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"/>
  </p:notesMasterIdLst>
  <p:handoutMasterIdLst>
    <p:handoutMasterId r:id="rId7"/>
  </p:handoutMasterIdLst>
  <p:sldIdLst>
    <p:sldId id="298" r:id="rId2"/>
    <p:sldId id="296" r:id="rId3"/>
    <p:sldId id="299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432E04-3277-4E31-8696-74A032B2A307}">
          <p14:sldIdLst>
            <p14:sldId id="298"/>
            <p14:sldId id="296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Lu" initials="WL" lastIdx="1" clrIdx="0">
    <p:extLst>
      <p:ext uri="{19B8F6BF-5375-455C-9EA6-DF929625EA0E}">
        <p15:presenceInfo xmlns:p15="http://schemas.microsoft.com/office/powerpoint/2012/main" userId="0f9895c2334363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93B"/>
    <a:srgbClr val="D43D35"/>
    <a:srgbClr val="E17132"/>
    <a:srgbClr val="B41E4D"/>
    <a:srgbClr val="AE1E51"/>
    <a:srgbClr val="CE1C3B"/>
    <a:srgbClr val="D84C2F"/>
    <a:srgbClr val="DF6F31"/>
    <a:srgbClr val="CD123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34" autoAdjust="0"/>
  </p:normalViewPr>
  <p:slideViewPr>
    <p:cSldViewPr snapToGrid="0">
      <p:cViewPr varScale="1">
        <p:scale>
          <a:sx n="78" d="100"/>
          <a:sy n="78" d="100"/>
        </p:scale>
        <p:origin x="1836" y="14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. WANG Lu" userId="7780d576-3514-42cd-ba51-5046d309073f" providerId="ADAL" clId="{6A26FF0B-9CD8-43DF-8CF9-A6AE8D031134}"/>
    <pc:docChg chg="undo custSel addSld delSld modSld modMainMaster delSection modSection">
      <pc:chgData name="Prof. WANG Lu" userId="7780d576-3514-42cd-ba51-5046d309073f" providerId="ADAL" clId="{6A26FF0B-9CD8-43DF-8CF9-A6AE8D031134}" dt="2024-10-09T01:34:19.011" v="511" actId="20577"/>
      <pc:docMkLst>
        <pc:docMk/>
      </pc:docMkLst>
      <pc:sldChg chg="delSp modSp mod modNotesTx">
        <pc:chgData name="Prof. WANG Lu" userId="7780d576-3514-42cd-ba51-5046d309073f" providerId="ADAL" clId="{6A26FF0B-9CD8-43DF-8CF9-A6AE8D031134}" dt="2024-10-09T01:34:14.442" v="510" actId="20577"/>
        <pc:sldMkLst>
          <pc:docMk/>
          <pc:sldMk cId="3564447183" sldId="294"/>
        </pc:sldMkLst>
        <pc:spChg chg="mod">
          <ac:chgData name="Prof. WANG Lu" userId="7780d576-3514-42cd-ba51-5046d309073f" providerId="ADAL" clId="{6A26FF0B-9CD8-43DF-8CF9-A6AE8D031134}" dt="2024-10-09T01:30:03.427" v="442" actId="20577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Prof. WANG Lu" userId="7780d576-3514-42cd-ba51-5046d309073f" providerId="ADAL" clId="{6A26FF0B-9CD8-43DF-8CF9-A6AE8D031134}" dt="2024-10-09T01:30:08.892" v="443" actId="1076"/>
          <ac:spMkLst>
            <pc:docMk/>
            <pc:sldMk cId="3564447183" sldId="294"/>
            <ac:spMk id="3" creationId="{91B39DFA-B81A-443D-BC50-C3D4D64A7E49}"/>
          </ac:spMkLst>
        </pc:spChg>
        <pc:grpChg chg="del">
          <ac:chgData name="Prof. WANG Lu" userId="7780d576-3514-42cd-ba51-5046d309073f" providerId="ADAL" clId="{6A26FF0B-9CD8-43DF-8CF9-A6AE8D031134}" dt="2024-10-09T01:28:55.571" v="381" actId="478"/>
          <ac:grpSpMkLst>
            <pc:docMk/>
            <pc:sldMk cId="3564447183" sldId="294"/>
            <ac:grpSpMk id="6" creationId="{413311AF-EE4A-0072-7FEF-A6CB272E2321}"/>
          </ac:grpSpMkLst>
        </pc:grpChg>
      </pc:sldChg>
      <pc:sldChg chg="delSp modSp mod modNotesTx">
        <pc:chgData name="Prof. WANG Lu" userId="7780d576-3514-42cd-ba51-5046d309073f" providerId="ADAL" clId="{6A26FF0B-9CD8-43DF-8CF9-A6AE8D031134}" dt="2024-10-09T01:34:19.011" v="511" actId="20577"/>
        <pc:sldMkLst>
          <pc:docMk/>
          <pc:sldMk cId="4070355908" sldId="295"/>
        </pc:sldMkLst>
        <pc:spChg chg="mod">
          <ac:chgData name="Prof. WANG Lu" userId="7780d576-3514-42cd-ba51-5046d309073f" providerId="ADAL" clId="{6A26FF0B-9CD8-43DF-8CF9-A6AE8D031134}" dt="2024-10-09T01:20:36.693" v="321" actId="207"/>
          <ac:spMkLst>
            <pc:docMk/>
            <pc:sldMk cId="4070355908" sldId="295"/>
            <ac:spMk id="2" creationId="{02525841-E578-4E37-B1F6-BB3C577E95E2}"/>
          </ac:spMkLst>
        </pc:spChg>
        <pc:grpChg chg="del">
          <ac:chgData name="Prof. WANG Lu" userId="7780d576-3514-42cd-ba51-5046d309073f" providerId="ADAL" clId="{6A26FF0B-9CD8-43DF-8CF9-A6AE8D031134}" dt="2024-10-09T01:19:57.107" v="317" actId="478"/>
          <ac:grpSpMkLst>
            <pc:docMk/>
            <pc:sldMk cId="4070355908" sldId="295"/>
            <ac:grpSpMk id="10" creationId="{34EE757D-DE77-AD74-52FD-22759B405EE1}"/>
          </ac:grpSpMkLst>
        </pc:grpChg>
      </pc:sldChg>
      <pc:sldChg chg="new">
        <pc:chgData name="Prof. WANG Lu" userId="7780d576-3514-42cd-ba51-5046d309073f" providerId="ADAL" clId="{6A26FF0B-9CD8-43DF-8CF9-A6AE8D031134}" dt="2024-10-09T01:33:55.203" v="508" actId="680"/>
        <pc:sldMkLst>
          <pc:docMk/>
          <pc:sldMk cId="2871747448" sldId="296"/>
        </pc:sldMkLst>
      </pc:sldChg>
      <pc:sldChg chg="new del">
        <pc:chgData name="Prof. WANG Lu" userId="7780d576-3514-42cd-ba51-5046d309073f" providerId="ADAL" clId="{6A26FF0B-9CD8-43DF-8CF9-A6AE8D031134}" dt="2024-10-09T01:31:21.626" v="453" actId="47"/>
        <pc:sldMkLst>
          <pc:docMk/>
          <pc:sldMk cId="3501137405" sldId="296"/>
        </pc:sldMkLst>
      </pc:sldChg>
      <pc:sldChg chg="new del">
        <pc:chgData name="Prof. WANG Lu" userId="7780d576-3514-42cd-ba51-5046d309073f" providerId="ADAL" clId="{6A26FF0B-9CD8-43DF-8CF9-A6AE8D031134}" dt="2024-10-09T01:31:22.698" v="454" actId="47"/>
        <pc:sldMkLst>
          <pc:docMk/>
          <pc:sldMk cId="1051597632" sldId="297"/>
        </pc:sldMkLst>
      </pc:sldChg>
      <pc:sldChg chg="new del">
        <pc:chgData name="Prof. WANG Lu" userId="7780d576-3514-42cd-ba51-5046d309073f" providerId="ADAL" clId="{6A26FF0B-9CD8-43DF-8CF9-A6AE8D031134}" dt="2024-10-09T01:31:19.468" v="452" actId="47"/>
        <pc:sldMkLst>
          <pc:docMk/>
          <pc:sldMk cId="3549283647" sldId="29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528775626" sldId="453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4251573148" sldId="47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152094135" sldId="481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675097802" sldId="482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894329108" sldId="48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546847664" sldId="49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175233120" sldId="50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526695419" sldId="506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944681933" sldId="519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710233765" sldId="52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81575690" sldId="526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360585554" sldId="527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247628989" sldId="52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781147110" sldId="529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119432081" sldId="54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602383069" sldId="557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523283518" sldId="561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910001074" sldId="56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246347027" sldId="573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098472925" sldId="57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886941723" sldId="581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477173363" sldId="583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001183035" sldId="584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666003554" sldId="58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874725197" sldId="600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100559533" sldId="601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279552525" sldId="603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081380701" sldId="604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366474055" sldId="608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831813158" sldId="609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559911477" sldId="610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461815448" sldId="611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224044542" sldId="612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134383774" sldId="613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35027406" sldId="614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4141013032" sldId="61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443387846" sldId="616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436444754" sldId="617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41229786" sldId="62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974995924" sldId="627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16905923" sldId="635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633108278" sldId="636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2707612330" sldId="637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1581236223" sldId="639"/>
        </pc:sldMkLst>
      </pc:sldChg>
      <pc:sldChg chg="del">
        <pc:chgData name="Prof. WANG Lu" userId="7780d576-3514-42cd-ba51-5046d309073f" providerId="ADAL" clId="{6A26FF0B-9CD8-43DF-8CF9-A6AE8D031134}" dt="2024-10-09T01:19:51.604" v="316" actId="47"/>
        <pc:sldMkLst>
          <pc:docMk/>
          <pc:sldMk cId="3195905847" sldId="640"/>
        </pc:sldMkLst>
      </pc:sldChg>
      <pc:sldMasterChg chg="addSp delSp modSp mod addSldLayout delSldLayout modSldLayout">
        <pc:chgData name="Prof. WANG Lu" userId="7780d576-3514-42cd-ba51-5046d309073f" providerId="ADAL" clId="{6A26FF0B-9CD8-43DF-8CF9-A6AE8D031134}" dt="2024-10-09T01:33:38.722" v="507" actId="2696"/>
        <pc:sldMasterMkLst>
          <pc:docMk/>
          <pc:sldMasterMk cId="917733312" sldId="2147483690"/>
        </pc:sldMasterMkLst>
        <pc:spChg chg="del">
          <ac:chgData name="Prof. WANG Lu" userId="7780d576-3514-42cd-ba51-5046d309073f" providerId="ADAL" clId="{6A26FF0B-9CD8-43DF-8CF9-A6AE8D031134}" dt="2024-10-09T01:23:57.064" v="329" actId="478"/>
          <ac:spMkLst>
            <pc:docMk/>
            <pc:sldMasterMk cId="917733312" sldId="2147483690"/>
            <ac:spMk id="3" creationId="{57300AA8-781D-6877-BC25-35CF34F606FD}"/>
          </ac:spMkLst>
        </pc:spChg>
        <pc:spChg chg="mod">
          <ac:chgData name="Prof. WANG Lu" userId="7780d576-3514-42cd-ba51-5046d309073f" providerId="ADAL" clId="{6A26FF0B-9CD8-43DF-8CF9-A6AE8D031134}" dt="2024-10-09T01:27:53.301" v="378" actId="113"/>
          <ac:spMkLst>
            <pc:docMk/>
            <pc:sldMasterMk cId="917733312" sldId="2147483690"/>
            <ac:spMk id="13" creationId="{861C5399-F576-44FE-8909-0A4919026DFD}"/>
          </ac:spMkLst>
        </pc:spChg>
        <pc:spChg chg="mod">
          <ac:chgData name="Prof. WANG Lu" userId="7780d576-3514-42cd-ba51-5046d309073f" providerId="ADAL" clId="{6A26FF0B-9CD8-43DF-8CF9-A6AE8D031134}" dt="2024-10-09T01:32:41.728" v="492" actId="1037"/>
          <ac:spMkLst>
            <pc:docMk/>
            <pc:sldMasterMk cId="917733312" sldId="2147483690"/>
            <ac:spMk id="14" creationId="{FD31A47A-E5E5-4F3A-8E91-65D5A6DC4643}"/>
          </ac:spMkLst>
        </pc:spChg>
        <pc:graphicFrameChg chg="add del mod">
          <ac:chgData name="Prof. WANG Lu" userId="7780d576-3514-42cd-ba51-5046d309073f" providerId="ADAL" clId="{6A26FF0B-9CD8-43DF-8CF9-A6AE8D031134}" dt="2024-10-09T00:59:31.346" v="3" actId="478"/>
          <ac:graphicFrameMkLst>
            <pc:docMk/>
            <pc:sldMasterMk cId="917733312" sldId="2147483690"/>
            <ac:graphicFrameMk id="4" creationId="{1FDCE20D-A78B-473D-83E3-DC44812E0A6A}"/>
          </ac:graphicFrameMkLst>
        </pc:graphicFrameChg>
        <pc:graphicFrameChg chg="add del mod">
          <ac:chgData name="Prof. WANG Lu" userId="7780d576-3514-42cd-ba51-5046d309073f" providerId="ADAL" clId="{6A26FF0B-9CD8-43DF-8CF9-A6AE8D031134}" dt="2024-10-09T01:03:05.214" v="5" actId="478"/>
          <ac:graphicFrameMkLst>
            <pc:docMk/>
            <pc:sldMasterMk cId="917733312" sldId="2147483690"/>
            <ac:graphicFrameMk id="5" creationId="{90FB43E4-33D4-4990-84AC-A50BE95B7324}"/>
          </ac:graphicFrameMkLst>
        </pc:graphicFrameChg>
        <pc:picChg chg="add del mod modCrop">
          <ac:chgData name="Prof. WANG Lu" userId="7780d576-3514-42cd-ba51-5046d309073f" providerId="ADAL" clId="{6A26FF0B-9CD8-43DF-8CF9-A6AE8D031134}" dt="2024-10-09T01:06:36.237" v="16" actId="478"/>
          <ac:picMkLst>
            <pc:docMk/>
            <pc:sldMasterMk cId="917733312" sldId="2147483690"/>
            <ac:picMk id="8" creationId="{9391A0D4-5126-40E4-8A4C-BDACB9453CD5}"/>
          </ac:picMkLst>
        </pc:picChg>
        <pc:picChg chg="add mod">
          <ac:chgData name="Prof. WANG Lu" userId="7780d576-3514-42cd-ba51-5046d309073f" providerId="ADAL" clId="{6A26FF0B-9CD8-43DF-8CF9-A6AE8D031134}" dt="2024-10-09T01:06:51.388" v="21" actId="14100"/>
          <ac:picMkLst>
            <pc:docMk/>
            <pc:sldMasterMk cId="917733312" sldId="2147483690"/>
            <ac:picMk id="12" creationId="{F093E24B-3789-455F-B8E2-D64782A46CD3}"/>
          </ac:picMkLst>
        </pc:picChg>
        <pc:picChg chg="del">
          <ac:chgData name="Prof. WANG Lu" userId="7780d576-3514-42cd-ba51-5046d309073f" providerId="ADAL" clId="{6A26FF0B-9CD8-43DF-8CF9-A6AE8D031134}" dt="2024-10-09T00:59:08.204" v="0" actId="478"/>
          <ac:picMkLst>
            <pc:docMk/>
            <pc:sldMasterMk cId="917733312" sldId="2147483690"/>
            <ac:picMk id="1026" creationId="{B0F986BA-5162-46A8-999E-FD5BD9C5A84C}"/>
          </ac:picMkLst>
        </pc:picChg>
        <pc:cxnChg chg="mod">
          <ac:chgData name="Prof. WANG Lu" userId="7780d576-3514-42cd-ba51-5046d309073f" providerId="ADAL" clId="{6A26FF0B-9CD8-43DF-8CF9-A6AE8D031134}" dt="2024-10-09T01:14:26.718" v="261" actId="692"/>
          <ac:cxnSpMkLst>
            <pc:docMk/>
            <pc:sldMasterMk cId="917733312" sldId="2147483690"/>
            <ac:cxnSpMk id="2" creationId="{ED9126C0-C00E-2D5A-B9CC-96B748D7DE4F}"/>
          </ac:cxnSpMkLst>
        </pc:cxnChg>
        <pc:cxnChg chg="mod">
          <ac:chgData name="Prof. WANG Lu" userId="7780d576-3514-42cd-ba51-5046d309073f" providerId="ADAL" clId="{6A26FF0B-9CD8-43DF-8CF9-A6AE8D031134}" dt="2024-10-09T01:15:26.849" v="272" actId="692"/>
          <ac:cxnSpMkLst>
            <pc:docMk/>
            <pc:sldMasterMk cId="917733312" sldId="2147483690"/>
            <ac:cxnSpMk id="6" creationId="{37D26FB3-656B-4B60-8D1F-18DDD02BA976}"/>
          </ac:cxnSpMkLst>
        </pc:cxnChg>
        <pc:sldLayoutChg chg="addSp delSp modSp del mod">
          <pc:chgData name="Prof. WANG Lu" userId="7780d576-3514-42cd-ba51-5046d309073f" providerId="ADAL" clId="{6A26FF0B-9CD8-43DF-8CF9-A6AE8D031134}" dt="2024-10-09T01:33:38.722" v="507" actId="2696"/>
          <pc:sldLayoutMkLst>
            <pc:docMk/>
            <pc:sldMasterMk cId="917733312" sldId="2147483690"/>
            <pc:sldLayoutMk cId="1176399447" sldId="2147483678"/>
          </pc:sldLayoutMkLst>
          <pc:spChg chg="del">
            <ac:chgData name="Prof. WANG Lu" userId="7780d576-3514-42cd-ba51-5046d309073f" providerId="ADAL" clId="{6A26FF0B-9CD8-43DF-8CF9-A6AE8D031134}" dt="2024-10-09T01:24:16.686" v="333" actId="478"/>
            <ac:spMkLst>
              <pc:docMk/>
              <pc:sldMasterMk cId="917733312" sldId="2147483690"/>
              <pc:sldLayoutMk cId="1176399447" sldId="2147483678"/>
              <ac:spMk id="2" creationId="{F742505B-3DEB-9216-07A3-BA1C6753F1E8}"/>
            </ac:spMkLst>
          </pc:spChg>
          <pc:spChg chg="add del mod">
            <ac:chgData name="Prof. WANG Lu" userId="7780d576-3514-42cd-ba51-5046d309073f" providerId="ADAL" clId="{6A26FF0B-9CD8-43DF-8CF9-A6AE8D031134}" dt="2024-10-09T01:32:58.475" v="497" actId="478"/>
            <ac:spMkLst>
              <pc:docMk/>
              <pc:sldMasterMk cId="917733312" sldId="2147483690"/>
              <pc:sldLayoutMk cId="1176399447" sldId="2147483678"/>
              <ac:spMk id="6" creationId="{4CE0FA8F-1F56-451A-ABDC-3FD4ADA835F3}"/>
            </ac:spMkLst>
          </pc:spChg>
          <pc:spChg chg="add mod">
            <ac:chgData name="Prof. WANG Lu" userId="7780d576-3514-42cd-ba51-5046d309073f" providerId="ADAL" clId="{6A26FF0B-9CD8-43DF-8CF9-A6AE8D031134}" dt="2024-10-09T01:33:21.017" v="505"/>
            <ac:spMkLst>
              <pc:docMk/>
              <pc:sldMasterMk cId="917733312" sldId="2147483690"/>
              <pc:sldLayoutMk cId="1176399447" sldId="2147483678"/>
              <ac:spMk id="7" creationId="{ADA51B33-873D-4177-B002-A49770B51DF0}"/>
            </ac:spMkLst>
          </pc:spChg>
          <pc:spChg chg="mod">
            <ac:chgData name="Prof. WANG Lu" userId="7780d576-3514-42cd-ba51-5046d309073f" providerId="ADAL" clId="{6A26FF0B-9CD8-43DF-8CF9-A6AE8D031134}" dt="2024-10-09T01:22:43.237" v="326" actId="207"/>
            <ac:spMkLst>
              <pc:docMk/>
              <pc:sldMasterMk cId="917733312" sldId="2147483690"/>
              <pc:sldLayoutMk cId="1176399447" sldId="2147483678"/>
              <ac:spMk id="11" creationId="{00000000-0000-0000-0000-000000000000}"/>
            </ac:spMkLst>
          </pc:spChg>
        </pc:sldLayoutChg>
        <pc:sldLayoutChg chg="addSp delSp modSp mod">
          <pc:chgData name="Prof. WANG Lu" userId="7780d576-3514-42cd-ba51-5046d309073f" providerId="ADAL" clId="{6A26FF0B-9CD8-43DF-8CF9-A6AE8D031134}" dt="2024-10-09T01:33:10.478" v="501" actId="1036"/>
          <pc:sldLayoutMkLst>
            <pc:docMk/>
            <pc:sldMasterMk cId="917733312" sldId="2147483690"/>
            <pc:sldLayoutMk cId="235205922" sldId="2147483691"/>
          </pc:sldLayoutMkLst>
          <pc:spChg chg="add del">
            <ac:chgData name="Prof. WANG Lu" userId="7780d576-3514-42cd-ba51-5046d309073f" providerId="ADAL" clId="{6A26FF0B-9CD8-43DF-8CF9-A6AE8D031134}" dt="2024-10-09T01:25:14.226" v="337"/>
            <ac:spMkLst>
              <pc:docMk/>
              <pc:sldMasterMk cId="917733312" sldId="2147483690"/>
              <pc:sldLayoutMk cId="235205922" sldId="2147483691"/>
              <ac:spMk id="2" creationId="{00000000-0000-0000-0000-000000000000}"/>
            </ac:spMkLst>
          </pc:spChg>
          <pc:spChg chg="add del mod">
            <ac:chgData name="Prof. WANG Lu" userId="7780d576-3514-42cd-ba51-5046d309073f" providerId="ADAL" clId="{6A26FF0B-9CD8-43DF-8CF9-A6AE8D031134}" dt="2024-10-09T01:25:13.840" v="336"/>
            <ac:spMkLst>
              <pc:docMk/>
              <pc:sldMasterMk cId="917733312" sldId="2147483690"/>
              <pc:sldLayoutMk cId="235205922" sldId="2147483691"/>
              <ac:spMk id="4" creationId="{E679F53F-FC02-48CA-90E8-7861526D2B55}"/>
            </ac:spMkLst>
          </pc:spChg>
          <pc:spChg chg="del mod">
            <ac:chgData name="Prof. WANG Lu" userId="7780d576-3514-42cd-ba51-5046d309073f" providerId="ADAL" clId="{6A26FF0B-9CD8-43DF-8CF9-A6AE8D031134}" dt="2024-10-09T01:23:53.096" v="328" actId="478"/>
            <ac:spMkLst>
              <pc:docMk/>
              <pc:sldMasterMk cId="917733312" sldId="2147483690"/>
              <pc:sldLayoutMk cId="235205922" sldId="2147483691"/>
              <ac:spMk id="7" creationId="{B178885A-346E-C8CC-6DE3-E9B1D67F99D9}"/>
            </ac:spMkLst>
          </pc:spChg>
          <pc:spChg chg="add del mod">
            <ac:chgData name="Prof. WANG Lu" userId="7780d576-3514-42cd-ba51-5046d309073f" providerId="ADAL" clId="{6A26FF0B-9CD8-43DF-8CF9-A6AE8D031134}" dt="2024-10-09T01:32:47.896" v="493" actId="478"/>
            <ac:spMkLst>
              <pc:docMk/>
              <pc:sldMasterMk cId="917733312" sldId="2147483690"/>
              <pc:sldLayoutMk cId="235205922" sldId="2147483691"/>
              <ac:spMk id="8" creationId="{4E637168-0DED-493B-B2F1-0218F756FC04}"/>
            </ac:spMkLst>
          </pc:spChg>
          <pc:spChg chg="add mod">
            <ac:chgData name="Prof. WANG Lu" userId="7780d576-3514-42cd-ba51-5046d309073f" providerId="ADAL" clId="{6A26FF0B-9CD8-43DF-8CF9-A6AE8D031134}" dt="2024-10-09T01:33:10.478" v="501" actId="1036"/>
            <ac:spMkLst>
              <pc:docMk/>
              <pc:sldMasterMk cId="917733312" sldId="2147483690"/>
              <pc:sldLayoutMk cId="235205922" sldId="2147483691"/>
              <ac:spMk id="9" creationId="{5B431AE2-6FA1-4836-BACF-C6E48F0A73DE}"/>
            </ac:spMkLst>
          </pc:spChg>
        </pc:sldLayoutChg>
        <pc:sldLayoutChg chg="addSp delSp modSp mod">
          <pc:chgData name="Prof. WANG Lu" userId="7780d576-3514-42cd-ba51-5046d309073f" providerId="ADAL" clId="{6A26FF0B-9CD8-43DF-8CF9-A6AE8D031134}" dt="2024-10-09T01:33:22.759" v="506"/>
          <pc:sldLayoutMkLst>
            <pc:docMk/>
            <pc:sldMasterMk cId="917733312" sldId="2147483690"/>
            <pc:sldLayoutMk cId="1032750764" sldId="2147483692"/>
          </pc:sldLayoutMkLst>
          <pc:spChg chg="del">
            <ac:chgData name="Prof. WANG Lu" userId="7780d576-3514-42cd-ba51-5046d309073f" providerId="ADAL" clId="{6A26FF0B-9CD8-43DF-8CF9-A6AE8D031134}" dt="2024-10-09T01:31:03.997" v="449" actId="478"/>
            <ac:spMkLst>
              <pc:docMk/>
              <pc:sldMasterMk cId="917733312" sldId="2147483690"/>
              <pc:sldLayoutMk cId="1032750764" sldId="2147483692"/>
              <ac:spMk id="2" creationId="{6A599924-7614-EF4D-AD13-20D32BB0F01D}"/>
            </ac:spMkLst>
          </pc:spChg>
          <pc:spChg chg="add del mod">
            <ac:chgData name="Prof. WANG Lu" userId="7780d576-3514-42cd-ba51-5046d309073f" providerId="ADAL" clId="{6A26FF0B-9CD8-43DF-8CF9-A6AE8D031134}" dt="2024-10-09T01:33:01.590" v="498" actId="478"/>
            <ac:spMkLst>
              <pc:docMk/>
              <pc:sldMasterMk cId="917733312" sldId="2147483690"/>
              <pc:sldLayoutMk cId="1032750764" sldId="2147483692"/>
              <ac:spMk id="3" creationId="{AC414A3A-A581-420F-B4AF-4ADF7D4906A1}"/>
            </ac:spMkLst>
          </pc:spChg>
          <pc:spChg chg="add mod">
            <ac:chgData name="Prof. WANG Lu" userId="7780d576-3514-42cd-ba51-5046d309073f" providerId="ADAL" clId="{6A26FF0B-9CD8-43DF-8CF9-A6AE8D031134}" dt="2024-10-09T01:33:22.759" v="506"/>
            <ac:spMkLst>
              <pc:docMk/>
              <pc:sldMasterMk cId="917733312" sldId="2147483690"/>
              <pc:sldLayoutMk cId="1032750764" sldId="2147483692"/>
              <ac:spMk id="4" creationId="{F1FC4955-3A8D-4F4B-AA4A-6A8FDDCD272C}"/>
            </ac:spMkLst>
          </pc:spChg>
        </pc:sldLayoutChg>
        <pc:sldLayoutChg chg="addSp delSp modSp mod">
          <pc:chgData name="Prof. WANG Lu" userId="7780d576-3514-42cd-ba51-5046d309073f" providerId="ADAL" clId="{6A26FF0B-9CD8-43DF-8CF9-A6AE8D031134}" dt="2024-10-09T01:33:13.263" v="502"/>
          <pc:sldLayoutMkLst>
            <pc:docMk/>
            <pc:sldMasterMk cId="917733312" sldId="2147483690"/>
            <pc:sldLayoutMk cId="2619072506" sldId="2147483693"/>
          </pc:sldLayoutMkLst>
          <pc:spChg chg="del">
            <ac:chgData name="Prof. WANG Lu" userId="7780d576-3514-42cd-ba51-5046d309073f" providerId="ADAL" clId="{6A26FF0B-9CD8-43DF-8CF9-A6AE8D031134}" dt="2024-10-09T01:24:02.592" v="330" actId="478"/>
            <ac:spMkLst>
              <pc:docMk/>
              <pc:sldMasterMk cId="917733312" sldId="2147483690"/>
              <pc:sldLayoutMk cId="2619072506" sldId="2147483693"/>
              <ac:spMk id="2" creationId="{0F6B24C8-9417-EBF9-66CC-88731256C4E0}"/>
            </ac:spMkLst>
          </pc:spChg>
          <pc:spChg chg="mod">
            <ac:chgData name="Prof. WANG Lu" userId="7780d576-3514-42cd-ba51-5046d309073f" providerId="ADAL" clId="{6A26FF0B-9CD8-43DF-8CF9-A6AE8D031134}" dt="2024-10-09T01:18:50.688" v="315" actId="692"/>
            <ac:spMkLst>
              <pc:docMk/>
              <pc:sldMasterMk cId="917733312" sldId="2147483690"/>
              <pc:sldLayoutMk cId="2619072506" sldId="2147483693"/>
              <ac:spMk id="3" creationId="{CD122116-8506-5F48-CD02-CB59582191F9}"/>
            </ac:spMkLst>
          </pc:spChg>
          <pc:spChg chg="mod">
            <ac:chgData name="Prof. WANG Lu" userId="7780d576-3514-42cd-ba51-5046d309073f" providerId="ADAL" clId="{6A26FF0B-9CD8-43DF-8CF9-A6AE8D031134}" dt="2024-10-09T01:15:58.780" v="275" actId="207"/>
            <ac:spMkLst>
              <pc:docMk/>
              <pc:sldMasterMk cId="917733312" sldId="2147483690"/>
              <pc:sldLayoutMk cId="2619072506" sldId="2147483693"/>
              <ac:spMk id="5" creationId="{2236019B-3E86-952C-F0BA-05CA3E26DEB4}"/>
            </ac:spMkLst>
          </pc:spChg>
          <pc:spChg chg="mod">
            <ac:chgData name="Prof. WANG Lu" userId="7780d576-3514-42cd-ba51-5046d309073f" providerId="ADAL" clId="{6A26FF0B-9CD8-43DF-8CF9-A6AE8D031134}" dt="2024-10-09T01:16:59.259" v="281" actId="207"/>
            <ac:spMkLst>
              <pc:docMk/>
              <pc:sldMasterMk cId="917733312" sldId="2147483690"/>
              <pc:sldLayoutMk cId="2619072506" sldId="2147483693"/>
              <ac:spMk id="7" creationId="{3B966916-EC48-A54F-449D-239D142A20B1}"/>
            </ac:spMkLst>
          </pc:spChg>
          <pc:spChg chg="mod">
            <ac:chgData name="Prof. WANG Lu" userId="7780d576-3514-42cd-ba51-5046d309073f" providerId="ADAL" clId="{6A26FF0B-9CD8-43DF-8CF9-A6AE8D031134}" dt="2024-10-09T01:17:08.862" v="284" actId="207"/>
            <ac:spMkLst>
              <pc:docMk/>
              <pc:sldMasterMk cId="917733312" sldId="2147483690"/>
              <pc:sldLayoutMk cId="2619072506" sldId="2147483693"/>
              <ac:spMk id="13" creationId="{01CC8A37-D50E-7E03-937D-003A013F18CC}"/>
            </ac:spMkLst>
          </pc:spChg>
          <pc:spChg chg="add del mod">
            <ac:chgData name="Prof. WANG Lu" userId="7780d576-3514-42cd-ba51-5046d309073f" providerId="ADAL" clId="{6A26FF0B-9CD8-43DF-8CF9-A6AE8D031134}" dt="2024-10-09T01:32:50.261" v="494" actId="478"/>
            <ac:spMkLst>
              <pc:docMk/>
              <pc:sldMasterMk cId="917733312" sldId="2147483690"/>
              <pc:sldLayoutMk cId="2619072506" sldId="2147483693"/>
              <ac:spMk id="23" creationId="{B493CA6B-E650-44B9-BC21-DCC60E7F2111}"/>
            </ac:spMkLst>
          </pc:spChg>
          <pc:spChg chg="mod">
            <ac:chgData name="Prof. WANG Lu" userId="7780d576-3514-42cd-ba51-5046d309073f" providerId="ADAL" clId="{6A26FF0B-9CD8-43DF-8CF9-A6AE8D031134}" dt="2024-10-09T01:17:18.866" v="287" actId="207"/>
            <ac:spMkLst>
              <pc:docMk/>
              <pc:sldMasterMk cId="917733312" sldId="2147483690"/>
              <pc:sldLayoutMk cId="2619072506" sldId="2147483693"/>
              <ac:spMk id="26" creationId="{72972406-023E-1C38-DDEA-C23D760CC3BC}"/>
            </ac:spMkLst>
          </pc:spChg>
          <pc:spChg chg="mod">
            <ac:chgData name="Prof. WANG Lu" userId="7780d576-3514-42cd-ba51-5046d309073f" providerId="ADAL" clId="{6A26FF0B-9CD8-43DF-8CF9-A6AE8D031134}" dt="2024-10-09T01:17:26.312" v="290" actId="207"/>
            <ac:spMkLst>
              <pc:docMk/>
              <pc:sldMasterMk cId="917733312" sldId="2147483690"/>
              <pc:sldLayoutMk cId="2619072506" sldId="2147483693"/>
              <ac:spMk id="29" creationId="{280EBF11-5193-78DD-DBDC-C279AD93EFB1}"/>
            </ac:spMkLst>
          </pc:spChg>
          <pc:spChg chg="mod">
            <ac:chgData name="Prof. WANG Lu" userId="7780d576-3514-42cd-ba51-5046d309073f" providerId="ADAL" clId="{6A26FF0B-9CD8-43DF-8CF9-A6AE8D031134}" dt="2024-10-09T01:17:32.348" v="293" actId="207"/>
            <ac:spMkLst>
              <pc:docMk/>
              <pc:sldMasterMk cId="917733312" sldId="2147483690"/>
              <pc:sldLayoutMk cId="2619072506" sldId="2147483693"/>
              <ac:spMk id="32" creationId="{4B9DF8AC-EB22-447B-72C9-1B376189316B}"/>
            </ac:spMkLst>
          </pc:spChg>
          <pc:spChg chg="mod">
            <ac:chgData name="Prof. WANG Lu" userId="7780d576-3514-42cd-ba51-5046d309073f" providerId="ADAL" clId="{6A26FF0B-9CD8-43DF-8CF9-A6AE8D031134}" dt="2024-10-09T01:17:39.820" v="296" actId="207"/>
            <ac:spMkLst>
              <pc:docMk/>
              <pc:sldMasterMk cId="917733312" sldId="2147483690"/>
              <pc:sldLayoutMk cId="2619072506" sldId="2147483693"/>
              <ac:spMk id="35" creationId="{64BBA432-0091-41A1-DC36-1BBA390F8790}"/>
            </ac:spMkLst>
          </pc:spChg>
          <pc:spChg chg="add mod">
            <ac:chgData name="Prof. WANG Lu" userId="7780d576-3514-42cd-ba51-5046d309073f" providerId="ADAL" clId="{6A26FF0B-9CD8-43DF-8CF9-A6AE8D031134}" dt="2024-10-09T01:33:13.263" v="502"/>
            <ac:spMkLst>
              <pc:docMk/>
              <pc:sldMasterMk cId="917733312" sldId="2147483690"/>
              <pc:sldLayoutMk cId="2619072506" sldId="2147483693"/>
              <ac:spMk id="38" creationId="{728ADDC8-B769-4D9D-B266-F7FBA2461760}"/>
            </ac:spMkLst>
          </pc:spChg>
          <pc:cxnChg chg="mod">
            <ac:chgData name="Prof. WANG Lu" userId="7780d576-3514-42cd-ba51-5046d309073f" providerId="ADAL" clId="{6A26FF0B-9CD8-43DF-8CF9-A6AE8D031134}" dt="2024-10-09T01:16:33.013" v="278" actId="692"/>
            <ac:cxnSpMkLst>
              <pc:docMk/>
              <pc:sldMasterMk cId="917733312" sldId="2147483690"/>
              <pc:sldLayoutMk cId="2619072506" sldId="2147483693"/>
              <ac:cxnSpMk id="12" creationId="{8C0F8DDA-4023-C374-47CA-DEB6AE59B7C7}"/>
            </ac:cxnSpMkLst>
          </pc:cxnChg>
          <pc:cxnChg chg="mod">
            <ac:chgData name="Prof. WANG Lu" userId="7780d576-3514-42cd-ba51-5046d309073f" providerId="ADAL" clId="{6A26FF0B-9CD8-43DF-8CF9-A6AE8D031134}" dt="2024-10-09T01:17:52.155" v="299" actId="692"/>
            <ac:cxnSpMkLst>
              <pc:docMk/>
              <pc:sldMasterMk cId="917733312" sldId="2147483690"/>
              <pc:sldLayoutMk cId="2619072506" sldId="2147483693"/>
              <ac:cxnSpMk id="24" creationId="{BB53DEA3-C3EE-96DF-59E3-E135BA720C25}"/>
            </ac:cxnSpMkLst>
          </pc:cxnChg>
          <pc:cxnChg chg="mod">
            <ac:chgData name="Prof. WANG Lu" userId="7780d576-3514-42cd-ba51-5046d309073f" providerId="ADAL" clId="{6A26FF0B-9CD8-43DF-8CF9-A6AE8D031134}" dt="2024-10-09T01:17:59.207" v="302" actId="692"/>
            <ac:cxnSpMkLst>
              <pc:docMk/>
              <pc:sldMasterMk cId="917733312" sldId="2147483690"/>
              <pc:sldLayoutMk cId="2619072506" sldId="2147483693"/>
              <ac:cxnSpMk id="27" creationId="{039AA12B-529B-A5BD-9B3B-C7C1EA5C7B1C}"/>
            </ac:cxnSpMkLst>
          </pc:cxnChg>
          <pc:cxnChg chg="mod">
            <ac:chgData name="Prof. WANG Lu" userId="7780d576-3514-42cd-ba51-5046d309073f" providerId="ADAL" clId="{6A26FF0B-9CD8-43DF-8CF9-A6AE8D031134}" dt="2024-10-09T01:18:06.236" v="305" actId="692"/>
            <ac:cxnSpMkLst>
              <pc:docMk/>
              <pc:sldMasterMk cId="917733312" sldId="2147483690"/>
              <pc:sldLayoutMk cId="2619072506" sldId="2147483693"/>
              <ac:cxnSpMk id="30" creationId="{83EDE2F9-8B81-67DA-E157-47FC5548A8EE}"/>
            </ac:cxnSpMkLst>
          </pc:cxnChg>
          <pc:cxnChg chg="mod">
            <ac:chgData name="Prof. WANG Lu" userId="7780d576-3514-42cd-ba51-5046d309073f" providerId="ADAL" clId="{6A26FF0B-9CD8-43DF-8CF9-A6AE8D031134}" dt="2024-10-09T01:18:13.299" v="308" actId="692"/>
            <ac:cxnSpMkLst>
              <pc:docMk/>
              <pc:sldMasterMk cId="917733312" sldId="2147483690"/>
              <pc:sldLayoutMk cId="2619072506" sldId="2147483693"/>
              <ac:cxnSpMk id="33" creationId="{581222FB-F472-41AA-1507-5C4023D841CC}"/>
            </ac:cxnSpMkLst>
          </pc:cxnChg>
          <pc:cxnChg chg="mod">
            <ac:chgData name="Prof. WANG Lu" userId="7780d576-3514-42cd-ba51-5046d309073f" providerId="ADAL" clId="{6A26FF0B-9CD8-43DF-8CF9-A6AE8D031134}" dt="2024-10-09T01:18:21.199" v="311" actId="692"/>
            <ac:cxnSpMkLst>
              <pc:docMk/>
              <pc:sldMasterMk cId="917733312" sldId="2147483690"/>
              <pc:sldLayoutMk cId="2619072506" sldId="2147483693"/>
              <ac:cxnSpMk id="36" creationId="{C88D313C-AE99-3A28-ADDD-BB962F698D89}"/>
            </ac:cxnSpMkLst>
          </pc:cxnChg>
        </pc:sldLayoutChg>
        <pc:sldLayoutChg chg="addSp delSp modSp mod">
          <pc:chgData name="Prof. WANG Lu" userId="7780d576-3514-42cd-ba51-5046d309073f" providerId="ADAL" clId="{6A26FF0B-9CD8-43DF-8CF9-A6AE8D031134}" dt="2024-10-09T01:33:18.933" v="504"/>
          <pc:sldLayoutMkLst>
            <pc:docMk/>
            <pc:sldMasterMk cId="917733312" sldId="2147483690"/>
            <pc:sldLayoutMk cId="1641117758" sldId="2147483694"/>
          </pc:sldLayoutMkLst>
          <pc:spChg chg="del">
            <ac:chgData name="Prof. WANG Lu" userId="7780d576-3514-42cd-ba51-5046d309073f" providerId="ADAL" clId="{6A26FF0B-9CD8-43DF-8CF9-A6AE8D031134}" dt="2024-10-09T01:24:12.382" v="332" actId="478"/>
            <ac:spMkLst>
              <pc:docMk/>
              <pc:sldMasterMk cId="917733312" sldId="2147483690"/>
              <pc:sldLayoutMk cId="1641117758" sldId="2147483694"/>
              <ac:spMk id="2" creationId="{B1EEB05B-F1E3-7269-E921-E13B7707CD34}"/>
            </ac:spMkLst>
          </pc:spChg>
          <pc:spChg chg="add del mod">
            <ac:chgData name="Prof. WANG Lu" userId="7780d576-3514-42cd-ba51-5046d309073f" providerId="ADAL" clId="{6A26FF0B-9CD8-43DF-8CF9-A6AE8D031134}" dt="2024-10-09T01:32:55.449" v="496" actId="478"/>
            <ac:spMkLst>
              <pc:docMk/>
              <pc:sldMasterMk cId="917733312" sldId="2147483690"/>
              <pc:sldLayoutMk cId="1641117758" sldId="2147483694"/>
              <ac:spMk id="6" creationId="{AD02A859-276D-4DDB-AF5C-2BA2BFF3A50F}"/>
            </ac:spMkLst>
          </pc:spChg>
          <pc:spChg chg="add mod">
            <ac:chgData name="Prof. WANG Lu" userId="7780d576-3514-42cd-ba51-5046d309073f" providerId="ADAL" clId="{6A26FF0B-9CD8-43DF-8CF9-A6AE8D031134}" dt="2024-10-09T01:33:18.933" v="504"/>
            <ac:spMkLst>
              <pc:docMk/>
              <pc:sldMasterMk cId="917733312" sldId="2147483690"/>
              <pc:sldLayoutMk cId="1641117758" sldId="2147483694"/>
              <ac:spMk id="7" creationId="{BD6D53FA-5F68-4357-B805-E626B2B556AB}"/>
            </ac:spMkLst>
          </pc:spChg>
          <pc:spChg chg="mod">
            <ac:chgData name="Prof. WANG Lu" userId="7780d576-3514-42cd-ba51-5046d309073f" providerId="ADAL" clId="{6A26FF0B-9CD8-43DF-8CF9-A6AE8D031134}" dt="2024-10-09T01:22:31.363" v="324" actId="207"/>
            <ac:spMkLst>
              <pc:docMk/>
              <pc:sldMasterMk cId="917733312" sldId="2147483690"/>
              <pc:sldLayoutMk cId="1641117758" sldId="2147483694"/>
              <ac:spMk id="11" creationId="{00000000-0000-0000-0000-000000000000}"/>
            </ac:spMkLst>
          </pc:spChg>
        </pc:sldLayoutChg>
        <pc:sldLayoutChg chg="addSp delSp modSp mod">
          <pc:chgData name="Prof. WANG Lu" userId="7780d576-3514-42cd-ba51-5046d309073f" providerId="ADAL" clId="{6A26FF0B-9CD8-43DF-8CF9-A6AE8D031134}" dt="2024-10-09T01:33:15.044" v="503"/>
          <pc:sldLayoutMkLst>
            <pc:docMk/>
            <pc:sldMasterMk cId="917733312" sldId="2147483690"/>
            <pc:sldLayoutMk cId="2678216448" sldId="2147483695"/>
          </pc:sldLayoutMkLst>
          <pc:spChg chg="del">
            <ac:chgData name="Prof. WANG Lu" userId="7780d576-3514-42cd-ba51-5046d309073f" providerId="ADAL" clId="{6A26FF0B-9CD8-43DF-8CF9-A6AE8D031134}" dt="2024-10-09T01:24:08.236" v="331" actId="478"/>
            <ac:spMkLst>
              <pc:docMk/>
              <pc:sldMasterMk cId="917733312" sldId="2147483690"/>
              <pc:sldLayoutMk cId="2678216448" sldId="2147483695"/>
              <ac:spMk id="2" creationId="{3BE2341D-A2A9-C702-5766-6D7C8731E221}"/>
            </ac:spMkLst>
          </pc:spChg>
          <pc:spChg chg="add del mod">
            <ac:chgData name="Prof. WANG Lu" userId="7780d576-3514-42cd-ba51-5046d309073f" providerId="ADAL" clId="{6A26FF0B-9CD8-43DF-8CF9-A6AE8D031134}" dt="2024-10-09T01:32:52.676" v="495" actId="478"/>
            <ac:spMkLst>
              <pc:docMk/>
              <pc:sldMasterMk cId="917733312" sldId="2147483690"/>
              <pc:sldLayoutMk cId="2678216448" sldId="2147483695"/>
              <ac:spMk id="6" creationId="{58B24A1C-92C2-40CB-AC11-15AD3B5C60A6}"/>
            </ac:spMkLst>
          </pc:spChg>
          <pc:spChg chg="add mod">
            <ac:chgData name="Prof. WANG Lu" userId="7780d576-3514-42cd-ba51-5046d309073f" providerId="ADAL" clId="{6A26FF0B-9CD8-43DF-8CF9-A6AE8D031134}" dt="2024-10-09T01:33:15.044" v="503"/>
            <ac:spMkLst>
              <pc:docMk/>
              <pc:sldMasterMk cId="917733312" sldId="2147483690"/>
              <pc:sldLayoutMk cId="2678216448" sldId="2147483695"/>
              <ac:spMk id="7" creationId="{B383959F-4FEC-4EB3-897E-67412DB6F9D4}"/>
            </ac:spMkLst>
          </pc:spChg>
          <pc:spChg chg="mod">
            <ac:chgData name="Prof. WANG Lu" userId="7780d576-3514-42cd-ba51-5046d309073f" providerId="ADAL" clId="{6A26FF0B-9CD8-43DF-8CF9-A6AE8D031134}" dt="2024-10-09T01:22:36.384" v="325" actId="207"/>
            <ac:spMkLst>
              <pc:docMk/>
              <pc:sldMasterMk cId="917733312" sldId="2147483690"/>
              <pc:sldLayoutMk cId="2678216448" sldId="2147483695"/>
              <ac:spMk id="11" creationId="{00000000-0000-0000-0000-000000000000}"/>
            </ac:spMkLst>
          </pc:spChg>
        </pc:sldLayoutChg>
        <pc:sldLayoutChg chg="new del mod">
          <pc:chgData name="Prof. WANG Lu" userId="7780d576-3514-42cd-ba51-5046d309073f" providerId="ADAL" clId="{6A26FF0B-9CD8-43DF-8CF9-A6AE8D031134}" dt="2024-10-09T01:28:02.673" v="380" actId="2696"/>
          <pc:sldLayoutMkLst>
            <pc:docMk/>
            <pc:sldMasterMk cId="917733312" sldId="2147483690"/>
            <pc:sldLayoutMk cId="68356502" sldId="2147483696"/>
          </pc:sldLayoutMkLst>
        </pc:sldLayoutChg>
      </pc:sldMasterChg>
    </pc:docChg>
  </pc:docChgLst>
  <pc:docChgLst>
    <pc:chgData name="Wang Lu" userId="e86ce327-f461-45b4-9feb-ce463355a98d" providerId="ADAL" clId="{D27BFE2E-B263-46C4-8B04-0A33F16EEA07}"/>
    <pc:docChg chg="delSld modSection">
      <pc:chgData name="Wang Lu" userId="e86ce327-f461-45b4-9feb-ce463355a98d" providerId="ADAL" clId="{D27BFE2E-B263-46C4-8B04-0A33F16EEA07}" dt="2024-07-21T08:20:00.141" v="0" actId="47"/>
      <pc:docMkLst>
        <pc:docMk/>
      </pc:docMkLst>
      <pc:sldChg chg="del">
        <pc:chgData name="Wang Lu" userId="e86ce327-f461-45b4-9feb-ce463355a98d" providerId="ADAL" clId="{D27BFE2E-B263-46C4-8B04-0A33F16EEA07}" dt="2024-07-21T08:20:00.141" v="0" actId="47"/>
        <pc:sldMkLst>
          <pc:docMk/>
          <pc:sldMk cId="2026596240" sldId="499"/>
        </pc:sldMkLst>
      </pc:sldChg>
      <pc:sldChg chg="del">
        <pc:chgData name="Wang Lu" userId="e86ce327-f461-45b4-9feb-ce463355a98d" providerId="ADAL" clId="{D27BFE2E-B263-46C4-8B04-0A33F16EEA07}" dt="2024-07-21T08:20:00.141" v="0" actId="47"/>
        <pc:sldMkLst>
          <pc:docMk/>
          <pc:sldMk cId="920057978" sldId="638"/>
        </pc:sldMkLst>
      </pc:sldChg>
    </pc:docChg>
  </pc:docChgLst>
  <pc:docChgLst>
    <pc:chgData name="Wang Lu" userId="e86ce327-f461-45b4-9feb-ce463355a98d" providerId="ADAL" clId="{81B792E5-8084-437A-951C-4ABF237315D4}"/>
    <pc:docChg chg="undo custSel addSld delSld modSld sldOrd modSection">
      <pc:chgData name="Wang Lu" userId="e86ce327-f461-45b4-9feb-ce463355a98d" providerId="ADAL" clId="{81B792E5-8084-437A-951C-4ABF237315D4}" dt="2024-06-01T03:15:47.915" v="3990" actId="1037"/>
      <pc:docMkLst>
        <pc:docMk/>
      </pc:docMkLst>
      <pc:sldChg chg="addSp delSp modSp mod modNotesTx">
        <pc:chgData name="Wang Lu" userId="e86ce327-f461-45b4-9feb-ce463355a98d" providerId="ADAL" clId="{81B792E5-8084-437A-951C-4ABF237315D4}" dt="2024-05-26T01:06:16.990" v="1733" actId="478"/>
        <pc:sldMkLst>
          <pc:docMk/>
          <pc:sldMk cId="3564447183" sldId="294"/>
        </pc:sldMkLst>
        <pc:spChg chg="mod">
          <ac:chgData name="Wang Lu" userId="e86ce327-f461-45b4-9feb-ce463355a98d" providerId="ADAL" clId="{81B792E5-8084-437A-951C-4ABF237315D4}" dt="2024-05-22T03:41:29.318" v="80" actId="20577"/>
          <ac:spMkLst>
            <pc:docMk/>
            <pc:sldMk cId="3564447183" sldId="294"/>
            <ac:spMk id="3" creationId="{91B39DFA-B81A-443D-BC50-C3D4D64A7E49}"/>
          </ac:spMkLst>
        </pc:spChg>
        <pc:spChg chg="add del mod">
          <ac:chgData name="Wang Lu" userId="e86ce327-f461-45b4-9feb-ce463355a98d" providerId="ADAL" clId="{81B792E5-8084-437A-951C-4ABF237315D4}" dt="2024-05-26T01:06:16.990" v="1733" actId="478"/>
          <ac:spMkLst>
            <pc:docMk/>
            <pc:sldMk cId="3564447183" sldId="294"/>
            <ac:spMk id="4" creationId="{471678E6-3A6A-5F1D-1ADB-21B40489FF2B}"/>
          </ac:spMkLst>
        </pc:spChg>
        <pc:picChg chg="add del mod">
          <ac:chgData name="Wang Lu" userId="e86ce327-f461-45b4-9feb-ce463355a98d" providerId="ADAL" clId="{81B792E5-8084-437A-951C-4ABF237315D4}" dt="2024-05-22T06:34:01.570" v="143" actId="478"/>
          <ac:picMkLst>
            <pc:docMk/>
            <pc:sldMk cId="3564447183" sldId="294"/>
            <ac:picMk id="1026" creationId="{E266C46A-34D0-6340-2AB6-D76FA0C2B787}"/>
          </ac:picMkLst>
        </pc:picChg>
      </pc:sldChg>
      <pc:sldChg chg="addSp delSp modSp mod delAnim modAnim">
        <pc:chgData name="Wang Lu" userId="e86ce327-f461-45b4-9feb-ce463355a98d" providerId="ADAL" clId="{81B792E5-8084-437A-951C-4ABF237315D4}" dt="2024-05-26T12:04:35.258" v="3736" actId="6549"/>
        <pc:sldMkLst>
          <pc:docMk/>
          <pc:sldMk cId="3528775626" sldId="453"/>
        </pc:sldMkLst>
        <pc:spChg chg="mod">
          <ac:chgData name="Wang Lu" userId="e86ce327-f461-45b4-9feb-ce463355a98d" providerId="ADAL" clId="{81B792E5-8084-437A-951C-4ABF237315D4}" dt="2024-05-26T11:58:38.990" v="3639" actId="1076"/>
          <ac:spMkLst>
            <pc:docMk/>
            <pc:sldMk cId="3528775626" sldId="453"/>
            <ac:spMk id="5" creationId="{6C4D0CFB-D37C-6D7E-3900-2CE13D01F153}"/>
          </ac:spMkLst>
        </pc:spChg>
        <pc:spChg chg="mod">
          <ac:chgData name="Wang Lu" userId="e86ce327-f461-45b4-9feb-ce463355a98d" providerId="ADAL" clId="{81B792E5-8084-437A-951C-4ABF237315D4}" dt="2024-05-26T12:01:08.210" v="3675" actId="1035"/>
          <ac:spMkLst>
            <pc:docMk/>
            <pc:sldMk cId="3528775626" sldId="453"/>
            <ac:spMk id="8" creationId="{31F44320-AF42-A3DA-A88F-C4A7FAB34976}"/>
          </ac:spMkLst>
        </pc:spChg>
        <pc:spChg chg="mod">
          <ac:chgData name="Wang Lu" userId="e86ce327-f461-45b4-9feb-ce463355a98d" providerId="ADAL" clId="{81B792E5-8084-437A-951C-4ABF237315D4}" dt="2024-05-26T12:02:39.930" v="3711" actId="14100"/>
          <ac:spMkLst>
            <pc:docMk/>
            <pc:sldMk cId="3528775626" sldId="453"/>
            <ac:spMk id="13" creationId="{F13423E1-7DE9-21EA-2C69-45BB01E06307}"/>
          </ac:spMkLst>
        </pc:spChg>
        <pc:spChg chg="del topLvl">
          <ac:chgData name="Wang Lu" userId="e86ce327-f461-45b4-9feb-ce463355a98d" providerId="ADAL" clId="{81B792E5-8084-437A-951C-4ABF237315D4}" dt="2024-05-26T11:59:12.099" v="3647" actId="478"/>
          <ac:spMkLst>
            <pc:docMk/>
            <pc:sldMk cId="3528775626" sldId="453"/>
            <ac:spMk id="14" creationId="{FB08CB76-56AE-A7A0-0DD8-FAAB704C0A3D}"/>
          </ac:spMkLst>
        </pc:spChg>
        <pc:spChg chg="mod topLvl">
          <ac:chgData name="Wang Lu" userId="e86ce327-f461-45b4-9feb-ce463355a98d" providerId="ADAL" clId="{81B792E5-8084-437A-951C-4ABF237315D4}" dt="2024-05-26T12:04:35.258" v="3736" actId="6549"/>
          <ac:spMkLst>
            <pc:docMk/>
            <pc:sldMk cId="3528775626" sldId="453"/>
            <ac:spMk id="20" creationId="{B30B4EE3-E6E4-8594-3DC2-AA42C3FCFF0B}"/>
          </ac:spMkLst>
        </pc:spChg>
        <pc:spChg chg="del mod">
          <ac:chgData name="Wang Lu" userId="e86ce327-f461-45b4-9feb-ce463355a98d" providerId="ADAL" clId="{81B792E5-8084-437A-951C-4ABF237315D4}" dt="2024-05-26T11:59:35.592" v="3652" actId="478"/>
          <ac:spMkLst>
            <pc:docMk/>
            <pc:sldMk cId="3528775626" sldId="453"/>
            <ac:spMk id="21" creationId="{FB971745-B1F9-DEE4-3398-844139D7EEC7}"/>
          </ac:spMkLst>
        </pc:spChg>
        <pc:spChg chg="del mod topLvl">
          <ac:chgData name="Wang Lu" userId="e86ce327-f461-45b4-9feb-ce463355a98d" providerId="ADAL" clId="{81B792E5-8084-437A-951C-4ABF237315D4}" dt="2024-05-26T11:59:39.560" v="3653" actId="478"/>
          <ac:spMkLst>
            <pc:docMk/>
            <pc:sldMk cId="3528775626" sldId="453"/>
            <ac:spMk id="22" creationId="{E58C3CCC-2FE2-A6E9-72DA-2D8E6AD033EB}"/>
          </ac:spMkLst>
        </pc:spChg>
        <pc:spChg chg="add mod">
          <ac:chgData name="Wang Lu" userId="e86ce327-f461-45b4-9feb-ce463355a98d" providerId="ADAL" clId="{81B792E5-8084-437A-951C-4ABF237315D4}" dt="2024-05-26T12:03:53.951" v="3721" actId="1076"/>
          <ac:spMkLst>
            <pc:docMk/>
            <pc:sldMk cId="3528775626" sldId="453"/>
            <ac:spMk id="23" creationId="{054C4DDA-8DC2-8A81-4C7E-3B2173173485}"/>
          </ac:spMkLst>
        </pc:spChg>
        <pc:spChg chg="del mod topLvl">
          <ac:chgData name="Wang Lu" userId="e86ce327-f461-45b4-9feb-ce463355a98d" providerId="ADAL" clId="{81B792E5-8084-437A-951C-4ABF237315D4}" dt="2024-05-26T12:01:39.105" v="3680" actId="478"/>
          <ac:spMkLst>
            <pc:docMk/>
            <pc:sldMk cId="3528775626" sldId="453"/>
            <ac:spMk id="37" creationId="{5EC0D372-FCA7-C4F8-98E8-14ACF081E15C}"/>
          </ac:spMkLst>
        </pc:spChg>
        <pc:grpChg chg="mod">
          <ac:chgData name="Wang Lu" userId="e86ce327-f461-45b4-9feb-ce463355a98d" providerId="ADAL" clId="{81B792E5-8084-437A-951C-4ABF237315D4}" dt="2024-05-26T11:58:53.719" v="3642" actId="1076"/>
          <ac:grpSpMkLst>
            <pc:docMk/>
            <pc:sldMk cId="3528775626" sldId="453"/>
            <ac:grpSpMk id="16" creationId="{56214C70-6C40-6C87-F32E-237D920FC556}"/>
          </ac:grpSpMkLst>
        </pc:grpChg>
        <pc:grpChg chg="mod">
          <ac:chgData name="Wang Lu" userId="e86ce327-f461-45b4-9feb-ce463355a98d" providerId="ADAL" clId="{81B792E5-8084-437A-951C-4ABF237315D4}" dt="2024-05-26T11:58:57.248" v="3643" actId="1076"/>
          <ac:grpSpMkLst>
            <pc:docMk/>
            <pc:sldMk cId="3528775626" sldId="453"/>
            <ac:grpSpMk id="17" creationId="{A5834D18-5699-AE37-F771-370FACB5122F}"/>
          </ac:grpSpMkLst>
        </pc:grpChg>
        <pc:grpChg chg="del">
          <ac:chgData name="Wang Lu" userId="e86ce327-f461-45b4-9feb-ce463355a98d" providerId="ADAL" clId="{81B792E5-8084-437A-951C-4ABF237315D4}" dt="2024-05-26T11:59:12.099" v="3647" actId="478"/>
          <ac:grpSpMkLst>
            <pc:docMk/>
            <pc:sldMk cId="3528775626" sldId="453"/>
            <ac:grpSpMk id="18" creationId="{84D32C9C-DDF8-079D-C52A-466B2A6C2BFC}"/>
          </ac:grpSpMkLst>
        </pc:grpChg>
        <pc:grpChg chg="add del mod">
          <ac:chgData name="Wang Lu" userId="e86ce327-f461-45b4-9feb-ce463355a98d" providerId="ADAL" clId="{81B792E5-8084-437A-951C-4ABF237315D4}" dt="2024-05-26T11:59:39.560" v="3653" actId="478"/>
          <ac:grpSpMkLst>
            <pc:docMk/>
            <pc:sldMk cId="3528775626" sldId="453"/>
            <ac:grpSpMk id="19" creationId="{2DBC4D62-224A-F83E-2A27-3883AD71B83A}"/>
          </ac:grpSpMkLst>
        </pc:grpChg>
        <pc:graphicFrameChg chg="mod">
          <ac:chgData name="Wang Lu" userId="e86ce327-f461-45b4-9feb-ce463355a98d" providerId="ADAL" clId="{81B792E5-8084-437A-951C-4ABF237315D4}" dt="2024-05-26T12:01:08.210" v="3675" actId="1035"/>
          <ac:graphicFrameMkLst>
            <pc:docMk/>
            <pc:sldMk cId="3528775626" sldId="453"/>
            <ac:graphicFrameMk id="11" creationId="{4F06BDB4-CED5-6155-3944-0FED67992E53}"/>
          </ac:graphicFrameMkLst>
        </pc:graphicFrameChg>
        <pc:picChg chg="mod">
          <ac:chgData name="Wang Lu" userId="e86ce327-f461-45b4-9feb-ce463355a98d" providerId="ADAL" clId="{81B792E5-8084-437A-951C-4ABF237315D4}" dt="2024-05-26T12:01:00.463" v="3669" actId="14100"/>
          <ac:picMkLst>
            <pc:docMk/>
            <pc:sldMk cId="3528775626" sldId="453"/>
            <ac:picMk id="2" creationId="{F29B95FA-AA88-0669-D30C-D3B71DB3E30C}"/>
          </ac:picMkLst>
        </pc:picChg>
        <pc:picChg chg="mod">
          <ac:chgData name="Wang Lu" userId="e86ce327-f461-45b4-9feb-ce463355a98d" providerId="ADAL" clId="{81B792E5-8084-437A-951C-4ABF237315D4}" dt="2024-05-26T12:01:08.210" v="3675" actId="1035"/>
          <ac:picMkLst>
            <pc:docMk/>
            <pc:sldMk cId="3528775626" sldId="453"/>
            <ac:picMk id="7" creationId="{21FEC340-0776-2ED1-2DE1-3A6527E245AC}"/>
          </ac:picMkLst>
        </pc:picChg>
      </pc:sldChg>
      <pc:sldChg chg="addSp delSp modSp mod modAnim">
        <pc:chgData name="Wang Lu" userId="e86ce327-f461-45b4-9feb-ce463355a98d" providerId="ADAL" clId="{81B792E5-8084-437A-951C-4ABF237315D4}" dt="2024-06-01T03:15:47.915" v="3990" actId="1037"/>
        <pc:sldMkLst>
          <pc:docMk/>
          <pc:sldMk cId="3360585554" sldId="527"/>
        </pc:sldMkLst>
        <pc:spChg chg="mod">
          <ac:chgData name="Wang Lu" userId="e86ce327-f461-45b4-9feb-ce463355a98d" providerId="ADAL" clId="{81B792E5-8084-437A-951C-4ABF237315D4}" dt="2024-06-01T03:14:15.812" v="3969" actId="20577"/>
          <ac:spMkLst>
            <pc:docMk/>
            <pc:sldMk cId="3360585554" sldId="527"/>
            <ac:spMk id="2" creationId="{ECB6CEB4-FF61-12C6-EF28-CF0C631C64D9}"/>
          </ac:spMkLst>
        </pc:spChg>
        <pc:spChg chg="add mod">
          <ac:chgData name="Wang Lu" userId="e86ce327-f461-45b4-9feb-ce463355a98d" providerId="ADAL" clId="{81B792E5-8084-437A-951C-4ABF237315D4}" dt="2024-06-01T03:15:26.457" v="3981" actId="14100"/>
          <ac:spMkLst>
            <pc:docMk/>
            <pc:sldMk cId="3360585554" sldId="527"/>
            <ac:spMk id="6" creationId="{A38B83A3-083C-DD5A-E11F-2D0CEAC04550}"/>
          </ac:spMkLst>
        </pc:spChg>
        <pc:spChg chg="mod topLvl">
          <ac:chgData name="Wang Lu" userId="e86ce327-f461-45b4-9feb-ce463355a98d" providerId="ADAL" clId="{81B792E5-8084-437A-951C-4ABF237315D4}" dt="2024-05-26T08:29:49.727" v="2124" actId="14100"/>
          <ac:spMkLst>
            <pc:docMk/>
            <pc:sldMk cId="3360585554" sldId="527"/>
            <ac:spMk id="9" creationId="{E664A3D8-A992-AE85-B06C-1D68908D29D1}"/>
          </ac:spMkLst>
        </pc:spChg>
        <pc:spChg chg="mod">
          <ac:chgData name="Wang Lu" userId="e86ce327-f461-45b4-9feb-ce463355a98d" providerId="ADAL" clId="{81B792E5-8084-437A-951C-4ABF237315D4}" dt="2024-05-26T08:27:59.130" v="2024" actId="1076"/>
          <ac:spMkLst>
            <pc:docMk/>
            <pc:sldMk cId="3360585554" sldId="527"/>
            <ac:spMk id="23" creationId="{73CD59BE-8EDC-7850-1D3C-F66B83BD3A6A}"/>
          </ac:spMkLst>
        </pc:spChg>
        <pc:spChg chg="mod">
          <ac:chgData name="Wang Lu" userId="e86ce327-f461-45b4-9feb-ce463355a98d" providerId="ADAL" clId="{81B792E5-8084-437A-951C-4ABF237315D4}" dt="2024-05-26T08:27:59.130" v="2024" actId="1076"/>
          <ac:spMkLst>
            <pc:docMk/>
            <pc:sldMk cId="3360585554" sldId="527"/>
            <ac:spMk id="25" creationId="{B983323A-531E-9F07-952C-8E8BFADA9A17}"/>
          </ac:spMkLst>
        </pc:spChg>
        <pc:spChg chg="add mod">
          <ac:chgData name="Wang Lu" userId="e86ce327-f461-45b4-9feb-ce463355a98d" providerId="ADAL" clId="{81B792E5-8084-437A-951C-4ABF237315D4}" dt="2024-05-26T08:27:59.130" v="2024" actId="1076"/>
          <ac:spMkLst>
            <pc:docMk/>
            <pc:sldMk cId="3360585554" sldId="527"/>
            <ac:spMk id="27" creationId="{D4328028-8E86-5E83-FD77-9C5B841C83FF}"/>
          </ac:spMkLst>
        </pc:spChg>
        <pc:spChg chg="add mod">
          <ac:chgData name="Wang Lu" userId="e86ce327-f461-45b4-9feb-ce463355a98d" providerId="ADAL" clId="{81B792E5-8084-437A-951C-4ABF237315D4}" dt="2024-05-26T08:31:41.604" v="2305" actId="20577"/>
          <ac:spMkLst>
            <pc:docMk/>
            <pc:sldMk cId="3360585554" sldId="527"/>
            <ac:spMk id="30" creationId="{6D04155C-8C62-E593-7528-E3359B42FAEE}"/>
          </ac:spMkLst>
        </pc:spChg>
        <pc:grpChg chg="add del mod">
          <ac:chgData name="Wang Lu" userId="e86ce327-f461-45b4-9feb-ce463355a98d" providerId="ADAL" clId="{81B792E5-8084-437A-951C-4ABF237315D4}" dt="2024-05-26T08:26:59.177" v="2016" actId="165"/>
          <ac:grpSpMkLst>
            <pc:docMk/>
            <pc:sldMk cId="3360585554" sldId="527"/>
            <ac:grpSpMk id="8" creationId="{8E34230B-5FA5-C42E-114A-3CC99F61F262}"/>
          </ac:grpSpMkLst>
        </pc:grpChg>
        <pc:grpChg chg="mod">
          <ac:chgData name="Wang Lu" userId="e86ce327-f461-45b4-9feb-ce463355a98d" providerId="ADAL" clId="{81B792E5-8084-437A-951C-4ABF237315D4}" dt="2024-05-26T08:27:59.130" v="2024" actId="1076"/>
          <ac:grpSpMkLst>
            <pc:docMk/>
            <pc:sldMk cId="3360585554" sldId="527"/>
            <ac:grpSpMk id="16" creationId="{D9C332A7-F42D-A923-B214-00EA3ED7465C}"/>
          </ac:grpSpMkLst>
        </pc:grpChg>
        <pc:grpChg chg="mod ord">
          <ac:chgData name="Wang Lu" userId="e86ce327-f461-45b4-9feb-ce463355a98d" providerId="ADAL" clId="{81B792E5-8084-437A-951C-4ABF237315D4}" dt="2024-06-01T03:15:13.474" v="3980" actId="1038"/>
          <ac:grpSpMkLst>
            <pc:docMk/>
            <pc:sldMk cId="3360585554" sldId="527"/>
            <ac:grpSpMk id="17" creationId="{B7E96127-8D8C-19C8-F6D3-00B33CB3BA58}"/>
          </ac:grpSpMkLst>
        </pc:grpChg>
        <pc:grpChg chg="add mod">
          <ac:chgData name="Wang Lu" userId="e86ce327-f461-45b4-9feb-ce463355a98d" providerId="ADAL" clId="{81B792E5-8084-437A-951C-4ABF237315D4}" dt="2024-06-01T03:15:47.915" v="3990" actId="1037"/>
          <ac:grpSpMkLst>
            <pc:docMk/>
            <pc:sldMk cId="3360585554" sldId="527"/>
            <ac:grpSpMk id="31" creationId="{CE6AFB99-0CD2-9826-AC26-D268447F7B45}"/>
          </ac:grpSpMkLst>
        </pc:grpChg>
        <pc:picChg chg="mod">
          <ac:chgData name="Wang Lu" userId="e86ce327-f461-45b4-9feb-ce463355a98d" providerId="ADAL" clId="{81B792E5-8084-437A-951C-4ABF237315D4}" dt="2024-05-26T08:27:59.130" v="2024" actId="1076"/>
          <ac:picMkLst>
            <pc:docMk/>
            <pc:sldMk cId="3360585554" sldId="527"/>
            <ac:picMk id="7" creationId="{5DC1EFDE-7831-405B-74DE-A617B3DC7459}"/>
          </ac:picMkLst>
        </pc:picChg>
        <pc:picChg chg="mod">
          <ac:chgData name="Wang Lu" userId="e86ce327-f461-45b4-9feb-ce463355a98d" providerId="ADAL" clId="{81B792E5-8084-437A-951C-4ABF237315D4}" dt="2024-05-26T08:27:59.130" v="2024" actId="1076"/>
          <ac:picMkLst>
            <pc:docMk/>
            <pc:sldMk cId="3360585554" sldId="527"/>
            <ac:picMk id="10" creationId="{C6DBBE9E-B71A-76E1-F8AC-E11FDA646BE8}"/>
          </ac:picMkLst>
        </pc:picChg>
        <pc:picChg chg="mod topLvl">
          <ac:chgData name="Wang Lu" userId="e86ce327-f461-45b4-9feb-ce463355a98d" providerId="ADAL" clId="{81B792E5-8084-437A-951C-4ABF237315D4}" dt="2024-05-26T08:27:46.319" v="2022" actId="164"/>
          <ac:picMkLst>
            <pc:docMk/>
            <pc:sldMk cId="3360585554" sldId="527"/>
            <ac:picMk id="11" creationId="{A7159CAD-BB58-6DEB-4657-2DFB72CBD7E2}"/>
          </ac:picMkLst>
        </pc:picChg>
        <pc:picChg chg="mod topLvl">
          <ac:chgData name="Wang Lu" userId="e86ce327-f461-45b4-9feb-ce463355a98d" providerId="ADAL" clId="{81B792E5-8084-437A-951C-4ABF237315D4}" dt="2024-05-26T08:27:46.319" v="2022" actId="164"/>
          <ac:picMkLst>
            <pc:docMk/>
            <pc:sldMk cId="3360585554" sldId="527"/>
            <ac:picMk id="22" creationId="{035DB13D-9283-5DA2-2349-7CB1EABD1A4D}"/>
          </ac:picMkLst>
        </pc:picChg>
        <pc:picChg chg="mod">
          <ac:chgData name="Wang Lu" userId="e86ce327-f461-45b4-9feb-ce463355a98d" providerId="ADAL" clId="{81B792E5-8084-437A-951C-4ABF237315D4}" dt="2024-05-26T08:27:59.130" v="2024" actId="1076"/>
          <ac:picMkLst>
            <pc:docMk/>
            <pc:sldMk cId="3360585554" sldId="527"/>
            <ac:picMk id="24" creationId="{ED336329-09C5-866F-3F75-262A398ADB82}"/>
          </ac:picMkLst>
        </pc:picChg>
        <pc:picChg chg="add mod">
          <ac:chgData name="Wang Lu" userId="e86ce327-f461-45b4-9feb-ce463355a98d" providerId="ADAL" clId="{81B792E5-8084-437A-951C-4ABF237315D4}" dt="2024-05-26T08:27:46.319" v="2022" actId="164"/>
          <ac:picMkLst>
            <pc:docMk/>
            <pc:sldMk cId="3360585554" sldId="527"/>
            <ac:picMk id="28" creationId="{117CD9AE-FB32-F50A-AA07-1940F6D2DD12}"/>
          </ac:picMkLst>
        </pc:picChg>
        <pc:picChg chg="add mod">
          <ac:chgData name="Wang Lu" userId="e86ce327-f461-45b4-9feb-ce463355a98d" providerId="ADAL" clId="{81B792E5-8084-437A-951C-4ABF237315D4}" dt="2024-05-26T08:29:58.203" v="2138" actId="1036"/>
          <ac:picMkLst>
            <pc:docMk/>
            <pc:sldMk cId="3360585554" sldId="527"/>
            <ac:picMk id="29" creationId="{820FC0BE-303F-765B-375F-363775B346DC}"/>
          </ac:picMkLst>
        </pc:picChg>
      </pc:sldChg>
      <pc:sldChg chg="modSp mod">
        <pc:chgData name="Wang Lu" userId="e86ce327-f461-45b4-9feb-ce463355a98d" providerId="ADAL" clId="{81B792E5-8084-437A-951C-4ABF237315D4}" dt="2024-05-26T01:23:27.206" v="1812" actId="20577"/>
        <pc:sldMkLst>
          <pc:docMk/>
          <pc:sldMk cId="2781147110" sldId="529"/>
        </pc:sldMkLst>
        <pc:spChg chg="mod">
          <ac:chgData name="Wang Lu" userId="e86ce327-f461-45b4-9feb-ce463355a98d" providerId="ADAL" clId="{81B792E5-8084-437A-951C-4ABF237315D4}" dt="2024-05-26T01:23:27.206" v="1812" actId="20577"/>
          <ac:spMkLst>
            <pc:docMk/>
            <pc:sldMk cId="2781147110" sldId="529"/>
            <ac:spMk id="6" creationId="{30FE515F-375D-BC0B-DD6D-B8FEF702548D}"/>
          </ac:spMkLst>
        </pc:spChg>
      </pc:sldChg>
      <pc:sldChg chg="addSp delSp modSp mod modAnim">
        <pc:chgData name="Wang Lu" userId="e86ce327-f461-45b4-9feb-ce463355a98d" providerId="ADAL" clId="{81B792E5-8084-437A-951C-4ABF237315D4}" dt="2024-05-26T11:56:01.242" v="3637"/>
        <pc:sldMkLst>
          <pc:docMk/>
          <pc:sldMk cId="3119432081" sldId="548"/>
        </pc:sldMkLst>
        <pc:spChg chg="del mod">
          <ac:chgData name="Wang Lu" userId="e86ce327-f461-45b4-9feb-ce463355a98d" providerId="ADAL" clId="{81B792E5-8084-437A-951C-4ABF237315D4}" dt="2024-05-26T08:38:18.083" v="2520" actId="478"/>
          <ac:spMkLst>
            <pc:docMk/>
            <pc:sldMk cId="3119432081" sldId="548"/>
            <ac:spMk id="2" creationId="{ECB6CEB4-FF61-12C6-EF28-CF0C631C64D9}"/>
          </ac:spMkLst>
        </pc:spChg>
        <pc:spChg chg="add mod">
          <ac:chgData name="Wang Lu" userId="e86ce327-f461-45b4-9feb-ce463355a98d" providerId="ADAL" clId="{81B792E5-8084-437A-951C-4ABF237315D4}" dt="2024-05-26T08:37:24.415" v="2507"/>
          <ac:spMkLst>
            <pc:docMk/>
            <pc:sldMk cId="3119432081" sldId="548"/>
            <ac:spMk id="9" creationId="{11CFD6B5-274B-5332-BEFE-73E9D99EA658}"/>
          </ac:spMkLst>
        </pc:spChg>
        <pc:spChg chg="add del mod">
          <ac:chgData name="Wang Lu" userId="e86ce327-f461-45b4-9feb-ce463355a98d" providerId="ADAL" clId="{81B792E5-8084-437A-951C-4ABF237315D4}" dt="2024-05-26T11:51:21.522" v="3482" actId="478"/>
          <ac:spMkLst>
            <pc:docMk/>
            <pc:sldMk cId="3119432081" sldId="548"/>
            <ac:spMk id="10" creationId="{F288E6C8-E07A-BB56-0F35-EA84D86F78C0}"/>
          </ac:spMkLst>
        </pc:spChg>
        <pc:spChg chg="add del mod">
          <ac:chgData name="Wang Lu" userId="e86ce327-f461-45b4-9feb-ce463355a98d" providerId="ADAL" clId="{81B792E5-8084-437A-951C-4ABF237315D4}" dt="2024-05-26T08:38:21.366" v="2521" actId="478"/>
          <ac:spMkLst>
            <pc:docMk/>
            <pc:sldMk cId="3119432081" sldId="548"/>
            <ac:spMk id="11" creationId="{6A27FAF2-562A-63EA-E7A2-F4C62A617851}"/>
          </ac:spMkLst>
        </pc:spChg>
        <pc:spChg chg="add mod">
          <ac:chgData name="Wang Lu" userId="e86ce327-f461-45b4-9feb-ce463355a98d" providerId="ADAL" clId="{81B792E5-8084-437A-951C-4ABF237315D4}" dt="2024-05-26T11:55:40.735" v="3624" actId="14100"/>
          <ac:spMkLst>
            <pc:docMk/>
            <pc:sldMk cId="3119432081" sldId="548"/>
            <ac:spMk id="12" creationId="{C2FF0A71-613E-1BC6-6CEF-DEFBC6B2E34C}"/>
          </ac:spMkLst>
        </pc:spChg>
        <pc:spChg chg="add mod topLvl">
          <ac:chgData name="Wang Lu" userId="e86ce327-f461-45b4-9feb-ce463355a98d" providerId="ADAL" clId="{81B792E5-8084-437A-951C-4ABF237315D4}" dt="2024-05-26T11:54:39.199" v="3586" actId="1038"/>
          <ac:spMkLst>
            <pc:docMk/>
            <pc:sldMk cId="3119432081" sldId="548"/>
            <ac:spMk id="13" creationId="{EC5B3668-804F-063B-0A83-784E36E2CA10}"/>
          </ac:spMkLst>
        </pc:spChg>
        <pc:spChg chg="del mod topLvl">
          <ac:chgData name="Wang Lu" userId="e86ce327-f461-45b4-9feb-ce463355a98d" providerId="ADAL" clId="{81B792E5-8084-437A-951C-4ABF237315D4}" dt="2024-05-26T08:40:53.511" v="2576" actId="478"/>
          <ac:spMkLst>
            <pc:docMk/>
            <pc:sldMk cId="3119432081" sldId="548"/>
            <ac:spMk id="15" creationId="{331C590A-3BB7-255F-0543-939247BB0DFA}"/>
          </ac:spMkLst>
        </pc:spChg>
        <pc:spChg chg="mod topLvl">
          <ac:chgData name="Wang Lu" userId="e86ce327-f461-45b4-9feb-ce463355a98d" providerId="ADAL" clId="{81B792E5-8084-437A-951C-4ABF237315D4}" dt="2024-05-26T11:52:14.493" v="3488" actId="1076"/>
          <ac:spMkLst>
            <pc:docMk/>
            <pc:sldMk cId="3119432081" sldId="548"/>
            <ac:spMk id="16" creationId="{1799061B-63F0-DCC9-39EA-9466216D14F2}"/>
          </ac:spMkLst>
        </pc:spChg>
        <pc:spChg chg="add mod">
          <ac:chgData name="Wang Lu" userId="e86ce327-f461-45b4-9feb-ce463355a98d" providerId="ADAL" clId="{81B792E5-8084-437A-951C-4ABF237315D4}" dt="2024-05-26T11:33:15.002" v="3272" actId="1076"/>
          <ac:spMkLst>
            <pc:docMk/>
            <pc:sldMk cId="3119432081" sldId="548"/>
            <ac:spMk id="18" creationId="{F7AC4073-DE38-F689-7D19-D7632E9636EA}"/>
          </ac:spMkLst>
        </pc:spChg>
        <pc:spChg chg="mod topLvl">
          <ac:chgData name="Wang Lu" userId="e86ce327-f461-45b4-9feb-ce463355a98d" providerId="ADAL" clId="{81B792E5-8084-437A-951C-4ABF237315D4}" dt="2024-05-26T11:55:52.298" v="3635" actId="1037"/>
          <ac:spMkLst>
            <pc:docMk/>
            <pc:sldMk cId="3119432081" sldId="548"/>
            <ac:spMk id="22" creationId="{28FA752B-C5EB-9885-C9F6-5D7316ABEBDE}"/>
          </ac:spMkLst>
        </pc:spChg>
        <pc:spChg chg="mod topLvl">
          <ac:chgData name="Wang Lu" userId="e86ce327-f461-45b4-9feb-ce463355a98d" providerId="ADAL" clId="{81B792E5-8084-437A-951C-4ABF237315D4}" dt="2024-05-26T11:33:07.980" v="3271" actId="14100"/>
          <ac:spMkLst>
            <pc:docMk/>
            <pc:sldMk cId="3119432081" sldId="548"/>
            <ac:spMk id="23" creationId="{F87C0620-0E1A-D76D-C0EF-983E8B186ED2}"/>
          </ac:spMkLst>
        </pc:spChg>
        <pc:spChg chg="add mod">
          <ac:chgData name="Wang Lu" userId="e86ce327-f461-45b4-9feb-ce463355a98d" providerId="ADAL" clId="{81B792E5-8084-437A-951C-4ABF237315D4}" dt="2024-05-26T11:24:22.062" v="3125" actId="14100"/>
          <ac:spMkLst>
            <pc:docMk/>
            <pc:sldMk cId="3119432081" sldId="548"/>
            <ac:spMk id="26" creationId="{02EAD7BD-2FE3-C25A-8A2A-49BB24F78B1B}"/>
          </ac:spMkLst>
        </pc:spChg>
        <pc:spChg chg="mod topLvl">
          <ac:chgData name="Wang Lu" userId="e86ce327-f461-45b4-9feb-ce463355a98d" providerId="ADAL" clId="{81B792E5-8084-437A-951C-4ABF237315D4}" dt="2024-05-26T11:52:14.493" v="3488" actId="1076"/>
          <ac:spMkLst>
            <pc:docMk/>
            <pc:sldMk cId="3119432081" sldId="548"/>
            <ac:spMk id="29" creationId="{9FA711AD-465F-3A95-3660-F1ABA9FE0A11}"/>
          </ac:spMkLst>
        </pc:spChg>
        <pc:spChg chg="add mod">
          <ac:chgData name="Wang Lu" userId="e86ce327-f461-45b4-9feb-ce463355a98d" providerId="ADAL" clId="{81B792E5-8084-437A-951C-4ABF237315D4}" dt="2024-05-26T11:51:30.267" v="3483" actId="164"/>
          <ac:spMkLst>
            <pc:docMk/>
            <pc:sldMk cId="3119432081" sldId="548"/>
            <ac:spMk id="37" creationId="{EF5A2D4F-89C6-486B-40E6-062B4E361E6A}"/>
          </ac:spMkLst>
        </pc:spChg>
        <pc:spChg chg="add mod">
          <ac:chgData name="Wang Lu" userId="e86ce327-f461-45b4-9feb-ce463355a98d" providerId="ADAL" clId="{81B792E5-8084-437A-951C-4ABF237315D4}" dt="2024-05-26T11:52:14.493" v="3488" actId="1076"/>
          <ac:spMkLst>
            <pc:docMk/>
            <pc:sldMk cId="3119432081" sldId="548"/>
            <ac:spMk id="40" creationId="{2590265F-BBE0-39CD-3BAC-1B5F47115AB2}"/>
          </ac:spMkLst>
        </pc:spChg>
        <pc:spChg chg="add mod">
          <ac:chgData name="Wang Lu" userId="e86ce327-f461-45b4-9feb-ce463355a98d" providerId="ADAL" clId="{81B792E5-8084-437A-951C-4ABF237315D4}" dt="2024-05-26T11:52:14.493" v="3488" actId="1076"/>
          <ac:spMkLst>
            <pc:docMk/>
            <pc:sldMk cId="3119432081" sldId="548"/>
            <ac:spMk id="41" creationId="{EEA0F45B-91D2-C610-13FA-BFB78F1ABC3E}"/>
          </ac:spMkLst>
        </pc:spChg>
        <pc:spChg chg="add mod">
          <ac:chgData name="Wang Lu" userId="e86ce327-f461-45b4-9feb-ce463355a98d" providerId="ADAL" clId="{81B792E5-8084-437A-951C-4ABF237315D4}" dt="2024-05-26T11:55:22.095" v="3623" actId="14100"/>
          <ac:spMkLst>
            <pc:docMk/>
            <pc:sldMk cId="3119432081" sldId="548"/>
            <ac:spMk id="42" creationId="{095F9F40-C004-BC56-F082-001FB2DC4D31}"/>
          </ac:spMkLst>
        </pc:spChg>
        <pc:spChg chg="add mod">
          <ac:chgData name="Wang Lu" userId="e86ce327-f461-45b4-9feb-ce463355a98d" providerId="ADAL" clId="{81B792E5-8084-437A-951C-4ABF237315D4}" dt="2024-05-26T11:55:13.368" v="3621" actId="1038"/>
          <ac:spMkLst>
            <pc:docMk/>
            <pc:sldMk cId="3119432081" sldId="548"/>
            <ac:spMk id="43" creationId="{479D6189-EFC9-629E-3FC7-90B838F31F89}"/>
          </ac:spMkLst>
        </pc:spChg>
        <pc:spChg chg="add mod">
          <ac:chgData name="Wang Lu" userId="e86ce327-f461-45b4-9feb-ce463355a98d" providerId="ADAL" clId="{81B792E5-8084-437A-951C-4ABF237315D4}" dt="2024-05-26T11:52:14.493" v="3488" actId="1076"/>
          <ac:spMkLst>
            <pc:docMk/>
            <pc:sldMk cId="3119432081" sldId="548"/>
            <ac:spMk id="44" creationId="{329CF472-87B4-3EE4-77B2-E50DF45B7F9A}"/>
          </ac:spMkLst>
        </pc:spChg>
        <pc:spChg chg="add mod">
          <ac:chgData name="Wang Lu" userId="e86ce327-f461-45b4-9feb-ce463355a98d" providerId="ADAL" clId="{81B792E5-8084-437A-951C-4ABF237315D4}" dt="2024-05-26T11:52:00.532" v="3486" actId="164"/>
          <ac:spMkLst>
            <pc:docMk/>
            <pc:sldMk cId="3119432081" sldId="548"/>
            <ac:spMk id="48" creationId="{165FA8CA-EAE0-66C2-0F49-8237686046CA}"/>
          </ac:spMkLst>
        </pc:spChg>
        <pc:spChg chg="add mod">
          <ac:chgData name="Wang Lu" userId="e86ce327-f461-45b4-9feb-ce463355a98d" providerId="ADAL" clId="{81B792E5-8084-437A-951C-4ABF237315D4}" dt="2024-05-26T11:52:00.532" v="3486" actId="164"/>
          <ac:spMkLst>
            <pc:docMk/>
            <pc:sldMk cId="3119432081" sldId="548"/>
            <ac:spMk id="50" creationId="{C4B2F007-7420-57F6-06AD-73CB74A67F34}"/>
          </ac:spMkLst>
        </pc:spChg>
        <pc:spChg chg="add mod">
          <ac:chgData name="Wang Lu" userId="e86ce327-f461-45b4-9feb-ce463355a98d" providerId="ADAL" clId="{81B792E5-8084-437A-951C-4ABF237315D4}" dt="2024-05-26T11:52:00.532" v="3486" actId="164"/>
          <ac:spMkLst>
            <pc:docMk/>
            <pc:sldMk cId="3119432081" sldId="548"/>
            <ac:spMk id="53" creationId="{38ED01C1-4734-938C-854E-6B038AF2452B}"/>
          </ac:spMkLst>
        </pc:spChg>
        <pc:spChg chg="add mod">
          <ac:chgData name="Wang Lu" userId="e86ce327-f461-45b4-9feb-ce463355a98d" providerId="ADAL" clId="{81B792E5-8084-437A-951C-4ABF237315D4}" dt="2024-05-26T11:52:00.532" v="3486" actId="164"/>
          <ac:spMkLst>
            <pc:docMk/>
            <pc:sldMk cId="3119432081" sldId="548"/>
            <ac:spMk id="54" creationId="{861DBDCE-B736-F865-C6FB-3E44D4E64EE2}"/>
          </ac:spMkLst>
        </pc:spChg>
        <pc:grpChg chg="del">
          <ac:chgData name="Wang Lu" userId="e86ce327-f461-45b4-9feb-ce463355a98d" providerId="ADAL" clId="{81B792E5-8084-437A-951C-4ABF237315D4}" dt="2024-05-26T08:34:08.512" v="2365" actId="165"/>
          <ac:grpSpMkLst>
            <pc:docMk/>
            <pc:sldMk cId="3119432081" sldId="548"/>
            <ac:grpSpMk id="7" creationId="{CB9A0DE6-DF17-D9E7-F7F6-4B8C940D7B0E}"/>
          </ac:grpSpMkLst>
        </pc:grpChg>
        <pc:grpChg chg="add del mod">
          <ac:chgData name="Wang Lu" userId="e86ce327-f461-45b4-9feb-ce463355a98d" providerId="ADAL" clId="{81B792E5-8084-437A-951C-4ABF237315D4}" dt="2024-05-26T11:05:25.650" v="2955" actId="165"/>
          <ac:grpSpMkLst>
            <pc:docMk/>
            <pc:sldMk cId="3119432081" sldId="548"/>
            <ac:grpSpMk id="8" creationId="{96B25E80-34D4-A2FD-1145-582F9FD56B69}"/>
          </ac:grpSpMkLst>
        </pc:grpChg>
        <pc:grpChg chg="add del mod">
          <ac:chgData name="Wang Lu" userId="e86ce327-f461-45b4-9feb-ce463355a98d" providerId="ADAL" clId="{81B792E5-8084-437A-951C-4ABF237315D4}" dt="2024-05-26T11:24:03.649" v="3119" actId="165"/>
          <ac:grpSpMkLst>
            <pc:docMk/>
            <pc:sldMk cId="3119432081" sldId="548"/>
            <ac:grpSpMk id="14" creationId="{40751438-A03B-EA2F-41AC-D20CF7D552E7}"/>
          </ac:grpSpMkLst>
        </pc:grpChg>
        <pc:grpChg chg="del mod">
          <ac:chgData name="Wang Lu" userId="e86ce327-f461-45b4-9feb-ce463355a98d" providerId="ADAL" clId="{81B792E5-8084-437A-951C-4ABF237315D4}" dt="2024-05-26T08:39:41.952" v="2562" actId="165"/>
          <ac:grpSpMkLst>
            <pc:docMk/>
            <pc:sldMk cId="3119432081" sldId="548"/>
            <ac:grpSpMk id="30" creationId="{AB0EB6D4-46C4-660A-916B-54E76CB7BB11}"/>
          </ac:grpSpMkLst>
        </pc:grpChg>
        <pc:grpChg chg="add mod">
          <ac:chgData name="Wang Lu" userId="e86ce327-f461-45b4-9feb-ce463355a98d" providerId="ADAL" clId="{81B792E5-8084-437A-951C-4ABF237315D4}" dt="2024-05-26T11:51:30.267" v="3483" actId="164"/>
          <ac:grpSpMkLst>
            <pc:docMk/>
            <pc:sldMk cId="3119432081" sldId="548"/>
            <ac:grpSpMk id="35" creationId="{3BFA4799-A9C4-5C97-E81A-5EEB474DA826}"/>
          </ac:grpSpMkLst>
        </pc:grpChg>
        <pc:grpChg chg="add mod">
          <ac:chgData name="Wang Lu" userId="e86ce327-f461-45b4-9feb-ce463355a98d" providerId="ADAL" clId="{81B792E5-8084-437A-951C-4ABF237315D4}" dt="2024-05-26T11:51:30.267" v="3483" actId="164"/>
          <ac:grpSpMkLst>
            <pc:docMk/>
            <pc:sldMk cId="3119432081" sldId="548"/>
            <ac:grpSpMk id="55" creationId="{A362068F-F836-E9CC-E8BF-E0F2E5EB74B7}"/>
          </ac:grpSpMkLst>
        </pc:grpChg>
        <pc:grpChg chg="add mod">
          <ac:chgData name="Wang Lu" userId="e86ce327-f461-45b4-9feb-ce463355a98d" providerId="ADAL" clId="{81B792E5-8084-437A-951C-4ABF237315D4}" dt="2024-05-26T11:52:14.493" v="3488" actId="1076"/>
          <ac:grpSpMkLst>
            <pc:docMk/>
            <pc:sldMk cId="3119432081" sldId="548"/>
            <ac:grpSpMk id="56" creationId="{9C363146-6770-B646-F609-7D7E5D0D7011}"/>
          </ac:grpSpMkLst>
        </pc:grpChg>
        <pc:grpChg chg="add mod">
          <ac:chgData name="Wang Lu" userId="e86ce327-f461-45b4-9feb-ce463355a98d" providerId="ADAL" clId="{81B792E5-8084-437A-951C-4ABF237315D4}" dt="2024-05-26T11:53:05.692" v="3523" actId="1076"/>
          <ac:grpSpMkLst>
            <pc:docMk/>
            <pc:sldMk cId="3119432081" sldId="548"/>
            <ac:grpSpMk id="57" creationId="{F79B1924-3A2E-1871-107A-D9A3173942E2}"/>
          </ac:grpSpMkLst>
        </pc:grpChg>
        <pc:picChg chg="del mod topLvl">
          <ac:chgData name="Wang Lu" userId="e86ce327-f461-45b4-9feb-ce463355a98d" providerId="ADAL" clId="{81B792E5-8084-437A-951C-4ABF237315D4}" dt="2024-05-26T11:05:34.792" v="2957" actId="478"/>
          <ac:picMkLst>
            <pc:docMk/>
            <pc:sldMk cId="3119432081" sldId="548"/>
            <ac:picMk id="6" creationId="{14D4D82F-9A7A-1703-1EC5-B4E1BF2B9A08}"/>
          </ac:picMkLst>
        </pc:picChg>
        <pc:picChg chg="add del mod">
          <ac:chgData name="Wang Lu" userId="e86ce327-f461-45b4-9feb-ce463355a98d" providerId="ADAL" clId="{81B792E5-8084-437A-951C-4ABF237315D4}" dt="2024-05-26T11:08:15.561" v="2960" actId="478"/>
          <ac:picMkLst>
            <pc:docMk/>
            <pc:sldMk cId="3119432081" sldId="548"/>
            <ac:picMk id="17" creationId="{C632789D-0EA2-C1E5-7ACC-B2F26C98376B}"/>
          </ac:picMkLst>
        </pc:picChg>
        <pc:picChg chg="mod topLvl">
          <ac:chgData name="Wang Lu" userId="e86ce327-f461-45b4-9feb-ce463355a98d" providerId="ADAL" clId="{81B792E5-8084-437A-951C-4ABF237315D4}" dt="2024-05-26T11:33:15.002" v="3272" actId="1076"/>
          <ac:picMkLst>
            <pc:docMk/>
            <pc:sldMk cId="3119432081" sldId="548"/>
            <ac:picMk id="20" creationId="{2E0BC797-839B-99E1-B5BB-475CF53A3835}"/>
          </ac:picMkLst>
        </pc:picChg>
        <pc:picChg chg="del mod topLvl">
          <ac:chgData name="Wang Lu" userId="e86ce327-f461-45b4-9feb-ce463355a98d" providerId="ADAL" clId="{81B792E5-8084-437A-951C-4ABF237315D4}" dt="2024-05-26T11:05:20.139" v="2954" actId="478"/>
          <ac:picMkLst>
            <pc:docMk/>
            <pc:sldMk cId="3119432081" sldId="548"/>
            <ac:picMk id="21" creationId="{126AAE57-6AE5-310D-5339-470F251CEC50}"/>
          </ac:picMkLst>
        </pc:picChg>
        <pc:picChg chg="add mod">
          <ac:chgData name="Wang Lu" userId="e86ce327-f461-45b4-9feb-ce463355a98d" providerId="ADAL" clId="{81B792E5-8084-437A-951C-4ABF237315D4}" dt="2024-05-26T11:24:22.062" v="3125" actId="14100"/>
          <ac:picMkLst>
            <pc:docMk/>
            <pc:sldMk cId="3119432081" sldId="548"/>
            <ac:picMk id="24" creationId="{B7C47FCE-3FEA-3A09-F749-ACC5C02038B6}"/>
          </ac:picMkLst>
        </pc:picChg>
        <pc:picChg chg="del mod topLvl">
          <ac:chgData name="Wang Lu" userId="e86ce327-f461-45b4-9feb-ce463355a98d" providerId="ADAL" clId="{81B792E5-8084-437A-951C-4ABF237315D4}" dt="2024-05-26T11:24:06.511" v="3120" actId="478"/>
          <ac:picMkLst>
            <pc:docMk/>
            <pc:sldMk cId="3119432081" sldId="548"/>
            <ac:picMk id="25" creationId="{D0F5A9F4-A0DB-5095-FE7F-EE214AF00E5A}"/>
          </ac:picMkLst>
        </pc:picChg>
        <pc:picChg chg="mod topLvl">
          <ac:chgData name="Wang Lu" userId="e86ce327-f461-45b4-9feb-ce463355a98d" providerId="ADAL" clId="{81B792E5-8084-437A-951C-4ABF237315D4}" dt="2024-05-26T11:52:14.493" v="3488" actId="1076"/>
          <ac:picMkLst>
            <pc:docMk/>
            <pc:sldMk cId="3119432081" sldId="548"/>
            <ac:picMk id="27" creationId="{EDB3E51E-230B-7A3E-6776-1B91A6E352F3}"/>
          </ac:picMkLst>
        </pc:picChg>
        <pc:picChg chg="add del mod">
          <ac:chgData name="Wang Lu" userId="e86ce327-f461-45b4-9feb-ce463355a98d" providerId="ADAL" clId="{81B792E5-8084-437A-951C-4ABF237315D4}" dt="2024-05-26T11:19:11.084" v="3091" actId="478"/>
          <ac:picMkLst>
            <pc:docMk/>
            <pc:sldMk cId="3119432081" sldId="548"/>
            <ac:picMk id="28" creationId="{E622CDE6-198F-1376-1519-0B2525D0E57E}"/>
          </ac:picMkLst>
        </pc:picChg>
        <pc:picChg chg="add mod">
          <ac:chgData name="Wang Lu" userId="e86ce327-f461-45b4-9feb-ce463355a98d" providerId="ADAL" clId="{81B792E5-8084-437A-951C-4ABF237315D4}" dt="2024-05-26T11:33:15.002" v="3272" actId="1076"/>
          <ac:picMkLst>
            <pc:docMk/>
            <pc:sldMk cId="3119432081" sldId="548"/>
            <ac:picMk id="31" creationId="{2E7C6A8D-5E65-A300-3F17-B89BAC6ADED9}"/>
          </ac:picMkLst>
        </pc:picChg>
        <pc:picChg chg="add mod">
          <ac:chgData name="Wang Lu" userId="e86ce327-f461-45b4-9feb-ce463355a98d" providerId="ADAL" clId="{81B792E5-8084-437A-951C-4ABF237315D4}" dt="2024-05-26T11:33:17.273" v="3273" actId="1076"/>
          <ac:picMkLst>
            <pc:docMk/>
            <pc:sldMk cId="3119432081" sldId="548"/>
            <ac:picMk id="32" creationId="{E37A111D-82F9-F280-7983-072B4002A402}"/>
          </ac:picMkLst>
        </pc:picChg>
        <pc:picChg chg="add del mod">
          <ac:chgData name="Wang Lu" userId="e86ce327-f461-45b4-9feb-ce463355a98d" providerId="ADAL" clId="{81B792E5-8084-437A-951C-4ABF237315D4}" dt="2024-05-26T11:30:02.168" v="3196" actId="478"/>
          <ac:picMkLst>
            <pc:docMk/>
            <pc:sldMk cId="3119432081" sldId="548"/>
            <ac:picMk id="34" creationId="{95C111F2-B3F4-7620-276C-A4E89C6E9090}"/>
          </ac:picMkLst>
        </pc:picChg>
        <pc:picChg chg="add mod">
          <ac:chgData name="Wang Lu" userId="e86ce327-f461-45b4-9feb-ce463355a98d" providerId="ADAL" clId="{81B792E5-8084-437A-951C-4ABF237315D4}" dt="2024-05-26T11:52:14.493" v="3488" actId="1076"/>
          <ac:picMkLst>
            <pc:docMk/>
            <pc:sldMk cId="3119432081" sldId="548"/>
            <ac:picMk id="39" creationId="{83B47D2F-6F4E-F949-9653-A2C8785875E1}"/>
          </ac:picMkLst>
        </pc:picChg>
        <pc:picChg chg="add mod modCrop">
          <ac:chgData name="Wang Lu" userId="e86ce327-f461-45b4-9feb-ce463355a98d" providerId="ADAL" clId="{81B792E5-8084-437A-951C-4ABF237315D4}" dt="2024-05-26T11:53:46.464" v="3536" actId="14100"/>
          <ac:picMkLst>
            <pc:docMk/>
            <pc:sldMk cId="3119432081" sldId="548"/>
            <ac:picMk id="46" creationId="{5BA025BC-FF3B-4BD0-88E4-5546C4DA9037}"/>
          </ac:picMkLst>
        </pc:picChg>
        <pc:picChg chg="add mod ord modCrop">
          <ac:chgData name="Wang Lu" userId="e86ce327-f461-45b4-9feb-ce463355a98d" providerId="ADAL" clId="{81B792E5-8084-437A-951C-4ABF237315D4}" dt="2024-05-26T11:53:29.405" v="3528" actId="1076"/>
          <ac:picMkLst>
            <pc:docMk/>
            <pc:sldMk cId="3119432081" sldId="548"/>
            <ac:picMk id="47" creationId="{A6977D3C-B940-6C4A-5ECB-472B9E4C76A9}"/>
          </ac:picMkLst>
        </pc:picChg>
        <pc:picChg chg="add mod">
          <ac:chgData name="Wang Lu" userId="e86ce327-f461-45b4-9feb-ce463355a98d" providerId="ADAL" clId="{81B792E5-8084-437A-951C-4ABF237315D4}" dt="2024-05-26T11:52:00.532" v="3486" actId="164"/>
          <ac:picMkLst>
            <pc:docMk/>
            <pc:sldMk cId="3119432081" sldId="548"/>
            <ac:picMk id="52" creationId="{B16E17F2-CF3E-A395-1BA4-F3BAA825E647}"/>
          </ac:picMkLst>
        </pc:picChg>
        <pc:picChg chg="add mod">
          <ac:chgData name="Wang Lu" userId="e86ce327-f461-45b4-9feb-ce463355a98d" providerId="ADAL" clId="{81B792E5-8084-437A-951C-4ABF237315D4}" dt="2024-05-26T11:24:22.062" v="3125" actId="14100"/>
          <ac:picMkLst>
            <pc:docMk/>
            <pc:sldMk cId="3119432081" sldId="548"/>
            <ac:picMk id="1026" creationId="{0A1819AE-7FC6-EF5B-48EC-0D2C25D51DD7}"/>
          </ac:picMkLst>
        </pc:picChg>
      </pc:sldChg>
      <pc:sldChg chg="del">
        <pc:chgData name="Wang Lu" userId="e86ce327-f461-45b4-9feb-ce463355a98d" providerId="ADAL" clId="{81B792E5-8084-437A-951C-4ABF237315D4}" dt="2024-05-26T08:31:52.797" v="2306" actId="47"/>
        <pc:sldMkLst>
          <pc:docMk/>
          <pc:sldMk cId="2000378734" sldId="549"/>
        </pc:sldMkLst>
      </pc:sldChg>
      <pc:sldChg chg="addSp modSp mod modAnim">
        <pc:chgData name="Wang Lu" userId="e86ce327-f461-45b4-9feb-ce463355a98d" providerId="ADAL" clId="{81B792E5-8084-437A-951C-4ABF237315D4}" dt="2024-05-26T01:11:37.422" v="1741" actId="1076"/>
        <pc:sldMkLst>
          <pc:docMk/>
          <pc:sldMk cId="2523283518" sldId="561"/>
        </pc:sldMkLst>
        <pc:spChg chg="mod">
          <ac:chgData name="Wang Lu" userId="e86ce327-f461-45b4-9feb-ce463355a98d" providerId="ADAL" clId="{81B792E5-8084-437A-951C-4ABF237315D4}" dt="2024-05-26T01:10:45.425" v="1736" actId="164"/>
          <ac:spMkLst>
            <pc:docMk/>
            <pc:sldMk cId="2523283518" sldId="561"/>
            <ac:spMk id="11" creationId="{49EF3233-D79C-DC0E-3F4B-27A43F379F80}"/>
          </ac:spMkLst>
        </pc:spChg>
        <pc:spChg chg="mod">
          <ac:chgData name="Wang Lu" userId="e86ce327-f461-45b4-9feb-ce463355a98d" providerId="ADAL" clId="{81B792E5-8084-437A-951C-4ABF237315D4}" dt="2024-05-26T01:11:37.422" v="1741" actId="1076"/>
          <ac:spMkLst>
            <pc:docMk/>
            <pc:sldMk cId="2523283518" sldId="561"/>
            <ac:spMk id="33" creationId="{405E4E49-22B3-72FE-21ED-89F2A4C29D48}"/>
          </ac:spMkLst>
        </pc:spChg>
        <pc:grpChg chg="mod">
          <ac:chgData name="Wang Lu" userId="e86ce327-f461-45b4-9feb-ce463355a98d" providerId="ADAL" clId="{81B792E5-8084-437A-951C-4ABF237315D4}" dt="2024-05-26T01:10:45.425" v="1736" actId="164"/>
          <ac:grpSpMkLst>
            <pc:docMk/>
            <pc:sldMk cId="2523283518" sldId="561"/>
            <ac:grpSpMk id="5" creationId="{04839344-1AEA-4CAC-5313-622B2B6F6F57}"/>
          </ac:grpSpMkLst>
        </pc:grpChg>
        <pc:grpChg chg="add mod">
          <ac:chgData name="Wang Lu" userId="e86ce327-f461-45b4-9feb-ce463355a98d" providerId="ADAL" clId="{81B792E5-8084-437A-951C-4ABF237315D4}" dt="2024-05-26T01:10:45.425" v="1736" actId="164"/>
          <ac:grpSpMkLst>
            <pc:docMk/>
            <pc:sldMk cId="2523283518" sldId="561"/>
            <ac:grpSpMk id="8" creationId="{72A23D11-4703-F9FF-F7AE-E806F8B4B8BA}"/>
          </ac:grpSpMkLst>
        </pc:grpChg>
      </pc:sldChg>
      <pc:sldChg chg="del">
        <pc:chgData name="Wang Lu" userId="e86ce327-f461-45b4-9feb-ce463355a98d" providerId="ADAL" clId="{81B792E5-8084-437A-951C-4ABF237315D4}" dt="2024-05-26T12:02:47.867" v="3712" actId="47"/>
        <pc:sldMkLst>
          <pc:docMk/>
          <pc:sldMk cId="2505522145" sldId="593"/>
        </pc:sldMkLst>
      </pc:sldChg>
      <pc:sldChg chg="del">
        <pc:chgData name="Wang Lu" userId="e86ce327-f461-45b4-9feb-ce463355a98d" providerId="ADAL" clId="{81B792E5-8084-437A-951C-4ABF237315D4}" dt="2024-05-22T03:39:13.740" v="0" actId="2696"/>
        <pc:sldMkLst>
          <pc:docMk/>
          <pc:sldMk cId="1462246455" sldId="596"/>
        </pc:sldMkLst>
      </pc:sldChg>
      <pc:sldChg chg="add">
        <pc:chgData name="Wang Lu" userId="e86ce327-f461-45b4-9feb-ce463355a98d" providerId="ADAL" clId="{81B792E5-8084-437A-951C-4ABF237315D4}" dt="2024-05-22T03:39:24.541" v="1"/>
        <pc:sldMkLst>
          <pc:docMk/>
          <pc:sldMk cId="1824715651" sldId="596"/>
        </pc:sldMkLst>
      </pc:sldChg>
      <pc:sldChg chg="ord">
        <pc:chgData name="Wang Lu" userId="e86ce327-f461-45b4-9feb-ce463355a98d" providerId="ADAL" clId="{81B792E5-8084-437A-951C-4ABF237315D4}" dt="2024-05-22T07:19:23.898" v="1721"/>
        <pc:sldMkLst>
          <pc:docMk/>
          <pc:sldMk cId="720409737" sldId="607"/>
        </pc:sldMkLst>
      </pc:sldChg>
      <pc:sldChg chg="addSp delSp modSp add mod ord modNotesTx">
        <pc:chgData name="Wang Lu" userId="e86ce327-f461-45b4-9feb-ce463355a98d" providerId="ADAL" clId="{81B792E5-8084-437A-951C-4ABF237315D4}" dt="2024-05-22T07:19:16.345" v="1717" actId="20577"/>
        <pc:sldMkLst>
          <pc:docMk/>
          <pc:sldMk cId="2559911477" sldId="610"/>
        </pc:sldMkLst>
        <pc:spChg chg="del">
          <ac:chgData name="Wang Lu" userId="e86ce327-f461-45b4-9feb-ce463355a98d" providerId="ADAL" clId="{81B792E5-8084-437A-951C-4ABF237315D4}" dt="2024-05-22T03:40:15.104" v="38" actId="478"/>
          <ac:spMkLst>
            <pc:docMk/>
            <pc:sldMk cId="2559911477" sldId="610"/>
            <ac:spMk id="2" creationId="{ECB6CEB4-FF61-12C6-EF28-CF0C631C64D9}"/>
          </ac:spMkLst>
        </pc:spChg>
        <pc:spChg chg="mod">
          <ac:chgData name="Wang Lu" userId="e86ce327-f461-45b4-9feb-ce463355a98d" providerId="ADAL" clId="{81B792E5-8084-437A-951C-4ABF237315D4}" dt="2024-05-22T03:40:11.291" v="37" actId="6549"/>
          <ac:spMkLst>
            <pc:docMk/>
            <pc:sldMk cId="2559911477" sldId="610"/>
            <ac:spMk id="3" creationId="{F9EB0AA6-FCAE-C9C0-214A-76EEA03703DF}"/>
          </ac:spMkLst>
        </pc:spChg>
        <pc:spChg chg="add mod">
          <ac:chgData name="Wang Lu" userId="e86ce327-f461-45b4-9feb-ce463355a98d" providerId="ADAL" clId="{81B792E5-8084-437A-951C-4ABF237315D4}" dt="2024-05-22T07:17:05.923" v="1716" actId="14100"/>
          <ac:spMkLst>
            <pc:docMk/>
            <pc:sldMk cId="2559911477" sldId="610"/>
            <ac:spMk id="8" creationId="{81566CFA-A6C9-1AED-C877-4650B8B7012E}"/>
          </ac:spMkLst>
        </pc:spChg>
        <pc:grpChg chg="del">
          <ac:chgData name="Wang Lu" userId="e86ce327-f461-45b4-9feb-ce463355a98d" providerId="ADAL" clId="{81B792E5-8084-437A-951C-4ABF237315D4}" dt="2024-05-22T03:39:53.288" v="4" actId="478"/>
          <ac:grpSpMkLst>
            <pc:docMk/>
            <pc:sldMk cId="2559911477" sldId="610"/>
            <ac:grpSpMk id="7" creationId="{CB9A0DE6-DF17-D9E7-F7F6-4B8C940D7B0E}"/>
          </ac:grpSpMkLst>
        </pc:grpChg>
        <pc:grpChg chg="del">
          <ac:chgData name="Wang Lu" userId="e86ce327-f461-45b4-9feb-ce463355a98d" providerId="ADAL" clId="{81B792E5-8084-437A-951C-4ABF237315D4}" dt="2024-05-22T03:39:52.180" v="3" actId="478"/>
          <ac:grpSpMkLst>
            <pc:docMk/>
            <pc:sldMk cId="2559911477" sldId="610"/>
            <ac:grpSpMk id="30" creationId="{AB0EB6D4-46C4-660A-916B-54E76CB7BB11}"/>
          </ac:grpSpMkLst>
        </pc:grpChg>
      </pc:sldChg>
      <pc:sldChg chg="addSp delSp modSp new mod">
        <pc:chgData name="Wang Lu" userId="e86ce327-f461-45b4-9feb-ce463355a98d" providerId="ADAL" clId="{81B792E5-8084-437A-951C-4ABF237315D4}" dt="2024-05-26T01:06:25.502" v="1735" actId="6549"/>
        <pc:sldMkLst>
          <pc:docMk/>
          <pc:sldMk cId="2461815448" sldId="611"/>
        </pc:sldMkLst>
        <pc:spChg chg="mod">
          <ac:chgData name="Wang Lu" userId="e86ce327-f461-45b4-9feb-ce463355a98d" providerId="ADAL" clId="{81B792E5-8084-437A-951C-4ABF237315D4}" dt="2024-05-26T01:06:25.502" v="1735" actId="6549"/>
          <ac:spMkLst>
            <pc:docMk/>
            <pc:sldMk cId="2461815448" sldId="611"/>
            <ac:spMk id="2" creationId="{C4BCB857-830B-FC66-A2D5-9392F43B9DAA}"/>
          </ac:spMkLst>
        </pc:spChg>
        <pc:spChg chg="del mod">
          <ac:chgData name="Wang Lu" userId="e86ce327-f461-45b4-9feb-ce463355a98d" providerId="ADAL" clId="{81B792E5-8084-437A-951C-4ABF237315D4}" dt="2024-05-22T06:49:49.918" v="697" actId="478"/>
          <ac:spMkLst>
            <pc:docMk/>
            <pc:sldMk cId="2461815448" sldId="611"/>
            <ac:spMk id="3" creationId="{5B2F726A-363A-286D-C67C-27C308083E90}"/>
          </ac:spMkLst>
        </pc:spChg>
        <pc:spChg chg="mod">
          <ac:chgData name="Wang Lu" userId="e86ce327-f461-45b4-9feb-ce463355a98d" providerId="ADAL" clId="{81B792E5-8084-437A-951C-4ABF237315D4}" dt="2024-05-22T06:49:46.220" v="696"/>
          <ac:spMkLst>
            <pc:docMk/>
            <pc:sldMk cId="2461815448" sldId="611"/>
            <ac:spMk id="4" creationId="{53CC4805-87C2-1608-E876-B7C2F56CE043}"/>
          </ac:spMkLst>
        </pc:spChg>
        <pc:picChg chg="add del mod">
          <ac:chgData name="Wang Lu" userId="e86ce327-f461-45b4-9feb-ce463355a98d" providerId="ADAL" clId="{81B792E5-8084-437A-951C-4ABF237315D4}" dt="2024-05-22T06:56:08.347" v="884" actId="478"/>
          <ac:picMkLst>
            <pc:docMk/>
            <pc:sldMk cId="2461815448" sldId="611"/>
            <ac:picMk id="7" creationId="{EA4B9761-2115-EE6D-8FE9-BE7C49AD6C48}"/>
          </ac:picMkLst>
        </pc:picChg>
      </pc:sldChg>
    </pc:docChg>
  </pc:docChgLst>
  <pc:docChgLst>
    <pc:chgData name="Wang Lu" userId="0624d27f-1893-4f5c-bf1e-25397e0256ed" providerId="ADAL" clId="{4FF6ABAF-E2A8-4A39-9C72-BC98BC6DFB3C}"/>
    <pc:docChg chg="undo custSel addSld delSld modSld sldOrd modMainMaster modSection">
      <pc:chgData name="Wang Lu" userId="0624d27f-1893-4f5c-bf1e-25397e0256ed" providerId="ADAL" clId="{4FF6ABAF-E2A8-4A39-9C72-BC98BC6DFB3C}" dt="2023-05-22T11:18:09.446" v="28580" actId="20577"/>
      <pc:docMkLst>
        <pc:docMk/>
      </pc:docMkLst>
      <pc:sldChg chg="addSp modSp add del mod">
        <pc:chgData name="Wang Lu" userId="0624d27f-1893-4f5c-bf1e-25397e0256ed" providerId="ADAL" clId="{4FF6ABAF-E2A8-4A39-9C72-BC98BC6DFB3C}" dt="2023-05-02T12:44:13.840" v="6409" actId="47"/>
        <pc:sldMkLst>
          <pc:docMk/>
          <pc:sldMk cId="3644405340" sldId="284"/>
        </pc:sldMkLst>
        <pc:spChg chg="mod">
          <ac:chgData name="Wang Lu" userId="0624d27f-1893-4f5c-bf1e-25397e0256ed" providerId="ADAL" clId="{4FF6ABAF-E2A8-4A39-9C72-BC98BC6DFB3C}" dt="2023-05-02T12:43:11.119" v="6405" actId="207"/>
          <ac:spMkLst>
            <pc:docMk/>
            <pc:sldMk cId="3644405340" sldId="284"/>
            <ac:spMk id="3" creationId="{9F327907-1177-42D0-84BC-2FCEB1ADBA86}"/>
          </ac:spMkLst>
        </pc:spChg>
        <pc:picChg chg="add mod">
          <ac:chgData name="Wang Lu" userId="0624d27f-1893-4f5c-bf1e-25397e0256ed" providerId="ADAL" clId="{4FF6ABAF-E2A8-4A39-9C72-BC98BC6DFB3C}" dt="2023-05-02T12:43:55.653" v="6407" actId="208"/>
          <ac:picMkLst>
            <pc:docMk/>
            <pc:sldMk cId="3644405340" sldId="284"/>
            <ac:picMk id="4" creationId="{05498120-2A4C-AF16-3E62-5EDD06A0F083}"/>
          </ac:picMkLst>
        </pc:picChg>
      </pc:sldChg>
      <pc:sldChg chg="addSp modSp mod modNotesTx">
        <pc:chgData name="Wang Lu" userId="0624d27f-1893-4f5c-bf1e-25397e0256ed" providerId="ADAL" clId="{4FF6ABAF-E2A8-4A39-9C72-BC98BC6DFB3C}" dt="2023-05-05T04:26:58.780" v="22455" actId="20577"/>
        <pc:sldMkLst>
          <pc:docMk/>
          <pc:sldMk cId="3564447183" sldId="294"/>
        </pc:sldMkLst>
        <pc:spChg chg="mod">
          <ac:chgData name="Wang Lu" userId="0624d27f-1893-4f5c-bf1e-25397e0256ed" providerId="ADAL" clId="{4FF6ABAF-E2A8-4A39-9C72-BC98BC6DFB3C}" dt="2023-05-03T07:21:30.451" v="7948" actId="20577"/>
          <ac:spMkLst>
            <pc:docMk/>
            <pc:sldMk cId="3564447183" sldId="294"/>
            <ac:spMk id="3" creationId="{91B39DFA-B81A-443D-BC50-C3D4D64A7E49}"/>
          </ac:spMkLst>
        </pc:spChg>
        <pc:spChg chg="add mod">
          <ac:chgData name="Wang Lu" userId="0624d27f-1893-4f5c-bf1e-25397e0256ed" providerId="ADAL" clId="{4FF6ABAF-E2A8-4A39-9C72-BC98BC6DFB3C}" dt="2023-05-04T08:04:05.975" v="10523" actId="2711"/>
          <ac:spMkLst>
            <pc:docMk/>
            <pc:sldMk cId="3564447183" sldId="294"/>
            <ac:spMk id="5" creationId="{1689030C-B9BD-6E28-8E25-E641246D36DE}"/>
          </ac:spMkLst>
        </pc:spChg>
        <pc:picChg chg="add mod">
          <ac:chgData name="Wang Lu" userId="0624d27f-1893-4f5c-bf1e-25397e0256ed" providerId="ADAL" clId="{4FF6ABAF-E2A8-4A39-9C72-BC98BC6DFB3C}" dt="2023-05-02T01:37:00.804" v="263" actId="1035"/>
          <ac:picMkLst>
            <pc:docMk/>
            <pc:sldMk cId="3564447183" sldId="294"/>
            <ac:picMk id="4" creationId="{E6C66404-AED0-1FAA-62C7-F472447B0DD9}"/>
          </ac:picMkLst>
        </pc:picChg>
      </pc:sldChg>
      <pc:sldChg chg="addSp delSp modSp mod modNotesTx">
        <pc:chgData name="Wang Lu" userId="0624d27f-1893-4f5c-bf1e-25397e0256ed" providerId="ADAL" clId="{4FF6ABAF-E2A8-4A39-9C72-BC98BC6DFB3C}" dt="2023-05-05T04:27:08.981" v="22456"/>
        <pc:sldMkLst>
          <pc:docMk/>
          <pc:sldMk cId="4070355908" sldId="295"/>
        </pc:sldMkLst>
        <pc:spChg chg="mod">
          <ac:chgData name="Wang Lu" userId="0624d27f-1893-4f5c-bf1e-25397e0256ed" providerId="ADAL" clId="{4FF6ABAF-E2A8-4A39-9C72-BC98BC6DFB3C}" dt="2023-05-04T07:48:29.534" v="10142" actId="255"/>
          <ac:spMkLst>
            <pc:docMk/>
            <pc:sldMk cId="4070355908" sldId="295"/>
            <ac:spMk id="2" creationId="{02525841-E578-4E37-B1F6-BB3C577E95E2}"/>
          </ac:spMkLst>
        </pc:spChg>
        <pc:spChg chg="add del mod">
          <ac:chgData name="Wang Lu" userId="0624d27f-1893-4f5c-bf1e-25397e0256ed" providerId="ADAL" clId="{4FF6ABAF-E2A8-4A39-9C72-BC98BC6DFB3C}" dt="2023-05-02T12:32:30.618" v="6394" actId="478"/>
          <ac:spMkLst>
            <pc:docMk/>
            <pc:sldMk cId="4070355908" sldId="295"/>
            <ac:spMk id="4" creationId="{4603ACBB-A8C9-CE5B-B2BE-B53E5876D62E}"/>
          </ac:spMkLst>
        </pc:spChg>
      </pc:sldChg>
      <pc:sldChg chg="addSp modSp mod modAnim modNotesTx">
        <pc:chgData name="Wang Lu" userId="0624d27f-1893-4f5c-bf1e-25397e0256ed" providerId="ADAL" clId="{4FF6ABAF-E2A8-4A39-9C72-BC98BC6DFB3C}" dt="2023-05-09T01:25:03.865" v="23180" actId="6549"/>
        <pc:sldMkLst>
          <pc:docMk/>
          <pc:sldMk cId="2939024779" sldId="445"/>
        </pc:sldMkLst>
        <pc:spChg chg="mod">
          <ac:chgData name="Wang Lu" userId="0624d27f-1893-4f5c-bf1e-25397e0256ed" providerId="ADAL" clId="{4FF6ABAF-E2A8-4A39-9C72-BC98BC6DFB3C}" dt="2023-05-04T07:33:45.520" v="9927" actId="20577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0624d27f-1893-4f5c-bf1e-25397e0256ed" providerId="ADAL" clId="{4FF6ABAF-E2A8-4A39-9C72-BC98BC6DFB3C}" dt="2023-05-02T02:46:17.339" v="1135" actId="14100"/>
          <ac:spMkLst>
            <pc:docMk/>
            <pc:sldMk cId="2939024779" sldId="445"/>
            <ac:spMk id="4" creationId="{E7DCA49B-3EE7-4A36-97EF-B7D5B162236E}"/>
          </ac:spMkLst>
        </pc:spChg>
        <pc:spChg chg="add mod">
          <ac:chgData name="Wang Lu" userId="0624d27f-1893-4f5c-bf1e-25397e0256ed" providerId="ADAL" clId="{4FF6ABAF-E2A8-4A39-9C72-BC98BC6DFB3C}" dt="2023-05-04T06:52:55.528" v="8738" actId="693"/>
          <ac:spMkLst>
            <pc:docMk/>
            <pc:sldMk cId="2939024779" sldId="445"/>
            <ac:spMk id="22" creationId="{898665A0-A5C6-63F4-C231-051EADA2442E}"/>
          </ac:spMkLst>
        </pc:spChg>
      </pc:sldChg>
      <pc:sldChg chg="modSp mod modNotesTx">
        <pc:chgData name="Wang Lu" userId="0624d27f-1893-4f5c-bf1e-25397e0256ed" providerId="ADAL" clId="{4FF6ABAF-E2A8-4A39-9C72-BC98BC6DFB3C}" dt="2023-05-22T10:57:11.965" v="27354" actId="20577"/>
        <pc:sldMkLst>
          <pc:docMk/>
          <pc:sldMk cId="2941534102" sldId="451"/>
        </pc:sldMkLst>
        <pc:spChg chg="mod ord">
          <ac:chgData name="Wang Lu" userId="0624d27f-1893-4f5c-bf1e-25397e0256ed" providerId="ADAL" clId="{4FF6ABAF-E2A8-4A39-9C72-BC98BC6DFB3C}" dt="2023-05-03T08:47:38.773" v="8323" actId="1076"/>
          <ac:spMkLst>
            <pc:docMk/>
            <pc:sldMk cId="2941534102" sldId="451"/>
            <ac:spMk id="2" creationId="{1678D4BE-81B4-441F-AA21-7C4B90DB339B}"/>
          </ac:spMkLst>
        </pc:spChg>
        <pc:spChg chg="mod">
          <ac:chgData name="Wang Lu" userId="0624d27f-1893-4f5c-bf1e-25397e0256ed" providerId="ADAL" clId="{4FF6ABAF-E2A8-4A39-9C72-BC98BC6DFB3C}" dt="2023-05-02T02:44:46.497" v="1096" actId="6549"/>
          <ac:spMkLst>
            <pc:docMk/>
            <pc:sldMk cId="2941534102" sldId="451"/>
            <ac:spMk id="4" creationId="{523FC551-9358-4F12-97A4-E5E7890E5F06}"/>
          </ac:spMkLst>
        </pc:spChg>
        <pc:spChg chg="mod">
          <ac:chgData name="Wang Lu" userId="0624d27f-1893-4f5c-bf1e-25397e0256ed" providerId="ADAL" clId="{4FF6ABAF-E2A8-4A39-9C72-BC98BC6DFB3C}" dt="2023-05-02T12:17:33.234" v="6359" actId="2085"/>
          <ac:spMkLst>
            <pc:docMk/>
            <pc:sldMk cId="2941534102" sldId="451"/>
            <ac:spMk id="11" creationId="{49EF3233-D79C-DC0E-3F4B-27A43F379F80}"/>
          </ac:spMkLst>
        </pc:spChg>
        <pc:spChg chg="mod ord">
          <ac:chgData name="Wang Lu" userId="0624d27f-1893-4f5c-bf1e-25397e0256ed" providerId="ADAL" clId="{4FF6ABAF-E2A8-4A39-9C72-BC98BC6DFB3C}" dt="2023-05-03T08:47:42.326" v="8324" actId="166"/>
          <ac:spMkLst>
            <pc:docMk/>
            <pc:sldMk cId="2941534102" sldId="451"/>
            <ac:spMk id="30" creationId="{9BFDCB40-6EAC-25B1-ED94-D023EB07CE71}"/>
          </ac:spMkLst>
        </pc:spChg>
        <pc:spChg chg="mod">
          <ac:chgData name="Wang Lu" userId="0624d27f-1893-4f5c-bf1e-25397e0256ed" providerId="ADAL" clId="{4FF6ABAF-E2A8-4A39-9C72-BC98BC6DFB3C}" dt="2023-05-02T12:17:49.153" v="6363" actId="2085"/>
          <ac:spMkLst>
            <pc:docMk/>
            <pc:sldMk cId="2941534102" sldId="451"/>
            <ac:spMk id="33" creationId="{405E4E49-22B3-72FE-21ED-89F2A4C29D48}"/>
          </ac:spMkLst>
        </pc:spChg>
        <pc:grpChg chg="mod">
          <ac:chgData name="Wang Lu" userId="0624d27f-1893-4f5c-bf1e-25397e0256ed" providerId="ADAL" clId="{4FF6ABAF-E2A8-4A39-9C72-BC98BC6DFB3C}" dt="2023-05-03T08:47:45.877" v="8325" actId="1076"/>
          <ac:grpSpMkLst>
            <pc:docMk/>
            <pc:sldMk cId="2941534102" sldId="451"/>
            <ac:grpSpMk id="5" creationId="{04839344-1AEA-4CAC-5313-622B2B6F6F57}"/>
          </ac:grpSpMkLst>
        </pc:grpChg>
        <pc:grpChg chg="mod">
          <ac:chgData name="Wang Lu" userId="0624d27f-1893-4f5c-bf1e-25397e0256ed" providerId="ADAL" clId="{4FF6ABAF-E2A8-4A39-9C72-BC98BC6DFB3C}" dt="2023-05-03T08:47:27.830" v="8320" actId="1076"/>
          <ac:grpSpMkLst>
            <pc:docMk/>
            <pc:sldMk cId="2941534102" sldId="451"/>
            <ac:grpSpMk id="7" creationId="{E8F4E0FB-4AA4-45A1-913E-2B534295D39E}"/>
          </ac:grpSpMkLst>
        </pc:grpChg>
      </pc:sldChg>
      <pc:sldChg chg="addSp delSp modSp mod modAnim modNotesTx">
        <pc:chgData name="Wang Lu" userId="0624d27f-1893-4f5c-bf1e-25397e0256ed" providerId="ADAL" clId="{4FF6ABAF-E2A8-4A39-9C72-BC98BC6DFB3C}" dt="2023-05-22T11:16:32.504" v="28438" actId="6549"/>
        <pc:sldMkLst>
          <pc:docMk/>
          <pc:sldMk cId="3528775626" sldId="453"/>
        </pc:sldMkLst>
        <pc:spChg chg="mod">
          <ac:chgData name="Wang Lu" userId="0624d27f-1893-4f5c-bf1e-25397e0256ed" providerId="ADAL" clId="{4FF6ABAF-E2A8-4A39-9C72-BC98BC6DFB3C}" dt="2023-05-02T02:59:06.493" v="1363" actId="20577"/>
          <ac:spMkLst>
            <pc:docMk/>
            <pc:sldMk cId="3528775626" sldId="453"/>
            <ac:spMk id="3" creationId="{C2CB8247-E6C3-4FE7-8138-C84828909244}"/>
          </ac:spMkLst>
        </pc:spChg>
        <pc:spChg chg="mod">
          <ac:chgData name="Wang Lu" userId="0624d27f-1893-4f5c-bf1e-25397e0256ed" providerId="ADAL" clId="{4FF6ABAF-E2A8-4A39-9C72-BC98BC6DFB3C}" dt="2023-05-02T02:59:01.479" v="1359" actId="6549"/>
          <ac:spMkLst>
            <pc:docMk/>
            <pc:sldMk cId="3528775626" sldId="453"/>
            <ac:spMk id="4" creationId="{9723168B-94CE-4688-B496-85A2637E7A82}"/>
          </ac:spMkLst>
        </pc:spChg>
        <pc:spChg chg="mod">
          <ac:chgData name="Wang Lu" userId="0624d27f-1893-4f5c-bf1e-25397e0256ed" providerId="ADAL" clId="{4FF6ABAF-E2A8-4A39-9C72-BC98BC6DFB3C}" dt="2023-05-05T04:59:46.912" v="22462" actId="20577"/>
          <ac:spMkLst>
            <pc:docMk/>
            <pc:sldMk cId="3528775626" sldId="453"/>
            <ac:spMk id="34" creationId="{727FFF64-20D4-6F14-D3FF-62FDE27ED3DB}"/>
          </ac:spMkLst>
        </pc:spChg>
        <pc:spChg chg="mod">
          <ac:chgData name="Wang Lu" userId="0624d27f-1893-4f5c-bf1e-25397e0256ed" providerId="ADAL" clId="{4FF6ABAF-E2A8-4A39-9C72-BC98BC6DFB3C}" dt="2023-05-03T08:49:36.294" v="8336" actId="1076"/>
          <ac:spMkLst>
            <pc:docMk/>
            <pc:sldMk cId="3528775626" sldId="453"/>
            <ac:spMk id="37" creationId="{5EC0D372-FCA7-C4F8-98E8-14ACF081E15C}"/>
          </ac:spMkLst>
        </pc:spChg>
        <pc:spChg chg="mod">
          <ac:chgData name="Wang Lu" userId="0624d27f-1893-4f5c-bf1e-25397e0256ed" providerId="ADAL" clId="{4FF6ABAF-E2A8-4A39-9C72-BC98BC6DFB3C}" dt="2023-05-02T12:18:27.232" v="6365" actId="2085"/>
          <ac:spMkLst>
            <pc:docMk/>
            <pc:sldMk cId="3528775626" sldId="453"/>
            <ac:spMk id="38" creationId="{2C6B4233-87FF-4066-E23A-4A6F51964B93}"/>
          </ac:spMkLst>
        </pc:spChg>
        <pc:spChg chg="mod">
          <ac:chgData name="Wang Lu" userId="0624d27f-1893-4f5c-bf1e-25397e0256ed" providerId="ADAL" clId="{4FF6ABAF-E2A8-4A39-9C72-BC98BC6DFB3C}" dt="2023-05-03T08:49:31.934" v="8335" actId="688"/>
          <ac:spMkLst>
            <pc:docMk/>
            <pc:sldMk cId="3528775626" sldId="453"/>
            <ac:spMk id="39" creationId="{1A2B2BDE-2ECA-91E1-4484-34F751207155}"/>
          </ac:spMkLst>
        </pc:spChg>
        <pc:spChg chg="mod">
          <ac:chgData name="Wang Lu" userId="0624d27f-1893-4f5c-bf1e-25397e0256ed" providerId="ADAL" clId="{4FF6ABAF-E2A8-4A39-9C72-BC98BC6DFB3C}" dt="2023-05-04T12:27:56.241" v="22446" actId="1076"/>
          <ac:spMkLst>
            <pc:docMk/>
            <pc:sldMk cId="3528775626" sldId="453"/>
            <ac:spMk id="40" creationId="{354C97AE-553A-BE5B-544E-09044E50F598}"/>
          </ac:spMkLst>
        </pc:spChg>
        <pc:spChg chg="mod">
          <ac:chgData name="Wang Lu" userId="0624d27f-1893-4f5c-bf1e-25397e0256ed" providerId="ADAL" clId="{4FF6ABAF-E2A8-4A39-9C72-BC98BC6DFB3C}" dt="2023-05-02T12:19:07.051" v="6370" actId="207"/>
          <ac:spMkLst>
            <pc:docMk/>
            <pc:sldMk cId="3528775626" sldId="453"/>
            <ac:spMk id="46" creationId="{28728B4E-D490-50F6-9951-15ADAB8B8886}"/>
          </ac:spMkLst>
        </pc:spChg>
        <pc:spChg chg="mod">
          <ac:chgData name="Wang Lu" userId="0624d27f-1893-4f5c-bf1e-25397e0256ed" providerId="ADAL" clId="{4FF6ABAF-E2A8-4A39-9C72-BC98BC6DFB3C}" dt="2023-05-02T05:59:01.480" v="1825" actId="1076"/>
          <ac:spMkLst>
            <pc:docMk/>
            <pc:sldMk cId="3528775626" sldId="453"/>
            <ac:spMk id="49" creationId="{E311D00A-1F97-4A3F-6C49-F2A3C82A984E}"/>
          </ac:spMkLst>
        </pc:spChg>
        <pc:grpChg chg="del mod">
          <ac:chgData name="Wang Lu" userId="0624d27f-1893-4f5c-bf1e-25397e0256ed" providerId="ADAL" clId="{4FF6ABAF-E2A8-4A39-9C72-BC98BC6DFB3C}" dt="2023-05-04T12:27:16.845" v="22439" actId="478"/>
          <ac:grpSpMkLst>
            <pc:docMk/>
            <pc:sldMk cId="3528775626" sldId="453"/>
            <ac:grpSpMk id="5" creationId="{E4B69BA1-85D0-4B9E-ACD4-AD3E7C46D49B}"/>
          </ac:grpSpMkLst>
        </pc:grpChg>
        <pc:grpChg chg="mod">
          <ac:chgData name="Wang Lu" userId="0624d27f-1893-4f5c-bf1e-25397e0256ed" providerId="ADAL" clId="{4FF6ABAF-E2A8-4A39-9C72-BC98BC6DFB3C}" dt="2023-05-02T05:58:48.954" v="1822" actId="1076"/>
          <ac:grpSpMkLst>
            <pc:docMk/>
            <pc:sldMk cId="3528775626" sldId="453"/>
            <ac:grpSpMk id="53" creationId="{7837A383-D998-7554-C2A3-ABED915B210F}"/>
          </ac:grpSpMkLst>
        </pc:grpChg>
        <pc:graphicFrameChg chg="mod">
          <ac:chgData name="Wang Lu" userId="0624d27f-1893-4f5c-bf1e-25397e0256ed" providerId="ADAL" clId="{4FF6ABAF-E2A8-4A39-9C72-BC98BC6DFB3C}" dt="2023-05-02T05:58:53.821" v="1823" actId="1076"/>
          <ac:graphicFrameMkLst>
            <pc:docMk/>
            <pc:sldMk cId="3528775626" sldId="453"/>
            <ac:graphicFrameMk id="47" creationId="{45EF8C76-B3B2-6A35-6173-AFE001627173}"/>
          </ac:graphicFrameMkLst>
        </pc:graphicFrameChg>
        <pc:picChg chg="add mod ord">
          <ac:chgData name="Wang Lu" userId="0624d27f-1893-4f5c-bf1e-25397e0256ed" providerId="ADAL" clId="{4FF6ABAF-E2A8-4A39-9C72-BC98BC6DFB3C}" dt="2023-05-04T12:28:16.290" v="22448" actId="1076"/>
          <ac:picMkLst>
            <pc:docMk/>
            <pc:sldMk cId="3528775626" sldId="453"/>
            <ac:picMk id="2" creationId="{F29B95FA-AA88-0669-D30C-D3B71DB3E30C}"/>
          </ac:picMkLst>
        </pc:picChg>
        <pc:picChg chg="mod">
          <ac:chgData name="Wang Lu" userId="0624d27f-1893-4f5c-bf1e-25397e0256ed" providerId="ADAL" clId="{4FF6ABAF-E2A8-4A39-9C72-BC98BC6DFB3C}" dt="2023-05-02T05:58:59.129" v="1824" actId="1076"/>
          <ac:picMkLst>
            <pc:docMk/>
            <pc:sldMk cId="3528775626" sldId="453"/>
            <ac:picMk id="48" creationId="{1A3F9F55-7151-8DEB-B1F6-E497FBACBACA}"/>
          </ac:picMkLst>
        </pc:picChg>
      </pc:sldChg>
      <pc:sldChg chg="modSp mod modAnim modNotesTx">
        <pc:chgData name="Wang Lu" userId="0624d27f-1893-4f5c-bf1e-25397e0256ed" providerId="ADAL" clId="{4FF6ABAF-E2A8-4A39-9C72-BC98BC6DFB3C}" dt="2023-05-22T10:28:18.456" v="26016"/>
        <pc:sldMkLst>
          <pc:docMk/>
          <pc:sldMk cId="3091752108" sldId="477"/>
        </pc:sldMkLst>
        <pc:spChg chg="mod">
          <ac:chgData name="Wang Lu" userId="0624d27f-1893-4f5c-bf1e-25397e0256ed" providerId="ADAL" clId="{4FF6ABAF-E2A8-4A39-9C72-BC98BC6DFB3C}" dt="2023-05-04T07:32:46.866" v="9910" actId="12"/>
          <ac:spMkLst>
            <pc:docMk/>
            <pc:sldMk cId="3091752108" sldId="477"/>
            <ac:spMk id="2" creationId="{10062F04-C634-413B-90B4-94DA8DFC4485}"/>
          </ac:spMkLst>
        </pc:spChg>
        <pc:spChg chg="mod">
          <ac:chgData name="Wang Lu" userId="0624d27f-1893-4f5c-bf1e-25397e0256ed" providerId="ADAL" clId="{4FF6ABAF-E2A8-4A39-9C72-BC98BC6DFB3C}" dt="2023-05-02T02:46:27.555" v="1137" actId="14100"/>
          <ac:spMkLst>
            <pc:docMk/>
            <pc:sldMk cId="3091752108" sldId="477"/>
            <ac:spMk id="4" creationId="{E7DCA49B-3EE7-4A36-97EF-B7D5B162236E}"/>
          </ac:spMkLst>
        </pc:spChg>
        <pc:spChg chg="mod">
          <ac:chgData name="Wang Lu" userId="0624d27f-1893-4f5c-bf1e-25397e0256ed" providerId="ADAL" clId="{4FF6ABAF-E2A8-4A39-9C72-BC98BC6DFB3C}" dt="2023-05-02T05:53:39.191" v="1773" actId="1036"/>
          <ac:spMkLst>
            <pc:docMk/>
            <pc:sldMk cId="3091752108" sldId="477"/>
            <ac:spMk id="15" creationId="{1E66E1C0-4184-182D-461B-6BDC3C30F5AB}"/>
          </ac:spMkLst>
        </pc:spChg>
        <pc:picChg chg="mod">
          <ac:chgData name="Wang Lu" userId="0624d27f-1893-4f5c-bf1e-25397e0256ed" providerId="ADAL" clId="{4FF6ABAF-E2A8-4A39-9C72-BC98BC6DFB3C}" dt="2023-05-02T05:53:52.092" v="1784" actId="1035"/>
          <ac:picMkLst>
            <pc:docMk/>
            <pc:sldMk cId="3091752108" sldId="477"/>
            <ac:picMk id="8" creationId="{912BA535-2470-444A-B025-4E464F756C73}"/>
          </ac:picMkLst>
        </pc:picChg>
        <pc:picChg chg="mod">
          <ac:chgData name="Wang Lu" userId="0624d27f-1893-4f5c-bf1e-25397e0256ed" providerId="ADAL" clId="{4FF6ABAF-E2A8-4A39-9C72-BC98BC6DFB3C}" dt="2023-05-02T05:53:52.092" v="1784" actId="1035"/>
          <ac:picMkLst>
            <pc:docMk/>
            <pc:sldMk cId="3091752108" sldId="477"/>
            <ac:picMk id="10" creationId="{3E09F987-C879-4925-9911-684CA4B7753B}"/>
          </ac:picMkLst>
        </pc:picChg>
      </pc:sldChg>
      <pc:sldChg chg="modSp mod modAnim modNotesTx">
        <pc:chgData name="Wang Lu" userId="0624d27f-1893-4f5c-bf1e-25397e0256ed" providerId="ADAL" clId="{4FF6ABAF-E2A8-4A39-9C72-BC98BC6DFB3C}" dt="2023-05-22T10:58:32.546" v="27360" actId="6549"/>
        <pc:sldMkLst>
          <pc:docMk/>
          <pc:sldMk cId="4251573148" sldId="478"/>
        </pc:sldMkLst>
        <pc:spChg chg="mod">
          <ac:chgData name="Wang Lu" userId="0624d27f-1893-4f5c-bf1e-25397e0256ed" providerId="ADAL" clId="{4FF6ABAF-E2A8-4A39-9C72-BC98BC6DFB3C}" dt="2023-05-22T10:29:29.376" v="26017" actId="21"/>
          <ac:spMkLst>
            <pc:docMk/>
            <pc:sldMk cId="4251573148" sldId="478"/>
            <ac:spMk id="2" creationId="{10062F04-C634-413B-90B4-94DA8DFC4485}"/>
          </ac:spMkLst>
        </pc:spChg>
        <pc:spChg chg="mod">
          <ac:chgData name="Wang Lu" userId="0624d27f-1893-4f5c-bf1e-25397e0256ed" providerId="ADAL" clId="{4FF6ABAF-E2A8-4A39-9C72-BC98BC6DFB3C}" dt="2023-05-02T02:46:44.828" v="1139" actId="14100"/>
          <ac:spMkLst>
            <pc:docMk/>
            <pc:sldMk cId="4251573148" sldId="478"/>
            <ac:spMk id="4" creationId="{E7DCA49B-3EE7-4A36-97EF-B7D5B162236E}"/>
          </ac:spMkLst>
        </pc:spChg>
        <pc:spChg chg="mod">
          <ac:chgData name="Wang Lu" userId="0624d27f-1893-4f5c-bf1e-25397e0256ed" providerId="ADAL" clId="{4FF6ABAF-E2A8-4A39-9C72-BC98BC6DFB3C}" dt="2023-05-22T10:30:08.265" v="26026" actId="1076"/>
          <ac:spMkLst>
            <pc:docMk/>
            <pc:sldMk cId="4251573148" sldId="478"/>
            <ac:spMk id="8" creationId="{D40AE318-399A-53B1-0A9D-81AF32BABA23}"/>
          </ac:spMkLst>
        </pc:spChg>
        <pc:picChg chg="mod">
          <ac:chgData name="Wang Lu" userId="0624d27f-1893-4f5c-bf1e-25397e0256ed" providerId="ADAL" clId="{4FF6ABAF-E2A8-4A39-9C72-BC98BC6DFB3C}" dt="2023-05-02T11:35:27.779" v="5156" actId="1036"/>
          <ac:picMkLst>
            <pc:docMk/>
            <pc:sldMk cId="4251573148" sldId="478"/>
            <ac:picMk id="13" creationId="{4923D211-905D-450D-B2AD-93B2A8B9D0B9}"/>
          </ac:picMkLst>
        </pc:picChg>
      </pc:sldChg>
      <pc:sldChg chg="modSp mod">
        <pc:chgData name="Wang Lu" userId="0624d27f-1893-4f5c-bf1e-25397e0256ed" providerId="ADAL" clId="{4FF6ABAF-E2A8-4A39-9C72-BC98BC6DFB3C}" dt="2023-05-04T07:43:55.878" v="10109" actId="1037"/>
        <pc:sldMkLst>
          <pc:docMk/>
          <pc:sldMk cId="2152094135" sldId="481"/>
        </pc:sldMkLst>
        <pc:spChg chg="mod">
          <ac:chgData name="Wang Lu" userId="0624d27f-1893-4f5c-bf1e-25397e0256ed" providerId="ADAL" clId="{4FF6ABAF-E2A8-4A39-9C72-BC98BC6DFB3C}" dt="2023-05-02T03:08:12.640" v="1464" actId="20577"/>
          <ac:spMkLst>
            <pc:docMk/>
            <pc:sldMk cId="2152094135" sldId="481"/>
            <ac:spMk id="4" creationId="{2C273987-B164-4730-A631-3912A2EB62F0}"/>
          </ac:spMkLst>
        </pc:spChg>
        <pc:spChg chg="mod">
          <ac:chgData name="Wang Lu" userId="0624d27f-1893-4f5c-bf1e-25397e0256ed" providerId="ADAL" clId="{4FF6ABAF-E2A8-4A39-9C72-BC98BC6DFB3C}" dt="2023-05-04T07:43:37.382" v="10091" actId="12"/>
          <ac:spMkLst>
            <pc:docMk/>
            <pc:sldMk cId="2152094135" sldId="481"/>
            <ac:spMk id="11" creationId="{8F8F784B-EBBC-418E-8CC5-72ADF0B52D03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16" creationId="{9B668024-1D7B-4A22-ADC7-465C8C33F7F7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37" creationId="{E6DA40CB-D689-428C-9D8A-77F89F0FA4E9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39" creationId="{CA6F4EDB-ED8C-4526-87E3-C598D8D2025F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57" creationId="{1B1B9D24-7038-4861-8459-0949E6E41258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0" creationId="{4004115F-8369-41B0-9685-FCBEFA39012B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1" creationId="{50DE0B15-6A10-4444-9E53-5108E4B10182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2" creationId="{A36B4E01-6C4C-4211-9A24-069949727BC1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5" creationId="{6CBF3C0B-B247-4062-9995-24F23E1FF82D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6" creationId="{828B330E-023C-4A36-91BD-0B5CDF071352}"/>
          </ac:spMkLst>
        </pc:spChg>
        <pc:spChg chg="mod">
          <ac:chgData name="Wang Lu" userId="0624d27f-1893-4f5c-bf1e-25397e0256ed" providerId="ADAL" clId="{4FF6ABAF-E2A8-4A39-9C72-BC98BC6DFB3C}" dt="2023-05-04T07:43:55.878" v="10109" actId="1037"/>
          <ac:spMkLst>
            <pc:docMk/>
            <pc:sldMk cId="2152094135" sldId="481"/>
            <ac:spMk id="67" creationId="{C06D1C30-B822-4340-9FCB-7037F683B376}"/>
          </ac:spMkLst>
        </pc:spChg>
        <pc:graphicFrameChg chg="mod">
          <ac:chgData name="Wang Lu" userId="0624d27f-1893-4f5c-bf1e-25397e0256ed" providerId="ADAL" clId="{4FF6ABAF-E2A8-4A39-9C72-BC98BC6DFB3C}" dt="2023-05-04T07:43:55.878" v="10109" actId="1037"/>
          <ac:graphicFrameMkLst>
            <pc:docMk/>
            <pc:sldMk cId="2152094135" sldId="481"/>
            <ac:graphicFrameMk id="17" creationId="{69F030E1-526E-4E88-9198-60EC2207357E}"/>
          </ac:graphicFrameMkLst>
        </pc:graphicFrame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9" creationId="{9EBC76C0-32D9-4D06-9769-3969DBCC107C}"/>
          </ac:picMkLst>
        </pc:pic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10" creationId="{6143F1C7-836A-46D3-936F-747892C25D60}"/>
          </ac:picMkLst>
        </pc:pic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18" creationId="{2A2497BB-4692-48C8-8885-BC0E509A814B}"/>
          </ac:picMkLst>
        </pc:pic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19" creationId="{1A7D4FC5-68B0-4EDA-8F4C-1D5BD092A0A0}"/>
          </ac:picMkLst>
        </pc:pic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20" creationId="{9A38797A-9F2C-49FB-BEE4-A991563170D3}"/>
          </ac:picMkLst>
        </pc:picChg>
        <pc:picChg chg="mod">
          <ac:chgData name="Wang Lu" userId="0624d27f-1893-4f5c-bf1e-25397e0256ed" providerId="ADAL" clId="{4FF6ABAF-E2A8-4A39-9C72-BC98BC6DFB3C}" dt="2023-05-04T07:43:55.878" v="10109" actId="1037"/>
          <ac:picMkLst>
            <pc:docMk/>
            <pc:sldMk cId="2152094135" sldId="481"/>
            <ac:picMk id="27" creationId="{6B6F89D4-128F-4BCE-80E9-443C2ACA8890}"/>
          </ac:picMkLst>
        </pc:pic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13" creationId="{1FEB74FA-A8B2-41A9-BDEA-81E7F50784C2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33" creationId="{F3432CA6-5719-4249-A944-9E6E17BCEC35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38" creationId="{E5596B14-505C-45C5-B320-8DB9D2FB5B13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58" creationId="{8790F737-6DBF-4208-B4AC-3E6C8FA1B149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59" creationId="{0B9546B4-7A35-4255-8781-16EE3D59CAD2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63" creationId="{6D2E4749-4790-4DEE-B6C7-100AFD88958F}"/>
          </ac:cxnSpMkLst>
        </pc:cxnChg>
        <pc:cxnChg chg="mod">
          <ac:chgData name="Wang Lu" userId="0624d27f-1893-4f5c-bf1e-25397e0256ed" providerId="ADAL" clId="{4FF6ABAF-E2A8-4A39-9C72-BC98BC6DFB3C}" dt="2023-05-04T07:43:55.878" v="10109" actId="1037"/>
          <ac:cxnSpMkLst>
            <pc:docMk/>
            <pc:sldMk cId="2152094135" sldId="481"/>
            <ac:cxnSpMk id="64" creationId="{1F6DA86F-4AD2-4FE4-B73E-A41C7371FDBB}"/>
          </ac:cxnSpMkLst>
        </pc:cxnChg>
      </pc:sldChg>
      <pc:sldChg chg="modSp mod modAnim">
        <pc:chgData name="Wang Lu" userId="0624d27f-1893-4f5c-bf1e-25397e0256ed" providerId="ADAL" clId="{4FF6ABAF-E2A8-4A39-9C72-BC98BC6DFB3C}" dt="2023-05-05T10:32:30.394" v="22593"/>
        <pc:sldMkLst>
          <pc:docMk/>
          <pc:sldMk cId="2675097802" sldId="482"/>
        </pc:sldMkLst>
        <pc:spChg chg="mod">
          <ac:chgData name="Wang Lu" userId="0624d27f-1893-4f5c-bf1e-25397e0256ed" providerId="ADAL" clId="{4FF6ABAF-E2A8-4A39-9C72-BC98BC6DFB3C}" dt="2023-05-05T10:32:10.867" v="22590" actId="208"/>
          <ac:spMkLst>
            <pc:docMk/>
            <pc:sldMk cId="2675097802" sldId="482"/>
            <ac:spMk id="2" creationId="{D133F008-9F72-A3EC-97EA-01878E9122AD}"/>
          </ac:spMkLst>
        </pc:spChg>
        <pc:spChg chg="mod">
          <ac:chgData name="Wang Lu" userId="0624d27f-1893-4f5c-bf1e-25397e0256ed" providerId="ADAL" clId="{4FF6ABAF-E2A8-4A39-9C72-BC98BC6DFB3C}" dt="2023-05-02T03:08:20.692" v="1468" actId="20577"/>
          <ac:spMkLst>
            <pc:docMk/>
            <pc:sldMk cId="2675097802" sldId="482"/>
            <ac:spMk id="4" creationId="{2C273987-B164-4730-A631-3912A2EB62F0}"/>
          </ac:spMkLst>
        </pc:spChg>
        <pc:spChg chg="mod">
          <ac:chgData name="Wang Lu" userId="0624d27f-1893-4f5c-bf1e-25397e0256ed" providerId="ADAL" clId="{4FF6ABAF-E2A8-4A39-9C72-BC98BC6DFB3C}" dt="2023-05-04T07:44:43.841" v="10134" actId="20577"/>
          <ac:spMkLst>
            <pc:docMk/>
            <pc:sldMk cId="2675097802" sldId="482"/>
            <ac:spMk id="5" creationId="{E0CE17C1-61FA-4660-88BC-17679D606CDF}"/>
          </ac:spMkLst>
        </pc:spChg>
        <pc:picChg chg="mod">
          <ac:chgData name="Wang Lu" userId="0624d27f-1893-4f5c-bf1e-25397e0256ed" providerId="ADAL" clId="{4FF6ABAF-E2A8-4A39-9C72-BC98BC6DFB3C}" dt="2023-05-02T12:30:33.798" v="6382" actId="1076"/>
          <ac:picMkLst>
            <pc:docMk/>
            <pc:sldMk cId="2675097802" sldId="482"/>
            <ac:picMk id="30" creationId="{F1F8AF8D-0CFA-40AE-80B5-2A6E139B9534}"/>
          </ac:picMkLst>
        </pc:picChg>
      </pc:sldChg>
      <pc:sldChg chg="addSp delSp modSp mod modAnim modNotesTx">
        <pc:chgData name="Wang Lu" userId="0624d27f-1893-4f5c-bf1e-25397e0256ed" providerId="ADAL" clId="{4FF6ABAF-E2A8-4A39-9C72-BC98BC6DFB3C}" dt="2023-05-22T10:52:56.148" v="26794" actId="6549"/>
        <pc:sldMkLst>
          <pc:docMk/>
          <pc:sldMk cId="3894329108" sldId="485"/>
        </pc:sldMkLst>
        <pc:spChg chg="mod">
          <ac:chgData name="Wang Lu" userId="0624d27f-1893-4f5c-bf1e-25397e0256ed" providerId="ADAL" clId="{4FF6ABAF-E2A8-4A39-9C72-BC98BC6DFB3C}" dt="2023-05-03T07:47:36.464" v="8193" actId="2711"/>
          <ac:spMkLst>
            <pc:docMk/>
            <pc:sldMk cId="3894329108" sldId="485"/>
            <ac:spMk id="2" creationId="{67AC70C8-33EF-4D68-BB6E-626A3096F05B}"/>
          </ac:spMkLst>
        </pc:spChg>
        <pc:spChg chg="mod">
          <ac:chgData name="Wang Lu" userId="0624d27f-1893-4f5c-bf1e-25397e0256ed" providerId="ADAL" clId="{4FF6ABAF-E2A8-4A39-9C72-BC98BC6DFB3C}" dt="2023-05-02T12:46:35.527" v="6441" actId="20577"/>
          <ac:spMkLst>
            <pc:docMk/>
            <pc:sldMk cId="3894329108" sldId="485"/>
            <ac:spMk id="3" creationId="{56490F0E-9A52-496C-93B1-84DCB5C0AF75}"/>
          </ac:spMkLst>
        </pc:spChg>
        <pc:spChg chg="mod">
          <ac:chgData name="Wang Lu" userId="0624d27f-1893-4f5c-bf1e-25397e0256ed" providerId="ADAL" clId="{4FF6ABAF-E2A8-4A39-9C72-BC98BC6DFB3C}" dt="2023-05-02T02:43:31.773" v="1043" actId="20577"/>
          <ac:spMkLst>
            <pc:docMk/>
            <pc:sldMk cId="3894329108" sldId="485"/>
            <ac:spMk id="4" creationId="{5C5F0481-8FB8-4FFB-AFF0-AABE6A636361}"/>
          </ac:spMkLst>
        </pc:spChg>
        <pc:spChg chg="mod">
          <ac:chgData name="Wang Lu" userId="0624d27f-1893-4f5c-bf1e-25397e0256ed" providerId="ADAL" clId="{4FF6ABAF-E2A8-4A39-9C72-BC98BC6DFB3C}" dt="2023-05-03T07:51:47.409" v="8263" actId="14100"/>
          <ac:spMkLst>
            <pc:docMk/>
            <pc:sldMk cId="3894329108" sldId="485"/>
            <ac:spMk id="28" creationId="{63B0BB01-85AA-4345-8D44-F083744F39BF}"/>
          </ac:spMkLst>
        </pc:spChg>
        <pc:spChg chg="mod ord topLvl">
          <ac:chgData name="Wang Lu" userId="0624d27f-1893-4f5c-bf1e-25397e0256ed" providerId="ADAL" clId="{4FF6ABAF-E2A8-4A39-9C72-BC98BC6DFB3C}" dt="2023-05-03T10:14:34.070" v="8351" actId="1076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0624d27f-1893-4f5c-bf1e-25397e0256ed" providerId="ADAL" clId="{4FF6ABAF-E2A8-4A39-9C72-BC98BC6DFB3C}" dt="2023-05-03T07:44:20.469" v="8152" actId="1037"/>
          <ac:spMkLst>
            <pc:docMk/>
            <pc:sldMk cId="3894329108" sldId="485"/>
            <ac:spMk id="34" creationId="{12A75F8E-654E-4256-AB6F-48EAF6183C19}"/>
          </ac:spMkLst>
        </pc:spChg>
        <pc:spChg chg="mod topLvl">
          <ac:chgData name="Wang Lu" userId="0624d27f-1893-4f5c-bf1e-25397e0256ed" providerId="ADAL" clId="{4FF6ABAF-E2A8-4A39-9C72-BC98BC6DFB3C}" dt="2023-05-03T07:44:06.837" v="8144" actId="1076"/>
          <ac:spMkLst>
            <pc:docMk/>
            <pc:sldMk cId="3894329108" sldId="485"/>
            <ac:spMk id="35" creationId="{09FEE6E1-4798-4B16-90DE-750C0005A718}"/>
          </ac:spMkLst>
        </pc:spChg>
        <pc:spChg chg="mod">
          <ac:chgData name="Wang Lu" userId="0624d27f-1893-4f5c-bf1e-25397e0256ed" providerId="ADAL" clId="{4FF6ABAF-E2A8-4A39-9C72-BC98BC6DFB3C}" dt="2023-05-03T10:14:54.599" v="8353" actId="1076"/>
          <ac:spMkLst>
            <pc:docMk/>
            <pc:sldMk cId="3894329108" sldId="485"/>
            <ac:spMk id="42" creationId="{AB4BCEBB-A949-4CAD-9E02-6A73B8F449E1}"/>
          </ac:spMkLst>
        </pc:spChg>
        <pc:spChg chg="mod">
          <ac:chgData name="Wang Lu" userId="0624d27f-1893-4f5c-bf1e-25397e0256ed" providerId="ADAL" clId="{4FF6ABAF-E2A8-4A39-9C72-BC98BC6DFB3C}" dt="2023-05-03T07:48:09.414" v="8209" actId="14100"/>
          <ac:spMkLst>
            <pc:docMk/>
            <pc:sldMk cId="3894329108" sldId="485"/>
            <ac:spMk id="46" creationId="{175FC584-7BB9-4A9E-BA56-C687164B856A}"/>
          </ac:spMkLst>
        </pc:spChg>
        <pc:spChg chg="mod">
          <ac:chgData name="Wang Lu" userId="0624d27f-1893-4f5c-bf1e-25397e0256ed" providerId="ADAL" clId="{4FF6ABAF-E2A8-4A39-9C72-BC98BC6DFB3C}" dt="2023-05-03T07:35:02.891" v="8053" actId="165"/>
          <ac:spMkLst>
            <pc:docMk/>
            <pc:sldMk cId="3894329108" sldId="485"/>
            <ac:spMk id="57" creationId="{CBD9562D-B6FF-29CE-5E3A-26D7B9DCE97B}"/>
          </ac:spMkLst>
        </pc:spChg>
        <pc:spChg chg="mod">
          <ac:chgData name="Wang Lu" userId="0624d27f-1893-4f5c-bf1e-25397e0256ed" providerId="ADAL" clId="{4FF6ABAF-E2A8-4A39-9C72-BC98BC6DFB3C}" dt="2023-05-03T10:16:53.447" v="8359" actId="688"/>
          <ac:spMkLst>
            <pc:docMk/>
            <pc:sldMk cId="3894329108" sldId="485"/>
            <ac:spMk id="59" creationId="{C9BA1614-043D-4768-886D-039929F6709C}"/>
          </ac:spMkLst>
        </pc:spChg>
        <pc:spChg chg="mod">
          <ac:chgData name="Wang Lu" userId="0624d27f-1893-4f5c-bf1e-25397e0256ed" providerId="ADAL" clId="{4FF6ABAF-E2A8-4A39-9C72-BC98BC6DFB3C}" dt="2023-05-03T07:35:02.891" v="8053" actId="165"/>
          <ac:spMkLst>
            <pc:docMk/>
            <pc:sldMk cId="3894329108" sldId="485"/>
            <ac:spMk id="63" creationId="{7A70418D-CFE1-1C39-1324-638B23557BD4}"/>
          </ac:spMkLst>
        </pc:spChg>
        <pc:spChg chg="mod">
          <ac:chgData name="Wang Lu" userId="0624d27f-1893-4f5c-bf1e-25397e0256ed" providerId="ADAL" clId="{4FF6ABAF-E2A8-4A39-9C72-BC98BC6DFB3C}" dt="2023-05-03T07:35:02.891" v="8053" actId="165"/>
          <ac:spMkLst>
            <pc:docMk/>
            <pc:sldMk cId="3894329108" sldId="485"/>
            <ac:spMk id="64" creationId="{C166C2A2-0913-A5D8-578F-B1F0DCAAFDC8}"/>
          </ac:spMkLst>
        </pc:spChg>
        <pc:spChg chg="mod">
          <ac:chgData name="Wang Lu" userId="0624d27f-1893-4f5c-bf1e-25397e0256ed" providerId="ADAL" clId="{4FF6ABAF-E2A8-4A39-9C72-BC98BC6DFB3C}" dt="2023-05-03T07:35:02.891" v="8053" actId="165"/>
          <ac:spMkLst>
            <pc:docMk/>
            <pc:sldMk cId="3894329108" sldId="485"/>
            <ac:spMk id="65" creationId="{F465CA44-7603-1919-A0F7-F4C0C80C8A06}"/>
          </ac:spMkLst>
        </pc:spChg>
        <pc:spChg chg="mod topLvl">
          <ac:chgData name="Wang Lu" userId="0624d27f-1893-4f5c-bf1e-25397e0256ed" providerId="ADAL" clId="{4FF6ABAF-E2A8-4A39-9C72-BC98BC6DFB3C}" dt="2023-05-04T06:28:45.284" v="8707" actId="1076"/>
          <ac:spMkLst>
            <pc:docMk/>
            <pc:sldMk cId="3894329108" sldId="485"/>
            <ac:spMk id="80" creationId="{83CFAB57-B56E-0805-3529-971F8B32405C}"/>
          </ac:spMkLst>
        </pc:spChg>
        <pc:spChg chg="mod topLvl">
          <ac:chgData name="Wang Lu" userId="0624d27f-1893-4f5c-bf1e-25397e0256ed" providerId="ADAL" clId="{4FF6ABAF-E2A8-4A39-9C72-BC98BC6DFB3C}" dt="2023-05-03T10:14:24.143" v="8348" actId="1076"/>
          <ac:spMkLst>
            <pc:docMk/>
            <pc:sldMk cId="3894329108" sldId="485"/>
            <ac:spMk id="82" creationId="{96D66BDE-45D1-5908-E8D6-92DDEB34CC04}"/>
          </ac:spMkLst>
        </pc:spChg>
        <pc:grpChg chg="mod">
          <ac:chgData name="Wang Lu" userId="0624d27f-1893-4f5c-bf1e-25397e0256ed" providerId="ADAL" clId="{4FF6ABAF-E2A8-4A39-9C72-BC98BC6DFB3C}" dt="2023-05-04T06:28:53.309" v="8721" actId="1037"/>
          <ac:grpSpMkLst>
            <pc:docMk/>
            <pc:sldMk cId="3894329108" sldId="485"/>
            <ac:grpSpMk id="5" creationId="{914943D9-0B4D-4681-A80B-509AA1CDD9FE}"/>
          </ac:grpSpMkLst>
        </pc:grpChg>
        <pc:grpChg chg="del mod topLvl">
          <ac:chgData name="Wang Lu" userId="0624d27f-1893-4f5c-bf1e-25397e0256ed" providerId="ADAL" clId="{4FF6ABAF-E2A8-4A39-9C72-BC98BC6DFB3C}" dt="2023-05-03T07:35:09.660" v="8054" actId="478"/>
          <ac:grpSpMkLst>
            <pc:docMk/>
            <pc:sldMk cId="3894329108" sldId="485"/>
            <ac:grpSpMk id="8" creationId="{B054F9A0-B46E-88E7-3F62-7C45742ABAEE}"/>
          </ac:grpSpMkLst>
        </pc:grpChg>
        <pc:grpChg chg="del">
          <ac:chgData name="Wang Lu" userId="0624d27f-1893-4f5c-bf1e-25397e0256ed" providerId="ADAL" clId="{4FF6ABAF-E2A8-4A39-9C72-BC98BC6DFB3C}" dt="2023-05-03T07:35:16.620" v="8055" actId="165"/>
          <ac:grpSpMkLst>
            <pc:docMk/>
            <pc:sldMk cId="3894329108" sldId="485"/>
            <ac:grpSpMk id="10" creationId="{DCEB36F4-D7D2-4F23-80AE-34D99AF3D9E0}"/>
          </ac:grpSpMkLst>
        </pc:grpChg>
        <pc:grpChg chg="del mod topLvl">
          <ac:chgData name="Wang Lu" userId="0624d27f-1893-4f5c-bf1e-25397e0256ed" providerId="ADAL" clId="{4FF6ABAF-E2A8-4A39-9C72-BC98BC6DFB3C}" dt="2023-05-03T07:35:02.891" v="8053" actId="165"/>
          <ac:grpSpMkLst>
            <pc:docMk/>
            <pc:sldMk cId="3894329108" sldId="485"/>
            <ac:grpSpMk id="11" creationId="{1E43451A-91F5-5C4F-6A13-347560E81B9B}"/>
          </ac:grpSpMkLst>
        </pc:grpChg>
        <pc:grpChg chg="del">
          <ac:chgData name="Wang Lu" userId="0624d27f-1893-4f5c-bf1e-25397e0256ed" providerId="ADAL" clId="{4FF6ABAF-E2A8-4A39-9C72-BC98BC6DFB3C}" dt="2023-05-03T07:34:55.932" v="8052" actId="165"/>
          <ac:grpSpMkLst>
            <pc:docMk/>
            <pc:sldMk cId="3894329108" sldId="485"/>
            <ac:grpSpMk id="23" creationId="{25E34D84-A1E4-701E-D1F1-33ED1FF21647}"/>
          </ac:grpSpMkLst>
        </pc:grpChg>
        <pc:grpChg chg="add mod">
          <ac:chgData name="Wang Lu" userId="0624d27f-1893-4f5c-bf1e-25397e0256ed" providerId="ADAL" clId="{4FF6ABAF-E2A8-4A39-9C72-BC98BC6DFB3C}" dt="2023-05-04T06:28:58.535" v="8729" actId="1037"/>
          <ac:grpSpMkLst>
            <pc:docMk/>
            <pc:sldMk cId="3894329108" sldId="485"/>
            <ac:grpSpMk id="25" creationId="{5D760343-DA2E-BB5C-B980-BD79851C5847}"/>
          </ac:grpSpMkLst>
        </pc:grpChg>
        <pc:grpChg chg="add mod ord">
          <ac:chgData name="Wang Lu" userId="0624d27f-1893-4f5c-bf1e-25397e0256ed" providerId="ADAL" clId="{4FF6ABAF-E2A8-4A39-9C72-BC98BC6DFB3C}" dt="2023-05-03T07:46:32.453" v="8176" actId="166"/>
          <ac:grpSpMkLst>
            <pc:docMk/>
            <pc:sldMk cId="3894329108" sldId="485"/>
            <ac:grpSpMk id="27" creationId="{DD4C34E0-35F5-A8EC-8FDD-1B8FEB4A42F3}"/>
          </ac:grpSpMkLst>
        </pc:grpChg>
        <pc:grpChg chg="mod topLvl">
          <ac:chgData name="Wang Lu" userId="0624d27f-1893-4f5c-bf1e-25397e0256ed" providerId="ADAL" clId="{4FF6ABAF-E2A8-4A39-9C72-BC98BC6DFB3C}" dt="2023-05-03T07:39:54.951" v="8097" actId="164"/>
          <ac:grpSpMkLst>
            <pc:docMk/>
            <pc:sldMk cId="3894329108" sldId="485"/>
            <ac:grpSpMk id="37" creationId="{6AA7A791-4D8B-46D4-8BB2-206B51554A1B}"/>
          </ac:grpSpMkLst>
        </pc:grpChg>
        <pc:grpChg chg="del mod topLvl">
          <ac:chgData name="Wang Lu" userId="0624d27f-1893-4f5c-bf1e-25397e0256ed" providerId="ADAL" clId="{4FF6ABAF-E2A8-4A39-9C72-BC98BC6DFB3C}" dt="2023-05-03T07:35:18.989" v="8056" actId="165"/>
          <ac:grpSpMkLst>
            <pc:docMk/>
            <pc:sldMk cId="3894329108" sldId="485"/>
            <ac:grpSpMk id="41" creationId="{947B9FAE-44BA-4AED-9D1E-6AA23CE0F9EB}"/>
          </ac:grpSpMkLst>
        </pc:grpChg>
        <pc:grpChg chg="mod">
          <ac:chgData name="Wang Lu" userId="0624d27f-1893-4f5c-bf1e-25397e0256ed" providerId="ADAL" clId="{4FF6ABAF-E2A8-4A39-9C72-BC98BC6DFB3C}" dt="2023-05-03T07:35:02.891" v="8053" actId="165"/>
          <ac:grpSpMkLst>
            <pc:docMk/>
            <pc:sldMk cId="3894329108" sldId="485"/>
            <ac:grpSpMk id="50" creationId="{F1FB5902-2755-1CE5-279D-15A0007F485F}"/>
          </ac:grpSpMkLst>
        </pc:grpChg>
        <pc:grpChg chg="mod">
          <ac:chgData name="Wang Lu" userId="0624d27f-1893-4f5c-bf1e-25397e0256ed" providerId="ADAL" clId="{4FF6ABAF-E2A8-4A39-9C72-BC98BC6DFB3C}" dt="2023-05-03T10:14:17.503" v="8347" actId="1076"/>
          <ac:grpSpMkLst>
            <pc:docMk/>
            <pc:sldMk cId="3894329108" sldId="485"/>
            <ac:grpSpMk id="54" creationId="{A518EB2D-82F0-4D2C-B19D-CB9262FEFBAE}"/>
          </ac:grpSpMkLst>
        </pc:grpChg>
        <pc:grpChg chg="mod">
          <ac:chgData name="Wang Lu" userId="0624d27f-1893-4f5c-bf1e-25397e0256ed" providerId="ADAL" clId="{4FF6ABAF-E2A8-4A39-9C72-BC98BC6DFB3C}" dt="2023-05-03T07:48:00.470" v="8207" actId="1038"/>
          <ac:grpSpMkLst>
            <pc:docMk/>
            <pc:sldMk cId="3894329108" sldId="485"/>
            <ac:grpSpMk id="55" creationId="{B4A7B620-983B-4BCC-A109-1B38D113FCAA}"/>
          </ac:grpSpMkLst>
        </pc:grpChg>
        <pc:picChg chg="mod ord topLvl">
          <ac:chgData name="Wang Lu" userId="0624d27f-1893-4f5c-bf1e-25397e0256ed" providerId="ADAL" clId="{4FF6ABAF-E2A8-4A39-9C72-BC98BC6DFB3C}" dt="2023-05-03T07:41:57.061" v="8119" actId="1076"/>
          <ac:picMkLst>
            <pc:docMk/>
            <pc:sldMk cId="3894329108" sldId="485"/>
            <ac:picMk id="9" creationId="{51269680-1C75-4A3B-842B-7A08EA89E92A}"/>
          </ac:picMkLst>
        </pc:picChg>
        <pc:picChg chg="mod topLvl">
          <ac:chgData name="Wang Lu" userId="0624d27f-1893-4f5c-bf1e-25397e0256ed" providerId="ADAL" clId="{4FF6ABAF-E2A8-4A39-9C72-BC98BC6DFB3C}" dt="2023-05-03T07:44:29.244" v="8153" actId="1076"/>
          <ac:picMkLst>
            <pc:docMk/>
            <pc:sldMk cId="3894329108" sldId="485"/>
            <ac:picMk id="22" creationId="{62676B3C-E252-5729-3843-9EA533BEB4AD}"/>
          </ac:picMkLst>
        </pc:picChg>
        <pc:picChg chg="add mod">
          <ac:chgData name="Wang Lu" userId="0624d27f-1893-4f5c-bf1e-25397e0256ed" providerId="ADAL" clId="{4FF6ABAF-E2A8-4A39-9C72-BC98BC6DFB3C}" dt="2023-05-03T07:44:38.205" v="8155" actId="1076"/>
          <ac:picMkLst>
            <pc:docMk/>
            <pc:sldMk cId="3894329108" sldId="485"/>
            <ac:picMk id="24" creationId="{177389D0-206B-19D0-9A2E-D00990DDAFFB}"/>
          </ac:picMkLst>
        </pc:picChg>
        <pc:picChg chg="mod">
          <ac:chgData name="Wang Lu" userId="0624d27f-1893-4f5c-bf1e-25397e0256ed" providerId="ADAL" clId="{4FF6ABAF-E2A8-4A39-9C72-BC98BC6DFB3C}" dt="2023-05-03T07:40:20.939" v="8101" actId="1076"/>
          <ac:picMkLst>
            <pc:docMk/>
            <pc:sldMk cId="3894329108" sldId="485"/>
            <ac:picMk id="30" creationId="{A4703665-0A63-4306-8E78-FC798E823683}"/>
          </ac:picMkLst>
        </pc:picChg>
        <pc:picChg chg="mod">
          <ac:chgData name="Wang Lu" userId="0624d27f-1893-4f5c-bf1e-25397e0256ed" providerId="ADAL" clId="{4FF6ABAF-E2A8-4A39-9C72-BC98BC6DFB3C}" dt="2023-05-03T07:44:12.125" v="8145" actId="1076"/>
          <ac:picMkLst>
            <pc:docMk/>
            <pc:sldMk cId="3894329108" sldId="485"/>
            <ac:picMk id="32" creationId="{91FEDFB0-9BD9-4BE2-B06C-01406ED8C77F}"/>
          </ac:picMkLst>
        </pc:picChg>
        <pc:picChg chg="mod">
          <ac:chgData name="Wang Lu" userId="0624d27f-1893-4f5c-bf1e-25397e0256ed" providerId="ADAL" clId="{4FF6ABAF-E2A8-4A39-9C72-BC98BC6DFB3C}" dt="2023-05-03T07:40:40.827" v="8105" actId="1076"/>
          <ac:picMkLst>
            <pc:docMk/>
            <pc:sldMk cId="3894329108" sldId="485"/>
            <ac:picMk id="39" creationId="{033EACD2-33F7-4935-B538-CC2032E8014D}"/>
          </ac:picMkLst>
        </pc:picChg>
        <pc:picChg chg="mod">
          <ac:chgData name="Wang Lu" userId="0624d27f-1893-4f5c-bf1e-25397e0256ed" providerId="ADAL" clId="{4FF6ABAF-E2A8-4A39-9C72-BC98BC6DFB3C}" dt="2023-05-03T07:35:02.891" v="8053" actId="165"/>
          <ac:picMkLst>
            <pc:docMk/>
            <pc:sldMk cId="3894329108" sldId="485"/>
            <ac:picMk id="51" creationId="{3D2DB1B5-E508-AEF8-D88E-4B421E997F7E}"/>
          </ac:picMkLst>
        </pc:picChg>
        <pc:picChg chg="mod">
          <ac:chgData name="Wang Lu" userId="0624d27f-1893-4f5c-bf1e-25397e0256ed" providerId="ADAL" clId="{4FF6ABAF-E2A8-4A39-9C72-BC98BC6DFB3C}" dt="2023-05-03T07:40:27.539" v="8102" actId="1076"/>
          <ac:picMkLst>
            <pc:docMk/>
            <pc:sldMk cId="3894329108" sldId="485"/>
            <ac:picMk id="58" creationId="{CC665727-1CDD-4F56-AF14-0982E7E4722C}"/>
          </ac:picMkLst>
        </pc:picChg>
        <pc:picChg chg="mod">
          <ac:chgData name="Wang Lu" userId="0624d27f-1893-4f5c-bf1e-25397e0256ed" providerId="ADAL" clId="{4FF6ABAF-E2A8-4A39-9C72-BC98BC6DFB3C}" dt="2023-05-03T07:35:02.891" v="8053" actId="165"/>
          <ac:picMkLst>
            <pc:docMk/>
            <pc:sldMk cId="3894329108" sldId="485"/>
            <ac:picMk id="67" creationId="{EB721426-B353-B071-69CE-D0823C73F06A}"/>
          </ac:picMkLst>
        </pc:picChg>
        <pc:cxnChg chg="mod">
          <ac:chgData name="Wang Lu" userId="0624d27f-1893-4f5c-bf1e-25397e0256ed" providerId="ADAL" clId="{4FF6ABAF-E2A8-4A39-9C72-BC98BC6DFB3C}" dt="2023-05-03T10:16:27.032" v="8357" actId="14100"/>
          <ac:cxnSpMkLst>
            <pc:docMk/>
            <pc:sldMk cId="3894329108" sldId="485"/>
            <ac:cxnSpMk id="43" creationId="{BEFA2CA3-5DB6-4114-B5B0-48EF594A9EDF}"/>
          </ac:cxnSpMkLst>
        </pc:cxnChg>
        <pc:cxnChg chg="mod">
          <ac:chgData name="Wang Lu" userId="0624d27f-1893-4f5c-bf1e-25397e0256ed" providerId="ADAL" clId="{4FF6ABAF-E2A8-4A39-9C72-BC98BC6DFB3C}" dt="2023-05-03T07:35:02.891" v="8053" actId="165"/>
          <ac:cxnSpMkLst>
            <pc:docMk/>
            <pc:sldMk cId="3894329108" sldId="485"/>
            <ac:cxnSpMk id="60" creationId="{5044B86C-9518-50F1-EE52-921C302DE437}"/>
          </ac:cxnSpMkLst>
        </pc:cxnChg>
        <pc:cxnChg chg="mod">
          <ac:chgData name="Wang Lu" userId="0624d27f-1893-4f5c-bf1e-25397e0256ed" providerId="ADAL" clId="{4FF6ABAF-E2A8-4A39-9C72-BC98BC6DFB3C}" dt="2023-05-03T07:35:02.891" v="8053" actId="165"/>
          <ac:cxnSpMkLst>
            <pc:docMk/>
            <pc:sldMk cId="3894329108" sldId="485"/>
            <ac:cxnSpMk id="61" creationId="{5F5F0708-A4CA-90B9-C4A2-FADF04ECA8A0}"/>
          </ac:cxnSpMkLst>
        </pc:cxnChg>
        <pc:cxnChg chg="mod">
          <ac:chgData name="Wang Lu" userId="0624d27f-1893-4f5c-bf1e-25397e0256ed" providerId="ADAL" clId="{4FF6ABAF-E2A8-4A39-9C72-BC98BC6DFB3C}" dt="2023-05-03T07:35:02.891" v="8053" actId="165"/>
          <ac:cxnSpMkLst>
            <pc:docMk/>
            <pc:sldMk cId="3894329108" sldId="485"/>
            <ac:cxnSpMk id="62" creationId="{125BCF99-DAAB-F15A-B922-639200019D50}"/>
          </ac:cxnSpMkLst>
        </pc:cxnChg>
      </pc:sldChg>
      <pc:sldChg chg="modSp del mod">
        <pc:chgData name="Wang Lu" userId="0624d27f-1893-4f5c-bf1e-25397e0256ed" providerId="ADAL" clId="{4FF6ABAF-E2A8-4A39-9C72-BC98BC6DFB3C}" dt="2023-05-03T01:29:46.785" v="6456" actId="47"/>
        <pc:sldMkLst>
          <pc:docMk/>
          <pc:sldMk cId="2712347552" sldId="490"/>
        </pc:sldMkLst>
        <pc:spChg chg="mod">
          <ac:chgData name="Wang Lu" userId="0624d27f-1893-4f5c-bf1e-25397e0256ed" providerId="ADAL" clId="{4FF6ABAF-E2A8-4A39-9C72-BC98BC6DFB3C}" dt="2023-05-02T02:43:18.672" v="1028" actId="20577"/>
          <ac:spMkLst>
            <pc:docMk/>
            <pc:sldMk cId="2712347552" sldId="490"/>
            <ac:spMk id="4" creationId="{755F2EEF-7E72-4BEC-9B07-DF801EB72B21}"/>
          </ac:spMkLst>
        </pc:spChg>
        <pc:spChg chg="mod">
          <ac:chgData name="Wang Lu" userId="0624d27f-1893-4f5c-bf1e-25397e0256ed" providerId="ADAL" clId="{4FF6ABAF-E2A8-4A39-9C72-BC98BC6DFB3C}" dt="2023-05-02T12:45:56.256" v="6429" actId="207"/>
          <ac:spMkLst>
            <pc:docMk/>
            <pc:sldMk cId="2712347552" sldId="490"/>
            <ac:spMk id="21" creationId="{31E010D6-FC6E-4CE0-B86B-706C3F6A1E60}"/>
          </ac:spMkLst>
        </pc:spChg>
      </pc:sldChg>
      <pc:sldChg chg="addSp delSp modSp mod delAnim modAnim modNotesTx">
        <pc:chgData name="Wang Lu" userId="0624d27f-1893-4f5c-bf1e-25397e0256ed" providerId="ADAL" clId="{4FF6ABAF-E2A8-4A39-9C72-BC98BC6DFB3C}" dt="2023-05-22T10:49:22.713" v="26346" actId="6549"/>
        <pc:sldMkLst>
          <pc:docMk/>
          <pc:sldMk cId="1123943227" sldId="491"/>
        </pc:sldMkLst>
        <pc:spChg chg="mod">
          <ac:chgData name="Wang Lu" userId="0624d27f-1893-4f5c-bf1e-25397e0256ed" providerId="ADAL" clId="{4FF6ABAF-E2A8-4A39-9C72-BC98BC6DFB3C}" dt="2023-05-03T07:17:46.186" v="7931" actId="1076"/>
          <ac:spMkLst>
            <pc:docMk/>
            <pc:sldMk cId="1123943227" sldId="491"/>
            <ac:spMk id="2" creationId="{185236D7-2D71-4F6B-8F3F-91EA87362F17}"/>
          </ac:spMkLst>
        </pc:spChg>
        <pc:spChg chg="mod">
          <ac:chgData name="Wang Lu" userId="0624d27f-1893-4f5c-bf1e-25397e0256ed" providerId="ADAL" clId="{4FF6ABAF-E2A8-4A39-9C72-BC98BC6DFB3C}" dt="2023-05-02T11:10:40.617" v="4742" actId="6549"/>
          <ac:spMkLst>
            <pc:docMk/>
            <pc:sldMk cId="1123943227" sldId="491"/>
            <ac:spMk id="3" creationId="{877F2D2C-3F06-4BA6-B27D-C7E104ABFC4A}"/>
          </ac:spMkLst>
        </pc:spChg>
        <pc:spChg chg="mod">
          <ac:chgData name="Wang Lu" userId="0624d27f-1893-4f5c-bf1e-25397e0256ed" providerId="ADAL" clId="{4FF6ABAF-E2A8-4A39-9C72-BC98BC6DFB3C}" dt="2023-05-02T02:39:47.093" v="994" actId="6549"/>
          <ac:spMkLst>
            <pc:docMk/>
            <pc:sldMk cId="1123943227" sldId="491"/>
            <ac:spMk id="4" creationId="{CA12B2B5-351D-4041-AABE-BF9BBF9646B7}"/>
          </ac:spMkLst>
        </pc:spChg>
        <pc:spChg chg="mod">
          <ac:chgData name="Wang Lu" userId="0624d27f-1893-4f5c-bf1e-25397e0256ed" providerId="ADAL" clId="{4FF6ABAF-E2A8-4A39-9C72-BC98BC6DFB3C}" dt="2023-05-04T06:16:48.405" v="8630" actId="1076"/>
          <ac:spMkLst>
            <pc:docMk/>
            <pc:sldMk cId="1123943227" sldId="491"/>
            <ac:spMk id="9" creationId="{30FCC815-F1F6-4AF1-92AD-79EDF6625246}"/>
          </ac:spMkLst>
        </pc:spChg>
        <pc:spChg chg="mod">
          <ac:chgData name="Wang Lu" userId="0624d27f-1893-4f5c-bf1e-25397e0256ed" providerId="ADAL" clId="{4FF6ABAF-E2A8-4A39-9C72-BC98BC6DFB3C}" dt="2023-05-02T12:45:50.081" v="6428" actId="207"/>
          <ac:spMkLst>
            <pc:docMk/>
            <pc:sldMk cId="1123943227" sldId="491"/>
            <ac:spMk id="13" creationId="{6543978A-1950-494B-A5A3-9F7D8967D956}"/>
          </ac:spMkLst>
        </pc:spChg>
        <pc:spChg chg="mod">
          <ac:chgData name="Wang Lu" userId="0624d27f-1893-4f5c-bf1e-25397e0256ed" providerId="ADAL" clId="{4FF6ABAF-E2A8-4A39-9C72-BC98BC6DFB3C}" dt="2023-05-04T06:16:10.606" v="8593" actId="1076"/>
          <ac:spMkLst>
            <pc:docMk/>
            <pc:sldMk cId="1123943227" sldId="491"/>
            <ac:spMk id="14" creationId="{CFFB8E6C-BFB7-4887-8E1F-E65DBEBC6962}"/>
          </ac:spMkLst>
        </pc:spChg>
        <pc:spChg chg="mod">
          <ac:chgData name="Wang Lu" userId="0624d27f-1893-4f5c-bf1e-25397e0256ed" providerId="ADAL" clId="{4FF6ABAF-E2A8-4A39-9C72-BC98BC6DFB3C}" dt="2023-05-04T06:15:15.437" v="8586" actId="1076"/>
          <ac:spMkLst>
            <pc:docMk/>
            <pc:sldMk cId="1123943227" sldId="491"/>
            <ac:spMk id="16" creationId="{188E92FD-F2A0-4056-836C-FA6F5DF56A60}"/>
          </ac:spMkLst>
        </pc:spChg>
        <pc:spChg chg="mod topLvl">
          <ac:chgData name="Wang Lu" userId="0624d27f-1893-4f5c-bf1e-25397e0256ed" providerId="ADAL" clId="{4FF6ABAF-E2A8-4A39-9C72-BC98BC6DFB3C}" dt="2023-05-04T06:27:35.300" v="8680" actId="164"/>
          <ac:spMkLst>
            <pc:docMk/>
            <pc:sldMk cId="1123943227" sldId="491"/>
            <ac:spMk id="23" creationId="{9438BB0C-B15C-480D-93B4-078D87A5766F}"/>
          </ac:spMkLst>
        </pc:spChg>
        <pc:spChg chg="mod topLvl">
          <ac:chgData name="Wang Lu" userId="0624d27f-1893-4f5c-bf1e-25397e0256ed" providerId="ADAL" clId="{4FF6ABAF-E2A8-4A39-9C72-BC98BC6DFB3C}" dt="2023-05-04T06:27:35.300" v="8680" actId="164"/>
          <ac:spMkLst>
            <pc:docMk/>
            <pc:sldMk cId="1123943227" sldId="491"/>
            <ac:spMk id="24" creationId="{42CDF97C-FD02-4BA7-8F9A-760D92F88FF4}"/>
          </ac:spMkLst>
        </pc:spChg>
        <pc:spChg chg="mod">
          <ac:chgData name="Wang Lu" userId="0624d27f-1893-4f5c-bf1e-25397e0256ed" providerId="ADAL" clId="{4FF6ABAF-E2A8-4A39-9C72-BC98BC6DFB3C}" dt="2023-05-04T06:20:18.407" v="8639" actId="20577"/>
          <ac:spMkLst>
            <pc:docMk/>
            <pc:sldMk cId="1123943227" sldId="491"/>
            <ac:spMk id="32" creationId="{DF8D803C-0731-45BB-A61C-70D06591B317}"/>
          </ac:spMkLst>
        </pc:spChg>
        <pc:grpChg chg="add mod">
          <ac:chgData name="Wang Lu" userId="0624d27f-1893-4f5c-bf1e-25397e0256ed" providerId="ADAL" clId="{4FF6ABAF-E2A8-4A39-9C72-BC98BC6DFB3C}" dt="2023-05-04T06:27:35.300" v="8680" actId="164"/>
          <ac:grpSpMkLst>
            <pc:docMk/>
            <pc:sldMk cId="1123943227" sldId="491"/>
            <ac:grpSpMk id="17" creationId="{EE3B08C5-5754-AE33-418A-6503D6A95E1D}"/>
          </ac:grpSpMkLst>
        </pc:grpChg>
        <pc:grpChg chg="del">
          <ac:chgData name="Wang Lu" userId="0624d27f-1893-4f5c-bf1e-25397e0256ed" providerId="ADAL" clId="{4FF6ABAF-E2A8-4A39-9C72-BC98BC6DFB3C}" dt="2023-05-04T06:25:36.204" v="8651" actId="165"/>
          <ac:grpSpMkLst>
            <pc:docMk/>
            <pc:sldMk cId="1123943227" sldId="491"/>
            <ac:grpSpMk id="26" creationId="{927CDCC4-65AF-4BD4-93B6-6B2B17B0FDEC}"/>
          </ac:grpSpMkLst>
        </pc:grpChg>
        <pc:picChg chg="mod">
          <ac:chgData name="Wang Lu" userId="0624d27f-1893-4f5c-bf1e-25397e0256ed" providerId="ADAL" clId="{4FF6ABAF-E2A8-4A39-9C72-BC98BC6DFB3C}" dt="2023-05-04T06:15:18.926" v="8587" actId="1076"/>
          <ac:picMkLst>
            <pc:docMk/>
            <pc:sldMk cId="1123943227" sldId="491"/>
            <ac:picMk id="7" creationId="{74449CF2-EFF4-4DA4-96B5-CBE1FA1C78AA}"/>
          </ac:picMkLst>
        </pc:picChg>
        <pc:picChg chg="add del mod">
          <ac:chgData name="Wang Lu" userId="0624d27f-1893-4f5c-bf1e-25397e0256ed" providerId="ADAL" clId="{4FF6ABAF-E2A8-4A39-9C72-BC98BC6DFB3C}" dt="2023-05-04T06:26:01.313" v="8656" actId="478"/>
          <ac:picMkLst>
            <pc:docMk/>
            <pc:sldMk cId="1123943227" sldId="491"/>
            <ac:picMk id="10" creationId="{C318277B-B9E8-8367-9846-D2200E326C31}"/>
          </ac:picMkLst>
        </pc:picChg>
        <pc:picChg chg="add mod">
          <ac:chgData name="Wang Lu" userId="0624d27f-1893-4f5c-bf1e-25397e0256ed" providerId="ADAL" clId="{4FF6ABAF-E2A8-4A39-9C72-BC98BC6DFB3C}" dt="2023-05-04T06:27:35.300" v="8680" actId="164"/>
          <ac:picMkLst>
            <pc:docMk/>
            <pc:sldMk cId="1123943227" sldId="491"/>
            <ac:picMk id="15" creationId="{77F77504-5E7D-F2C5-0DD6-112CDBF61D9C}"/>
          </ac:picMkLst>
        </pc:picChg>
        <pc:picChg chg="del mod topLvl">
          <ac:chgData name="Wang Lu" userId="0624d27f-1893-4f5c-bf1e-25397e0256ed" providerId="ADAL" clId="{4FF6ABAF-E2A8-4A39-9C72-BC98BC6DFB3C}" dt="2023-05-04T06:25:38.843" v="8652" actId="478"/>
          <ac:picMkLst>
            <pc:docMk/>
            <pc:sldMk cId="1123943227" sldId="491"/>
            <ac:picMk id="21" creationId="{4837BC7E-4E01-40D5-A05F-B504C834F395}"/>
          </ac:picMkLst>
        </pc:picChg>
      </pc:sldChg>
      <pc:sldChg chg="addSp delSp modSp mod modAnim modNotesTx">
        <pc:chgData name="Wang Lu" userId="0624d27f-1893-4f5c-bf1e-25397e0256ed" providerId="ADAL" clId="{4FF6ABAF-E2A8-4A39-9C72-BC98BC6DFB3C}" dt="2023-05-22T10:46:33.667" v="26082" actId="20577"/>
        <pc:sldMkLst>
          <pc:docMk/>
          <pc:sldMk cId="1443387846" sldId="492"/>
        </pc:sldMkLst>
        <pc:spChg chg="mod">
          <ac:chgData name="Wang Lu" userId="0624d27f-1893-4f5c-bf1e-25397e0256ed" providerId="ADAL" clId="{4FF6ABAF-E2A8-4A39-9C72-BC98BC6DFB3C}" dt="2023-05-02T06:47:23.414" v="2488" actId="20577"/>
          <ac:spMkLst>
            <pc:docMk/>
            <pc:sldMk cId="1443387846" sldId="492"/>
            <ac:spMk id="3" creationId="{877F2D2C-3F06-4BA6-B27D-C7E104ABFC4A}"/>
          </ac:spMkLst>
        </pc:spChg>
        <pc:spChg chg="mod">
          <ac:chgData name="Wang Lu" userId="0624d27f-1893-4f5c-bf1e-25397e0256ed" providerId="ADAL" clId="{4FF6ABAF-E2A8-4A39-9C72-BC98BC6DFB3C}" dt="2023-05-02T02:39:38.369" v="990" actId="20577"/>
          <ac:spMkLst>
            <pc:docMk/>
            <pc:sldMk cId="1443387846" sldId="492"/>
            <ac:spMk id="4" creationId="{CA12B2B5-351D-4041-AABE-BF9BBF9646B7}"/>
          </ac:spMkLst>
        </pc:spChg>
        <pc:spChg chg="add mod">
          <ac:chgData name="Wang Lu" userId="0624d27f-1893-4f5c-bf1e-25397e0256ed" providerId="ADAL" clId="{4FF6ABAF-E2A8-4A39-9C72-BC98BC6DFB3C}" dt="2023-05-04T05:48:03.982" v="8418" actId="1076"/>
          <ac:spMkLst>
            <pc:docMk/>
            <pc:sldMk cId="1443387846" sldId="492"/>
            <ac:spMk id="9" creationId="{B9739203-E71E-2937-4317-393291F1785D}"/>
          </ac:spMkLst>
        </pc:spChg>
        <pc:spChg chg="mod">
          <ac:chgData name="Wang Lu" userId="0624d27f-1893-4f5c-bf1e-25397e0256ed" providerId="ADAL" clId="{4FF6ABAF-E2A8-4A39-9C72-BC98BC6DFB3C}" dt="2023-05-04T06:12:09.908" v="8575" actId="1076"/>
          <ac:spMkLst>
            <pc:docMk/>
            <pc:sldMk cId="1443387846" sldId="492"/>
            <ac:spMk id="11" creationId="{304AB3DA-EC36-AC91-961B-F0B79576F0CC}"/>
          </ac:spMkLst>
        </pc:spChg>
        <pc:spChg chg="mod">
          <ac:chgData name="Wang Lu" userId="0624d27f-1893-4f5c-bf1e-25397e0256ed" providerId="ADAL" clId="{4FF6ABAF-E2A8-4A39-9C72-BC98BC6DFB3C}" dt="2023-05-04T06:03:48.408" v="8553" actId="1076"/>
          <ac:spMkLst>
            <pc:docMk/>
            <pc:sldMk cId="1443387846" sldId="492"/>
            <ac:spMk id="14" creationId="{C010CB0F-CB14-71D6-6527-58311E785FAF}"/>
          </ac:spMkLst>
        </pc:spChg>
        <pc:spChg chg="mod">
          <ac:chgData name="Wang Lu" userId="0624d27f-1893-4f5c-bf1e-25397e0256ed" providerId="ADAL" clId="{4FF6ABAF-E2A8-4A39-9C72-BC98BC6DFB3C}" dt="2023-05-04T06:12:42.075" v="8577" actId="1076"/>
          <ac:spMkLst>
            <pc:docMk/>
            <pc:sldMk cId="1443387846" sldId="492"/>
            <ac:spMk id="16" creationId="{8F2BD008-D147-CB1A-A212-8C5FEE6BABE4}"/>
          </ac:spMkLst>
        </pc:spChg>
        <pc:spChg chg="mod ord">
          <ac:chgData name="Wang Lu" userId="0624d27f-1893-4f5c-bf1e-25397e0256ed" providerId="ADAL" clId="{4FF6ABAF-E2A8-4A39-9C72-BC98BC6DFB3C}" dt="2023-05-02T12:15:59.803" v="6342" actId="207"/>
          <ac:spMkLst>
            <pc:docMk/>
            <pc:sldMk cId="1443387846" sldId="492"/>
            <ac:spMk id="29" creationId="{A8CDEA97-E174-A75B-5FDA-442D7847B9A9}"/>
          </ac:spMkLst>
        </pc:spChg>
        <pc:spChg chg="add mod">
          <ac:chgData name="Wang Lu" userId="0624d27f-1893-4f5c-bf1e-25397e0256ed" providerId="ADAL" clId="{4FF6ABAF-E2A8-4A39-9C72-BC98BC6DFB3C}" dt="2023-05-04T08:28:58.941" v="12264" actId="1038"/>
          <ac:spMkLst>
            <pc:docMk/>
            <pc:sldMk cId="1443387846" sldId="492"/>
            <ac:spMk id="30" creationId="{6854D5D5-D5B0-81B1-634B-704DFD2A4749}"/>
          </ac:spMkLst>
        </pc:spChg>
        <pc:spChg chg="add del mod">
          <ac:chgData name="Wang Lu" userId="0624d27f-1893-4f5c-bf1e-25397e0256ed" providerId="ADAL" clId="{4FF6ABAF-E2A8-4A39-9C72-BC98BC6DFB3C}" dt="2023-05-04T05:46:11.248" v="8398" actId="478"/>
          <ac:spMkLst>
            <pc:docMk/>
            <pc:sldMk cId="1443387846" sldId="492"/>
            <ac:spMk id="31" creationId="{5AE5D4A3-A0C6-BB8A-4562-9BB21F437C0E}"/>
          </ac:spMkLst>
        </pc:spChg>
        <pc:spChg chg="mod ord">
          <ac:chgData name="Wang Lu" userId="0624d27f-1893-4f5c-bf1e-25397e0256ed" providerId="ADAL" clId="{4FF6ABAF-E2A8-4A39-9C72-BC98BC6DFB3C}" dt="2023-05-04T06:13:50.726" v="8584" actId="1076"/>
          <ac:spMkLst>
            <pc:docMk/>
            <pc:sldMk cId="1443387846" sldId="492"/>
            <ac:spMk id="33" creationId="{96F596AD-9C97-E57E-182B-EA39A3937894}"/>
          </ac:spMkLst>
        </pc:spChg>
        <pc:spChg chg="add mod">
          <ac:chgData name="Wang Lu" userId="0624d27f-1893-4f5c-bf1e-25397e0256ed" providerId="ADAL" clId="{4FF6ABAF-E2A8-4A39-9C72-BC98BC6DFB3C}" dt="2023-05-04T08:28:58.941" v="12264" actId="1038"/>
          <ac:spMkLst>
            <pc:docMk/>
            <pc:sldMk cId="1443387846" sldId="492"/>
            <ac:spMk id="35" creationId="{94BA1FE3-988C-11DC-9F11-C8E17E19799F}"/>
          </ac:spMkLst>
        </pc:spChg>
        <pc:spChg chg="add mod topLvl">
          <ac:chgData name="Wang Lu" userId="0624d27f-1893-4f5c-bf1e-25397e0256ed" providerId="ADAL" clId="{4FF6ABAF-E2A8-4A39-9C72-BC98BC6DFB3C}" dt="2023-05-04T06:19:19.856" v="8637" actId="14100"/>
          <ac:spMkLst>
            <pc:docMk/>
            <pc:sldMk cId="1443387846" sldId="492"/>
            <ac:spMk id="37" creationId="{F8D6F3A7-8D7C-B3C5-0BD9-0560EA3B56D0}"/>
          </ac:spMkLst>
        </pc:spChg>
        <pc:spChg chg="add del mod topLvl">
          <ac:chgData name="Wang Lu" userId="0624d27f-1893-4f5c-bf1e-25397e0256ed" providerId="ADAL" clId="{4FF6ABAF-E2A8-4A39-9C72-BC98BC6DFB3C}" dt="2023-05-04T06:01:33.641" v="8488" actId="164"/>
          <ac:spMkLst>
            <pc:docMk/>
            <pc:sldMk cId="1443387846" sldId="492"/>
            <ac:spMk id="41" creationId="{9808E087-0EDC-D00D-2F6B-3A76C96C70DC}"/>
          </ac:spMkLst>
        </pc:spChg>
        <pc:spChg chg="mod">
          <ac:chgData name="Wang Lu" userId="0624d27f-1893-4f5c-bf1e-25397e0256ed" providerId="ADAL" clId="{4FF6ABAF-E2A8-4A39-9C72-BC98BC6DFB3C}" dt="2023-05-04T08:28:58.941" v="12264" actId="1038"/>
          <ac:spMkLst>
            <pc:docMk/>
            <pc:sldMk cId="1443387846" sldId="492"/>
            <ac:spMk id="44" creationId="{84439C7C-F84B-4DDD-8C0D-E8D4AAED4CDD}"/>
          </ac:spMkLst>
        </pc:spChg>
        <pc:spChg chg="del">
          <ac:chgData name="Wang Lu" userId="0624d27f-1893-4f5c-bf1e-25397e0256ed" providerId="ADAL" clId="{4FF6ABAF-E2A8-4A39-9C72-BC98BC6DFB3C}" dt="2023-05-02T10:51:10.025" v="4243" actId="478"/>
          <ac:spMkLst>
            <pc:docMk/>
            <pc:sldMk cId="1443387846" sldId="492"/>
            <ac:spMk id="48" creationId="{5B8341D1-A2C7-422E-8B95-7740907C57BE}"/>
          </ac:spMkLst>
        </pc:spChg>
        <pc:spChg chg="mod">
          <ac:chgData name="Wang Lu" userId="0624d27f-1893-4f5c-bf1e-25397e0256ed" providerId="ADAL" clId="{4FF6ABAF-E2A8-4A39-9C72-BC98BC6DFB3C}" dt="2023-05-04T06:02:51.086" v="8546" actId="1076"/>
          <ac:spMkLst>
            <pc:docMk/>
            <pc:sldMk cId="1443387846" sldId="492"/>
            <ac:spMk id="58" creationId="{CFB1BD5A-86CA-4AF2-B050-10713AF4C6F4}"/>
          </ac:spMkLst>
        </pc:spChg>
        <pc:spChg chg="mod">
          <ac:chgData name="Wang Lu" userId="0624d27f-1893-4f5c-bf1e-25397e0256ed" providerId="ADAL" clId="{4FF6ABAF-E2A8-4A39-9C72-BC98BC6DFB3C}" dt="2023-05-04T05:47:17.831" v="8413" actId="165"/>
          <ac:spMkLst>
            <pc:docMk/>
            <pc:sldMk cId="1443387846" sldId="492"/>
            <ac:spMk id="59" creationId="{5A6893BB-C767-E85B-A9F1-5D85673B76B5}"/>
          </ac:spMkLst>
        </pc:spChg>
        <pc:spChg chg="mod">
          <ac:chgData name="Wang Lu" userId="0624d27f-1893-4f5c-bf1e-25397e0256ed" providerId="ADAL" clId="{4FF6ABAF-E2A8-4A39-9C72-BC98BC6DFB3C}" dt="2023-05-04T06:03:44.910" v="8552" actId="1076"/>
          <ac:spMkLst>
            <pc:docMk/>
            <pc:sldMk cId="1443387846" sldId="492"/>
            <ac:spMk id="60" creationId="{5199782D-4AB7-9FF0-39FB-C239C3A3A709}"/>
          </ac:spMkLst>
        </pc:spChg>
        <pc:spChg chg="mod topLvl">
          <ac:chgData name="Wang Lu" userId="0624d27f-1893-4f5c-bf1e-25397e0256ed" providerId="ADAL" clId="{4FF6ABAF-E2A8-4A39-9C72-BC98BC6DFB3C}" dt="2023-05-04T05:47:27.902" v="8414" actId="164"/>
          <ac:spMkLst>
            <pc:docMk/>
            <pc:sldMk cId="1443387846" sldId="492"/>
            <ac:spMk id="61" creationId="{F84A48C6-D54B-9062-3E1E-63716A47E3F6}"/>
          </ac:spMkLst>
        </pc:spChg>
        <pc:spChg chg="mod topLvl">
          <ac:chgData name="Wang Lu" userId="0624d27f-1893-4f5c-bf1e-25397e0256ed" providerId="ADAL" clId="{4FF6ABAF-E2A8-4A39-9C72-BC98BC6DFB3C}" dt="2023-05-04T06:14:01.676" v="8585" actId="1076"/>
          <ac:spMkLst>
            <pc:docMk/>
            <pc:sldMk cId="1443387846" sldId="492"/>
            <ac:spMk id="62" creationId="{C7002C5A-8194-745C-DB14-E0234E98AAE5}"/>
          </ac:spMkLst>
        </pc:spChg>
        <pc:grpChg chg="del">
          <ac:chgData name="Wang Lu" userId="0624d27f-1893-4f5c-bf1e-25397e0256ed" providerId="ADAL" clId="{4FF6ABAF-E2A8-4A39-9C72-BC98BC6DFB3C}" dt="2023-05-02T10:50:17.166" v="4235" actId="478"/>
          <ac:grpSpMkLst>
            <pc:docMk/>
            <pc:sldMk cId="1443387846" sldId="492"/>
            <ac:grpSpMk id="7" creationId="{892B34A3-81E1-4EC7-B342-9E4ED0529245}"/>
          </ac:grpSpMkLst>
        </pc:grpChg>
        <pc:grpChg chg="del">
          <ac:chgData name="Wang Lu" userId="0624d27f-1893-4f5c-bf1e-25397e0256ed" providerId="ADAL" clId="{4FF6ABAF-E2A8-4A39-9C72-BC98BC6DFB3C}" dt="2023-05-02T10:50:15.899" v="4234" actId="478"/>
          <ac:grpSpMkLst>
            <pc:docMk/>
            <pc:sldMk cId="1443387846" sldId="492"/>
            <ac:grpSpMk id="9" creationId="{8DCB7288-CA35-44E2-8DAB-131E7C1FE521}"/>
          </ac:grpSpMkLst>
        </pc:grpChg>
        <pc:grpChg chg="mod">
          <ac:chgData name="Wang Lu" userId="0624d27f-1893-4f5c-bf1e-25397e0256ed" providerId="ADAL" clId="{4FF6ABAF-E2A8-4A39-9C72-BC98BC6DFB3C}" dt="2023-05-04T06:02:41.697" v="8539" actId="1035"/>
          <ac:grpSpMkLst>
            <pc:docMk/>
            <pc:sldMk cId="1443387846" sldId="492"/>
            <ac:grpSpMk id="18" creationId="{19BA27D0-196E-862E-BABA-EAC49DB0EE01}"/>
          </ac:grpSpMkLst>
        </pc:grpChg>
        <pc:grpChg chg="mod">
          <ac:chgData name="Wang Lu" userId="0624d27f-1893-4f5c-bf1e-25397e0256ed" providerId="ADAL" clId="{4FF6ABAF-E2A8-4A39-9C72-BC98BC6DFB3C}" dt="2023-05-04T06:13:36.651" v="8583" actId="1076"/>
          <ac:grpSpMkLst>
            <pc:docMk/>
            <pc:sldMk cId="1443387846" sldId="492"/>
            <ac:grpSpMk id="20" creationId="{B122C7D5-2545-4DD3-FC49-E6211D66A82C}"/>
          </ac:grpSpMkLst>
        </pc:grpChg>
        <pc:grpChg chg="mod">
          <ac:chgData name="Wang Lu" userId="0624d27f-1893-4f5c-bf1e-25397e0256ed" providerId="ADAL" clId="{4FF6ABAF-E2A8-4A39-9C72-BC98BC6DFB3C}" dt="2023-05-04T05:47:17.831" v="8413" actId="165"/>
          <ac:grpSpMkLst>
            <pc:docMk/>
            <pc:sldMk cId="1443387846" sldId="492"/>
            <ac:grpSpMk id="22" creationId="{83C10543-A202-7D73-85D7-0E9494C57F75}"/>
          </ac:grpSpMkLst>
        </pc:grpChg>
        <pc:grpChg chg="del mod topLvl">
          <ac:chgData name="Wang Lu" userId="0624d27f-1893-4f5c-bf1e-25397e0256ed" providerId="ADAL" clId="{4FF6ABAF-E2A8-4A39-9C72-BC98BC6DFB3C}" dt="2023-05-04T05:57:52.654" v="8428" actId="165"/>
          <ac:grpSpMkLst>
            <pc:docMk/>
            <pc:sldMk cId="1443387846" sldId="492"/>
            <ac:grpSpMk id="23" creationId="{158ECACF-EE04-CCEB-BDAC-C972E41683CC}"/>
          </ac:grpSpMkLst>
        </pc:grpChg>
        <pc:grpChg chg="mod topLvl">
          <ac:chgData name="Wang Lu" userId="0624d27f-1893-4f5c-bf1e-25397e0256ed" providerId="ADAL" clId="{4FF6ABAF-E2A8-4A39-9C72-BC98BC6DFB3C}" dt="2023-05-04T05:47:27.902" v="8414" actId="164"/>
          <ac:grpSpMkLst>
            <pc:docMk/>
            <pc:sldMk cId="1443387846" sldId="492"/>
            <ac:grpSpMk id="24" creationId="{719E48C8-2ABF-665C-0004-A713AB2F607B}"/>
          </ac:grpSpMkLst>
        </pc:grpChg>
        <pc:grpChg chg="del mod topLvl">
          <ac:chgData name="Wang Lu" userId="0624d27f-1893-4f5c-bf1e-25397e0256ed" providerId="ADAL" clId="{4FF6ABAF-E2A8-4A39-9C72-BC98BC6DFB3C}" dt="2023-05-04T05:57:47.718" v="8427" actId="165"/>
          <ac:grpSpMkLst>
            <pc:docMk/>
            <pc:sldMk cId="1443387846" sldId="492"/>
            <ac:grpSpMk id="25" creationId="{BEBC7ACE-746E-12EA-388D-123A9920D8AB}"/>
          </ac:grpSpMkLst>
        </pc:grpChg>
        <pc:grpChg chg="del mod">
          <ac:chgData name="Wang Lu" userId="0624d27f-1893-4f5c-bf1e-25397e0256ed" providerId="ADAL" clId="{4FF6ABAF-E2A8-4A39-9C72-BC98BC6DFB3C}" dt="2023-05-04T05:47:17.831" v="8413" actId="165"/>
          <ac:grpSpMkLst>
            <pc:docMk/>
            <pc:sldMk cId="1443387846" sldId="492"/>
            <ac:grpSpMk id="26" creationId="{F02625B1-B368-1298-181F-3A485F31A055}"/>
          </ac:grpSpMkLst>
        </pc:grpChg>
        <pc:grpChg chg="add mod">
          <ac:chgData name="Wang Lu" userId="0624d27f-1893-4f5c-bf1e-25397e0256ed" providerId="ADAL" clId="{4FF6ABAF-E2A8-4A39-9C72-BC98BC6DFB3C}" dt="2023-05-04T06:02:34.218" v="8534" actId="1035"/>
          <ac:grpSpMkLst>
            <pc:docMk/>
            <pc:sldMk cId="1443387846" sldId="492"/>
            <ac:grpSpMk id="38" creationId="{E724A8A8-234F-D5BF-AF9B-A5F4DA95B2C6}"/>
          </ac:grpSpMkLst>
        </pc:grpChg>
        <pc:grpChg chg="add del mod">
          <ac:chgData name="Wang Lu" userId="0624d27f-1893-4f5c-bf1e-25397e0256ed" providerId="ADAL" clId="{4FF6ABAF-E2A8-4A39-9C72-BC98BC6DFB3C}" dt="2023-05-04T05:57:43.437" v="8426" actId="165"/>
          <ac:grpSpMkLst>
            <pc:docMk/>
            <pc:sldMk cId="1443387846" sldId="492"/>
            <ac:grpSpMk id="39" creationId="{3AE8719C-3D3D-9AC4-870F-895B0EF53C87}"/>
          </ac:grpSpMkLst>
        </pc:grpChg>
        <pc:grpChg chg="add mod">
          <ac:chgData name="Wang Lu" userId="0624d27f-1893-4f5c-bf1e-25397e0256ed" providerId="ADAL" clId="{4FF6ABAF-E2A8-4A39-9C72-BC98BC6DFB3C}" dt="2023-05-04T06:12:48.356" v="8578" actId="1076"/>
          <ac:grpSpMkLst>
            <pc:docMk/>
            <pc:sldMk cId="1443387846" sldId="492"/>
            <ac:grpSpMk id="42" creationId="{AAC9A230-D336-3453-D156-B3964B2148F7}"/>
          </ac:grpSpMkLst>
        </pc:grpChg>
        <pc:grpChg chg="mod">
          <ac:chgData name="Wang Lu" userId="0624d27f-1893-4f5c-bf1e-25397e0256ed" providerId="ADAL" clId="{4FF6ABAF-E2A8-4A39-9C72-BC98BC6DFB3C}" dt="2023-05-04T06:02:27.641" v="8522" actId="1038"/>
          <ac:grpSpMkLst>
            <pc:docMk/>
            <pc:sldMk cId="1443387846" sldId="492"/>
            <ac:grpSpMk id="55" creationId="{4169D9B6-AEC0-44C0-B586-ECC4FE4B6E3B}"/>
          </ac:grpSpMkLst>
        </pc:grpChg>
        <pc:picChg chg="add mod">
          <ac:chgData name="Wang Lu" userId="0624d27f-1893-4f5c-bf1e-25397e0256ed" providerId="ADAL" clId="{4FF6ABAF-E2A8-4A39-9C72-BC98BC6DFB3C}" dt="2023-05-04T08:28:58.941" v="12264" actId="1038"/>
          <ac:picMkLst>
            <pc:docMk/>
            <pc:sldMk cId="1443387846" sldId="492"/>
            <ac:picMk id="2" creationId="{08BD0B36-10C8-F101-FA87-36DE3681DC7F}"/>
          </ac:picMkLst>
        </pc:picChg>
        <pc:picChg chg="add mod modCrop">
          <ac:chgData name="Wang Lu" userId="0624d27f-1893-4f5c-bf1e-25397e0256ed" providerId="ADAL" clId="{4FF6ABAF-E2A8-4A39-9C72-BC98BC6DFB3C}" dt="2023-05-04T08:28:58.941" v="12264" actId="1038"/>
          <ac:picMkLst>
            <pc:docMk/>
            <pc:sldMk cId="1443387846" sldId="492"/>
            <ac:picMk id="10" creationId="{CF3BF099-CDC7-D4FA-9695-ABAFE612579F}"/>
          </ac:picMkLst>
        </pc:picChg>
        <pc:picChg chg="mod">
          <ac:chgData name="Wang Lu" userId="0624d27f-1893-4f5c-bf1e-25397e0256ed" providerId="ADAL" clId="{4FF6ABAF-E2A8-4A39-9C72-BC98BC6DFB3C}" dt="2023-05-04T05:47:17.831" v="8413" actId="165"/>
          <ac:picMkLst>
            <pc:docMk/>
            <pc:sldMk cId="1443387846" sldId="492"/>
            <ac:picMk id="19" creationId="{7ECD40DF-9C6F-E862-7E25-6DA82A5395AA}"/>
          </ac:picMkLst>
        </pc:picChg>
        <pc:picChg chg="add del mod topLvl">
          <ac:chgData name="Wang Lu" userId="0624d27f-1893-4f5c-bf1e-25397e0256ed" providerId="ADAL" clId="{4FF6ABAF-E2A8-4A39-9C72-BC98BC6DFB3C}" dt="2023-05-04T05:58:02.355" v="8433" actId="478"/>
          <ac:picMkLst>
            <pc:docMk/>
            <pc:sldMk cId="1443387846" sldId="492"/>
            <ac:picMk id="21" creationId="{FEE77192-4131-B960-DC74-72E8327EB436}"/>
          </ac:picMkLst>
        </pc:picChg>
        <pc:picChg chg="mod">
          <ac:chgData name="Wang Lu" userId="0624d27f-1893-4f5c-bf1e-25397e0256ed" providerId="ADAL" clId="{4FF6ABAF-E2A8-4A39-9C72-BC98BC6DFB3C}" dt="2023-05-04T06:13:00.707" v="8580" actId="1076"/>
          <ac:picMkLst>
            <pc:docMk/>
            <pc:sldMk cId="1443387846" sldId="492"/>
            <ac:picMk id="32" creationId="{1B908F3B-EC46-D389-F3A0-ECE2A3F0170F}"/>
          </ac:picMkLst>
        </pc:picChg>
        <pc:picChg chg="add mod modCrop">
          <ac:chgData name="Wang Lu" userId="0624d27f-1893-4f5c-bf1e-25397e0256ed" providerId="ADAL" clId="{4FF6ABAF-E2A8-4A39-9C72-BC98BC6DFB3C}" dt="2023-05-04T06:01:33.641" v="8488" actId="164"/>
          <ac:picMkLst>
            <pc:docMk/>
            <pc:sldMk cId="1443387846" sldId="492"/>
            <ac:picMk id="40" creationId="{AB223AEA-2048-D83C-2346-9A8A98BDAF82}"/>
          </ac:picMkLst>
        </pc:picChg>
        <pc:picChg chg="mod">
          <ac:chgData name="Wang Lu" userId="0624d27f-1893-4f5c-bf1e-25397e0256ed" providerId="ADAL" clId="{4FF6ABAF-E2A8-4A39-9C72-BC98BC6DFB3C}" dt="2023-05-02T05:49:17.972" v="1625" actId="208"/>
          <ac:picMkLst>
            <pc:docMk/>
            <pc:sldMk cId="1443387846" sldId="492"/>
            <ac:picMk id="45" creationId="{27877E38-5DE5-49DC-A570-AB20D56496A8}"/>
          </ac:picMkLst>
        </pc:picChg>
        <pc:picChg chg="mod">
          <ac:chgData name="Wang Lu" userId="0624d27f-1893-4f5c-bf1e-25397e0256ed" providerId="ADAL" clId="{4FF6ABAF-E2A8-4A39-9C72-BC98BC6DFB3C}" dt="2023-05-02T05:49:22.666" v="1626" actId="208"/>
          <ac:picMkLst>
            <pc:docMk/>
            <pc:sldMk cId="1443387846" sldId="492"/>
            <ac:picMk id="46" creationId="{6C449311-2C3F-4D48-A1D2-E41C093DCD05}"/>
          </ac:picMkLst>
        </pc:picChg>
      </pc:sldChg>
      <pc:sldChg chg="delSp modSp del mod">
        <pc:chgData name="Wang Lu" userId="0624d27f-1893-4f5c-bf1e-25397e0256ed" providerId="ADAL" clId="{4FF6ABAF-E2A8-4A39-9C72-BC98BC6DFB3C}" dt="2023-05-02T02:55:57.191" v="1208" actId="47"/>
        <pc:sldMkLst>
          <pc:docMk/>
          <pc:sldMk cId="2084039186" sldId="493"/>
        </pc:sldMkLst>
        <pc:spChg chg="mod">
          <ac:chgData name="Wang Lu" userId="0624d27f-1893-4f5c-bf1e-25397e0256ed" providerId="ADAL" clId="{4FF6ABAF-E2A8-4A39-9C72-BC98BC6DFB3C}" dt="2023-05-02T02:50:20.811" v="1149" actId="21"/>
          <ac:spMkLst>
            <pc:docMk/>
            <pc:sldMk cId="2084039186" sldId="493"/>
            <ac:spMk id="4" creationId="{C2FFE433-802B-4010-B575-C1D6E68B3A24}"/>
          </ac:spMkLst>
        </pc:spChg>
        <pc:spChg chg="del">
          <ac:chgData name="Wang Lu" userId="0624d27f-1893-4f5c-bf1e-25397e0256ed" providerId="ADAL" clId="{4FF6ABAF-E2A8-4A39-9C72-BC98BC6DFB3C}" dt="2023-05-02T02:51:05.237" v="1154" actId="21"/>
          <ac:spMkLst>
            <pc:docMk/>
            <pc:sldMk cId="2084039186" sldId="493"/>
            <ac:spMk id="61" creationId="{05DBBB0B-1174-FC04-680D-607CE46B787D}"/>
          </ac:spMkLst>
        </pc:spChg>
      </pc:sldChg>
      <pc:sldChg chg="addSp delSp modSp del mod">
        <pc:chgData name="Wang Lu" userId="0624d27f-1893-4f5c-bf1e-25397e0256ed" providerId="ADAL" clId="{4FF6ABAF-E2A8-4A39-9C72-BC98BC6DFB3C}" dt="2023-05-03T07:09:05.318" v="7903" actId="47"/>
        <pc:sldMkLst>
          <pc:docMk/>
          <pc:sldMk cId="2669339518" sldId="494"/>
        </pc:sldMkLst>
        <pc:spChg chg="mod">
          <ac:chgData name="Wang Lu" userId="0624d27f-1893-4f5c-bf1e-25397e0256ed" providerId="ADAL" clId="{4FF6ABAF-E2A8-4A39-9C72-BC98BC6DFB3C}" dt="2023-05-03T07:07:44.921" v="7887" actId="21"/>
          <ac:spMkLst>
            <pc:docMk/>
            <pc:sldMk cId="2669339518" sldId="494"/>
            <ac:spMk id="3" creationId="{F19A44D2-429B-4938-8949-27DF2C6118A5}"/>
          </ac:spMkLst>
        </pc:spChg>
        <pc:spChg chg="mod">
          <ac:chgData name="Wang Lu" userId="0624d27f-1893-4f5c-bf1e-25397e0256ed" providerId="ADAL" clId="{4FF6ABAF-E2A8-4A39-9C72-BC98BC6DFB3C}" dt="2023-05-02T02:56:15.238" v="1212" actId="20577"/>
          <ac:spMkLst>
            <pc:docMk/>
            <pc:sldMk cId="2669339518" sldId="494"/>
            <ac:spMk id="4" creationId="{C2FFE433-802B-4010-B575-C1D6E68B3A24}"/>
          </ac:spMkLst>
        </pc:spChg>
        <pc:spChg chg="mod">
          <ac:chgData name="Wang Lu" userId="0624d27f-1893-4f5c-bf1e-25397e0256ed" providerId="ADAL" clId="{4FF6ABAF-E2A8-4A39-9C72-BC98BC6DFB3C}" dt="2023-05-03T01:34:07.451" v="6487" actId="1076"/>
          <ac:spMkLst>
            <pc:docMk/>
            <pc:sldMk cId="2669339518" sldId="494"/>
            <ac:spMk id="64" creationId="{88316C45-3FFF-46A2-B236-FAD453625898}"/>
          </ac:spMkLst>
        </pc:spChg>
        <pc:grpChg chg="add del mod">
          <ac:chgData name="Wang Lu" userId="0624d27f-1893-4f5c-bf1e-25397e0256ed" providerId="ADAL" clId="{4FF6ABAF-E2A8-4A39-9C72-BC98BC6DFB3C}" dt="2023-05-03T07:07:59.297" v="7890" actId="21"/>
          <ac:grpSpMkLst>
            <pc:docMk/>
            <pc:sldMk cId="2669339518" sldId="494"/>
            <ac:grpSpMk id="6" creationId="{F48E595C-AA79-D922-841E-D759AC7E4F5E}"/>
          </ac:grpSpMkLst>
        </pc:grpChg>
        <pc:grpChg chg="add del mod">
          <ac:chgData name="Wang Lu" userId="0624d27f-1893-4f5c-bf1e-25397e0256ed" providerId="ADAL" clId="{4FF6ABAF-E2A8-4A39-9C72-BC98BC6DFB3C}" dt="2023-05-03T07:07:59.297" v="7890" actId="21"/>
          <ac:grpSpMkLst>
            <pc:docMk/>
            <pc:sldMk cId="2669339518" sldId="494"/>
            <ac:grpSpMk id="65" creationId="{D988767A-2B02-9687-C9EA-B4233EFD54B2}"/>
          </ac:grpSpMkLst>
        </pc:grpChg>
      </pc:sldChg>
      <pc:sldChg chg="modSp mod modNotesTx">
        <pc:chgData name="Wang Lu" userId="0624d27f-1893-4f5c-bf1e-25397e0256ed" providerId="ADAL" clId="{4FF6ABAF-E2A8-4A39-9C72-BC98BC6DFB3C}" dt="2023-05-22T10:58:00.794" v="27358" actId="20577"/>
        <pc:sldMkLst>
          <pc:docMk/>
          <pc:sldMk cId="3546847664" sldId="498"/>
        </pc:sldMkLst>
        <pc:spChg chg="mod">
          <ac:chgData name="Wang Lu" userId="0624d27f-1893-4f5c-bf1e-25397e0256ed" providerId="ADAL" clId="{4FF6ABAF-E2A8-4A39-9C72-BC98BC6DFB3C}" dt="2023-05-02T02:45:48.053" v="1132" actId="20577"/>
          <ac:spMkLst>
            <pc:docMk/>
            <pc:sldMk cId="3546847664" sldId="498"/>
            <ac:spMk id="3" creationId="{210188DB-2EF6-49A3-B00D-E1011D9F3EF1}"/>
          </ac:spMkLst>
        </pc:spChg>
        <pc:spChg chg="mod">
          <ac:chgData name="Wang Lu" userId="0624d27f-1893-4f5c-bf1e-25397e0256ed" providerId="ADAL" clId="{4FF6ABAF-E2A8-4A39-9C72-BC98BC6DFB3C}" dt="2023-05-02T02:45:35.107" v="1098" actId="14100"/>
          <ac:spMkLst>
            <pc:docMk/>
            <pc:sldMk cId="3546847664" sldId="498"/>
            <ac:spMk id="4" creationId="{2E5F9408-ABB1-4E8E-88EF-498AF9405786}"/>
          </ac:spMkLst>
        </pc:spChg>
        <pc:spChg chg="mod">
          <ac:chgData name="Wang Lu" userId="0624d27f-1893-4f5c-bf1e-25397e0256ed" providerId="ADAL" clId="{4FF6ABAF-E2A8-4A39-9C72-BC98BC6DFB3C}" dt="2023-05-04T07:34:29.003" v="9949" actId="113"/>
          <ac:spMkLst>
            <pc:docMk/>
            <pc:sldMk cId="3546847664" sldId="498"/>
            <ac:spMk id="8" creationId="{9A37F573-063B-4F71-BEC9-0D68669B9F31}"/>
          </ac:spMkLst>
        </pc:spChg>
        <pc:picChg chg="mod ord">
          <ac:chgData name="Wang Lu" userId="0624d27f-1893-4f5c-bf1e-25397e0256ed" providerId="ADAL" clId="{4FF6ABAF-E2A8-4A39-9C72-BC98BC6DFB3C}" dt="2023-05-03T08:45:55.357" v="8313" actId="1038"/>
          <ac:picMkLst>
            <pc:docMk/>
            <pc:sldMk cId="3546847664" sldId="498"/>
            <ac:picMk id="7" creationId="{17B774A7-B532-48CD-A1E7-012FF418B074}"/>
          </ac:picMkLst>
        </pc:picChg>
        <pc:picChg chg="mod ord">
          <ac:chgData name="Wang Lu" userId="0624d27f-1893-4f5c-bf1e-25397e0256ed" providerId="ADAL" clId="{4FF6ABAF-E2A8-4A39-9C72-BC98BC6DFB3C}" dt="2023-05-03T08:45:53.166" v="8311" actId="1038"/>
          <ac:picMkLst>
            <pc:docMk/>
            <pc:sldMk cId="3546847664" sldId="498"/>
            <ac:picMk id="9" creationId="{6808E8F0-5FB3-4C14-5FAE-E9DB95D920AE}"/>
          </ac:picMkLst>
        </pc:picChg>
      </pc:sldChg>
      <pc:sldChg chg="modSp mod">
        <pc:chgData name="Wang Lu" userId="0624d27f-1893-4f5c-bf1e-25397e0256ed" providerId="ADAL" clId="{4FF6ABAF-E2A8-4A39-9C72-BC98BC6DFB3C}" dt="2023-05-04T07:42:45.508" v="10085" actId="1035"/>
        <pc:sldMkLst>
          <pc:docMk/>
          <pc:sldMk cId="1908030176" sldId="499"/>
        </pc:sldMkLst>
        <pc:spChg chg="mod">
          <ac:chgData name="Wang Lu" userId="0624d27f-1893-4f5c-bf1e-25397e0256ed" providerId="ADAL" clId="{4FF6ABAF-E2A8-4A39-9C72-BC98BC6DFB3C}" dt="2023-05-02T12:29:56.240" v="6373" actId="20577"/>
          <ac:spMkLst>
            <pc:docMk/>
            <pc:sldMk cId="1908030176" sldId="499"/>
            <ac:spMk id="3" creationId="{C2CB8247-E6C3-4FE7-8138-C84828909244}"/>
          </ac:spMkLst>
        </pc:spChg>
        <pc:spChg chg="mod">
          <ac:chgData name="Wang Lu" userId="0624d27f-1893-4f5c-bf1e-25397e0256ed" providerId="ADAL" clId="{4FF6ABAF-E2A8-4A39-9C72-BC98BC6DFB3C}" dt="2023-05-02T03:07:33.649" v="1456" actId="20577"/>
          <ac:spMkLst>
            <pc:docMk/>
            <pc:sldMk cId="1908030176" sldId="499"/>
            <ac:spMk id="4" creationId="{9723168B-94CE-4688-B496-85A2637E7A82}"/>
          </ac:spMkLst>
        </pc:spChg>
        <pc:spChg chg="mod">
          <ac:chgData name="Wang Lu" userId="0624d27f-1893-4f5c-bf1e-25397e0256ed" providerId="ADAL" clId="{4FF6ABAF-E2A8-4A39-9C72-BC98BC6DFB3C}" dt="2023-05-04T07:42:28.731" v="10078" actId="12"/>
          <ac:spMkLst>
            <pc:docMk/>
            <pc:sldMk cId="1908030176" sldId="499"/>
            <ac:spMk id="31" creationId="{DF59AF21-C3EE-4622-99D8-F46299C38AA5}"/>
          </ac:spMkLst>
        </pc:spChg>
        <pc:spChg chg="mod">
          <ac:chgData name="Wang Lu" userId="0624d27f-1893-4f5c-bf1e-25397e0256ed" providerId="ADAL" clId="{4FF6ABAF-E2A8-4A39-9C72-BC98BC6DFB3C}" dt="2023-05-03T07:27:50.982" v="8018" actId="1076"/>
          <ac:spMkLst>
            <pc:docMk/>
            <pc:sldMk cId="1908030176" sldId="499"/>
            <ac:spMk id="32" creationId="{AD65D364-244E-4D40-995A-2D062A8CD7AA}"/>
          </ac:spMkLst>
        </pc:spChg>
        <pc:spChg chg="mod">
          <ac:chgData name="Wang Lu" userId="0624d27f-1893-4f5c-bf1e-25397e0256ed" providerId="ADAL" clId="{4FF6ABAF-E2A8-4A39-9C72-BC98BC6DFB3C}" dt="2023-05-03T07:27:54.822" v="8019" actId="1076"/>
          <ac:spMkLst>
            <pc:docMk/>
            <pc:sldMk cId="1908030176" sldId="499"/>
            <ac:spMk id="33" creationId="{D3BD40D9-4CD2-432A-88BC-03A56E6BB420}"/>
          </ac:spMkLst>
        </pc:spChg>
        <pc:picChg chg="mod">
          <ac:chgData name="Wang Lu" userId="0624d27f-1893-4f5c-bf1e-25397e0256ed" providerId="ADAL" clId="{4FF6ABAF-E2A8-4A39-9C72-BC98BC6DFB3C}" dt="2023-05-03T07:27:47.839" v="8017" actId="1076"/>
          <ac:picMkLst>
            <pc:docMk/>
            <pc:sldMk cId="1908030176" sldId="499"/>
            <ac:picMk id="29" creationId="{60232C86-16AB-4A96-8BD6-32800AD4BC17}"/>
          </ac:picMkLst>
        </pc:picChg>
        <pc:picChg chg="mod ord">
          <ac:chgData name="Wang Lu" userId="0624d27f-1893-4f5c-bf1e-25397e0256ed" providerId="ADAL" clId="{4FF6ABAF-E2A8-4A39-9C72-BC98BC6DFB3C}" dt="2023-05-04T07:42:45.508" v="10085" actId="1035"/>
          <ac:picMkLst>
            <pc:docMk/>
            <pc:sldMk cId="1908030176" sldId="499"/>
            <ac:picMk id="30" creationId="{775DF6E8-2424-490B-9AED-E073BB9F8352}"/>
          </ac:picMkLst>
        </pc:picChg>
      </pc:sldChg>
      <pc:sldChg chg="modSp mod">
        <pc:chgData name="Wang Lu" userId="0624d27f-1893-4f5c-bf1e-25397e0256ed" providerId="ADAL" clId="{4FF6ABAF-E2A8-4A39-9C72-BC98BC6DFB3C}" dt="2023-05-09T03:12:31.942" v="25440" actId="20577"/>
        <pc:sldMkLst>
          <pc:docMk/>
          <pc:sldMk cId="1428555859" sldId="500"/>
        </pc:sldMkLst>
        <pc:spChg chg="mod">
          <ac:chgData name="Wang Lu" userId="0624d27f-1893-4f5c-bf1e-25397e0256ed" providerId="ADAL" clId="{4FF6ABAF-E2A8-4A39-9C72-BC98BC6DFB3C}" dt="2023-05-02T12:30:03.139" v="6379" actId="20577"/>
          <ac:spMkLst>
            <pc:docMk/>
            <pc:sldMk cId="1428555859" sldId="500"/>
            <ac:spMk id="3" creationId="{C2CB8247-E6C3-4FE7-8138-C84828909244}"/>
          </ac:spMkLst>
        </pc:spChg>
        <pc:spChg chg="mod">
          <ac:chgData name="Wang Lu" userId="0624d27f-1893-4f5c-bf1e-25397e0256ed" providerId="ADAL" clId="{4FF6ABAF-E2A8-4A39-9C72-BC98BC6DFB3C}" dt="2023-05-02T03:08:26.841" v="1469" actId="20577"/>
          <ac:spMkLst>
            <pc:docMk/>
            <pc:sldMk cId="1428555859" sldId="500"/>
            <ac:spMk id="4" creationId="{9723168B-94CE-4688-B496-85A2637E7A82}"/>
          </ac:spMkLst>
        </pc:spChg>
        <pc:spChg chg="mod">
          <ac:chgData name="Wang Lu" userId="0624d27f-1893-4f5c-bf1e-25397e0256ed" providerId="ADAL" clId="{4FF6ABAF-E2A8-4A39-9C72-BC98BC6DFB3C}" dt="2023-05-09T03:12:31.942" v="25440" actId="20577"/>
          <ac:spMkLst>
            <pc:docMk/>
            <pc:sldMk cId="1428555859" sldId="500"/>
            <ac:spMk id="11" creationId="{8C9D1DF2-6FD9-4D33-8730-A38A6666E00A}"/>
          </ac:spMkLst>
        </pc:spChg>
        <pc:spChg chg="mod">
          <ac:chgData name="Wang Lu" userId="0624d27f-1893-4f5c-bf1e-25397e0256ed" providerId="ADAL" clId="{4FF6ABAF-E2A8-4A39-9C72-BC98BC6DFB3C}" dt="2023-05-02T12:30:12.996" v="6380" actId="255"/>
          <ac:spMkLst>
            <pc:docMk/>
            <pc:sldMk cId="1428555859" sldId="500"/>
            <ac:spMk id="14" creationId="{36CE2EEC-DDEE-4DCA-BE0D-3B88F8816DDF}"/>
          </ac:spMkLst>
        </pc:spChg>
        <pc:spChg chg="mod">
          <ac:chgData name="Wang Lu" userId="0624d27f-1893-4f5c-bf1e-25397e0256ed" providerId="ADAL" clId="{4FF6ABAF-E2A8-4A39-9C72-BC98BC6DFB3C}" dt="2023-05-02T12:30:17.821" v="6381" actId="255"/>
          <ac:spMkLst>
            <pc:docMk/>
            <pc:sldMk cId="1428555859" sldId="500"/>
            <ac:spMk id="15" creationId="{503AFB88-815F-43B4-BF94-F8393CB3E8F0}"/>
          </ac:spMkLst>
        </pc:spChg>
        <pc:grpChg chg="mod">
          <ac:chgData name="Wang Lu" userId="0624d27f-1893-4f5c-bf1e-25397e0256ed" providerId="ADAL" clId="{4FF6ABAF-E2A8-4A39-9C72-BC98BC6DFB3C}" dt="2023-05-03T07:28:35.223" v="8026" actId="14100"/>
          <ac:grpSpMkLst>
            <pc:docMk/>
            <pc:sldMk cId="1428555859" sldId="500"/>
            <ac:grpSpMk id="9" creationId="{44060B9F-E9B5-78C0-E801-735A0DA380C0}"/>
          </ac:grpSpMkLst>
        </pc:grpChg>
        <pc:grpChg chg="mod">
          <ac:chgData name="Wang Lu" userId="0624d27f-1893-4f5c-bf1e-25397e0256ed" providerId="ADAL" clId="{4FF6ABAF-E2A8-4A39-9C72-BC98BC6DFB3C}" dt="2023-05-03T07:28:54.279" v="8029" actId="1076"/>
          <ac:grpSpMkLst>
            <pc:docMk/>
            <pc:sldMk cId="1428555859" sldId="500"/>
            <ac:grpSpMk id="10" creationId="{6C362201-A392-F0E7-98E1-DFAAB16E9B27}"/>
          </ac:grpSpMkLst>
        </pc:grpChg>
        <pc:grpChg chg="mod">
          <ac:chgData name="Wang Lu" userId="0624d27f-1893-4f5c-bf1e-25397e0256ed" providerId="ADAL" clId="{4FF6ABAF-E2A8-4A39-9C72-BC98BC6DFB3C}" dt="2023-05-03T07:28:12.078" v="8022" actId="1076"/>
          <ac:grpSpMkLst>
            <pc:docMk/>
            <pc:sldMk cId="1428555859" sldId="500"/>
            <ac:grpSpMk id="16" creationId="{0392A04B-8B46-4A01-AFB8-7EF17DE66F9A}"/>
          </ac:grpSpMkLst>
        </pc:grpChg>
      </pc:sldChg>
      <pc:sldChg chg="modSp mod">
        <pc:chgData name="Wang Lu" userId="0624d27f-1893-4f5c-bf1e-25397e0256ed" providerId="ADAL" clId="{4FF6ABAF-E2A8-4A39-9C72-BC98BC6DFB3C}" dt="2023-05-04T07:05:52.740" v="9060" actId="20577"/>
        <pc:sldMkLst>
          <pc:docMk/>
          <pc:sldMk cId="1175233120" sldId="505"/>
        </pc:sldMkLst>
        <pc:spChg chg="mod">
          <ac:chgData name="Wang Lu" userId="0624d27f-1893-4f5c-bf1e-25397e0256ed" providerId="ADAL" clId="{4FF6ABAF-E2A8-4A39-9C72-BC98BC6DFB3C}" dt="2023-05-04T07:05:30.310" v="9020" actId="20577"/>
          <ac:spMkLst>
            <pc:docMk/>
            <pc:sldMk cId="1175233120" sldId="505"/>
            <ac:spMk id="3" creationId="{F19A44D2-429B-4938-8949-27DF2C6118A5}"/>
          </ac:spMkLst>
        </pc:spChg>
        <pc:spChg chg="mod">
          <ac:chgData name="Wang Lu" userId="0624d27f-1893-4f5c-bf1e-25397e0256ed" providerId="ADAL" clId="{4FF6ABAF-E2A8-4A39-9C72-BC98BC6DFB3C}" dt="2023-05-02T02:56:58.796" v="1216" actId="20577"/>
          <ac:spMkLst>
            <pc:docMk/>
            <pc:sldMk cId="1175233120" sldId="505"/>
            <ac:spMk id="4" creationId="{C2FFE433-802B-4010-B575-C1D6E68B3A24}"/>
          </ac:spMkLst>
        </pc:spChg>
        <pc:spChg chg="mod">
          <ac:chgData name="Wang Lu" userId="0624d27f-1893-4f5c-bf1e-25397e0256ed" providerId="ADAL" clId="{4FF6ABAF-E2A8-4A39-9C72-BC98BC6DFB3C}" dt="2023-05-04T07:05:52.740" v="9060" actId="20577"/>
          <ac:spMkLst>
            <pc:docMk/>
            <pc:sldMk cId="1175233120" sldId="505"/>
            <ac:spMk id="50" creationId="{96B1F0D5-DFBF-47C4-B039-27407F8A2093}"/>
          </ac:spMkLst>
        </pc:spChg>
      </pc:sldChg>
      <pc:sldChg chg="addSp delSp modSp mod modAnim modNotesTx">
        <pc:chgData name="Wang Lu" userId="0624d27f-1893-4f5c-bf1e-25397e0256ed" providerId="ADAL" clId="{4FF6ABAF-E2A8-4A39-9C72-BC98BC6DFB3C}" dt="2023-05-09T02:44:04.399" v="23897" actId="2711"/>
        <pc:sldMkLst>
          <pc:docMk/>
          <pc:sldMk cId="526695419" sldId="506"/>
        </pc:sldMkLst>
        <pc:spChg chg="add mod">
          <ac:chgData name="Wang Lu" userId="0624d27f-1893-4f5c-bf1e-25397e0256ed" providerId="ADAL" clId="{4FF6ABAF-E2A8-4A39-9C72-BC98BC6DFB3C}" dt="2023-05-04T07:10:07.519" v="9215" actId="1076"/>
          <ac:spMkLst>
            <pc:docMk/>
            <pc:sldMk cId="526695419" sldId="506"/>
            <ac:spMk id="2" creationId="{1D5C9F38-8521-E07B-6D75-44A7A3E990C2}"/>
          </ac:spMkLst>
        </pc:spChg>
        <pc:spChg chg="mod">
          <ac:chgData name="Wang Lu" userId="0624d27f-1893-4f5c-bf1e-25397e0256ed" providerId="ADAL" clId="{4FF6ABAF-E2A8-4A39-9C72-BC98BC6DFB3C}" dt="2023-05-02T02:57:06.011" v="1220" actId="20577"/>
          <ac:spMkLst>
            <pc:docMk/>
            <pc:sldMk cId="526695419" sldId="506"/>
            <ac:spMk id="4" creationId="{3ED94AE2-27FC-42F2-9186-BDB4E95703A8}"/>
          </ac:spMkLst>
        </pc:spChg>
        <pc:spChg chg="mod topLvl">
          <ac:chgData name="Wang Lu" userId="0624d27f-1893-4f5c-bf1e-25397e0256ed" providerId="ADAL" clId="{4FF6ABAF-E2A8-4A39-9C72-BC98BC6DFB3C}" dt="2023-05-09T02:44:04.399" v="23897" actId="2711"/>
          <ac:spMkLst>
            <pc:docMk/>
            <pc:sldMk cId="526695419" sldId="506"/>
            <ac:spMk id="44" creationId="{6EC13908-1A4E-48CA-A0DF-E37927CFB045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0" creationId="{0C35DFFC-C09E-42A5-9790-B6AB5F355751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1" creationId="{78BBE591-60F3-4057-87E2-FBD12F09100C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2" creationId="{6A7C71D8-F042-4B37-A885-56F722FCB67A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3" creationId="{B97484B0-7BCE-4B6A-B9C4-793D8C2472C6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4" creationId="{FFF351E5-34DD-4DE8-9587-1661CA2BCC61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6" creationId="{E4781C2D-2F8D-4916-BE5C-705B44874CCA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58" creationId="{7769F4E9-80B3-4C42-9942-3FBB2F6F10A0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60" creationId="{478B313C-F418-4076-9852-C144B7FE9DCA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61" creationId="{530E76F4-7C37-49DC-9FDE-7E131D1C8CDF}"/>
          </ac:spMkLst>
        </pc:spChg>
        <pc:spChg chg="mod">
          <ac:chgData name="Wang Lu" userId="0624d27f-1893-4f5c-bf1e-25397e0256ed" providerId="ADAL" clId="{4FF6ABAF-E2A8-4A39-9C72-BC98BC6DFB3C}" dt="2023-05-09T02:43:58.320" v="23896" actId="2711"/>
          <ac:spMkLst>
            <pc:docMk/>
            <pc:sldMk cId="526695419" sldId="506"/>
            <ac:spMk id="62" creationId="{7ADFAE3A-6827-454B-8585-07B09149D2C5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65" creationId="{5A31FD71-A600-4691-8A81-22685FFAC774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67" creationId="{5A108B8F-255A-4DD3-BB70-C3A82B36CE39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69" creationId="{704657A0-0E93-47B4-89B0-CD80D2CB94EC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70" creationId="{7701430D-CB69-4709-8B5B-6A2956D25848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72" creationId="{B63EBEB9-97C2-4293-BF32-13261773B636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73" creationId="{087C75B0-F7B0-45E6-837A-794FC1F2FEA4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76" creationId="{DB65FD03-672B-4774-9E55-661C3D48B08A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78" creationId="{449EDD48-4ED6-4951-A275-246F9C80082A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80" creationId="{B8CE9BBB-DA67-4F8D-95AD-96E9FEC1EDCC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81" creationId="{C5FC8D9E-5A07-4CE8-B4CB-C550FD5589EB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85" creationId="{FF48CE44-62AF-432E-AFFA-518CF898D3A8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87" creationId="{E751039A-A44C-448A-AB7D-6D3FEEDAA0E8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89" creationId="{F17A282D-F8DA-4B82-85C4-AEE43FC13B28}"/>
          </ac:spMkLst>
        </pc:spChg>
        <pc:spChg chg="mod">
          <ac:chgData name="Wang Lu" userId="0624d27f-1893-4f5c-bf1e-25397e0256ed" providerId="ADAL" clId="{4FF6ABAF-E2A8-4A39-9C72-BC98BC6DFB3C}" dt="2023-05-04T11:12:14.132" v="18483" actId="165"/>
          <ac:spMkLst>
            <pc:docMk/>
            <pc:sldMk cId="526695419" sldId="506"/>
            <ac:spMk id="90" creationId="{5C39CF55-F744-406C-939D-E51FC6BA1BCD}"/>
          </ac:spMkLst>
        </pc:spChg>
        <pc:grpChg chg="add mod">
          <ac:chgData name="Wang Lu" userId="0624d27f-1893-4f5c-bf1e-25397e0256ed" providerId="ADAL" clId="{4FF6ABAF-E2A8-4A39-9C72-BC98BC6DFB3C}" dt="2023-05-04T11:12:32.395" v="18484" actId="164"/>
          <ac:grpSpMkLst>
            <pc:docMk/>
            <pc:sldMk cId="526695419" sldId="506"/>
            <ac:grpSpMk id="6" creationId="{7DAFE953-766F-3E15-05C2-B638C23EAE39}"/>
          </ac:grpSpMkLst>
        </pc:grpChg>
        <pc:grpChg chg="add mod">
          <ac:chgData name="Wang Lu" userId="0624d27f-1893-4f5c-bf1e-25397e0256ed" providerId="ADAL" clId="{4FF6ABAF-E2A8-4A39-9C72-BC98BC6DFB3C}" dt="2023-05-04T11:12:40.483" v="18485" actId="164"/>
          <ac:grpSpMkLst>
            <pc:docMk/>
            <pc:sldMk cId="526695419" sldId="506"/>
            <ac:grpSpMk id="8" creationId="{CF2E3F24-29EB-F329-3C3B-AE890B07CBA1}"/>
          </ac:grpSpMkLst>
        </pc:grpChg>
        <pc:grpChg chg="del mod">
          <ac:chgData name="Wang Lu" userId="0624d27f-1893-4f5c-bf1e-25397e0256ed" providerId="ADAL" clId="{4FF6ABAF-E2A8-4A39-9C72-BC98BC6DFB3C}" dt="2023-05-04T11:12:14.132" v="18483" actId="165"/>
          <ac:grpSpMkLst>
            <pc:docMk/>
            <pc:sldMk cId="526695419" sldId="506"/>
            <ac:grpSpMk id="42" creationId="{38054661-B4EB-4851-AD1E-0721211A1A3D}"/>
          </ac:grpSpMkLst>
        </pc:grpChg>
        <pc:grpChg chg="mod topLvl">
          <ac:chgData name="Wang Lu" userId="0624d27f-1893-4f5c-bf1e-25397e0256ed" providerId="ADAL" clId="{4FF6ABAF-E2A8-4A39-9C72-BC98BC6DFB3C}" dt="2023-05-04T11:12:40.483" v="18485" actId="164"/>
          <ac:grpSpMkLst>
            <pc:docMk/>
            <pc:sldMk cId="526695419" sldId="506"/>
            <ac:grpSpMk id="43" creationId="{1901990E-C69F-4A59-85F0-05747E935C43}"/>
          </ac:grpSpMkLst>
        </pc:grpChg>
        <pc:grpChg chg="mod topLvl">
          <ac:chgData name="Wang Lu" userId="0624d27f-1893-4f5c-bf1e-25397e0256ed" providerId="ADAL" clId="{4FF6ABAF-E2A8-4A39-9C72-BC98BC6DFB3C}" dt="2023-05-04T11:12:40.483" v="18485" actId="164"/>
          <ac:grpSpMkLst>
            <pc:docMk/>
            <pc:sldMk cId="526695419" sldId="506"/>
            <ac:grpSpMk id="45" creationId="{381E02BC-93D4-43EF-835B-418B5A5223B2}"/>
          </ac:grpSpMkLst>
        </pc:grpChg>
        <pc:grpChg chg="mod topLvl">
          <ac:chgData name="Wang Lu" userId="0624d27f-1893-4f5c-bf1e-25397e0256ed" providerId="ADAL" clId="{4FF6ABAF-E2A8-4A39-9C72-BC98BC6DFB3C}" dt="2023-05-04T11:12:32.395" v="18484" actId="164"/>
          <ac:grpSpMkLst>
            <pc:docMk/>
            <pc:sldMk cId="526695419" sldId="506"/>
            <ac:grpSpMk id="46" creationId="{6ABA1092-CF2D-4389-9B47-26CC239FBC4C}"/>
          </ac:grpSpMkLst>
        </pc:grpChg>
        <pc:grpChg chg="mod topLvl">
          <ac:chgData name="Wang Lu" userId="0624d27f-1893-4f5c-bf1e-25397e0256ed" providerId="ADAL" clId="{4FF6ABAF-E2A8-4A39-9C72-BC98BC6DFB3C}" dt="2023-05-04T11:12:32.395" v="18484" actId="164"/>
          <ac:grpSpMkLst>
            <pc:docMk/>
            <pc:sldMk cId="526695419" sldId="506"/>
            <ac:grpSpMk id="47" creationId="{5C92C4F0-603B-4243-97E2-83526247598F}"/>
          </ac:grpSpMkLst>
        </pc:grp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48" creationId="{1A29C102-097B-4F88-9C5B-641A930FD24A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49" creationId="{05033488-FE46-48A3-8097-88B9376745C5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63" creationId="{40EFD019-CDA3-4962-AD25-BD63E3CED6AE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71" creationId="{9B6E6F78-6A25-42BB-B287-D71AC52DB97A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74" creationId="{167BA56E-EAB2-4C0E-8454-A5C29093EBAF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82" creationId="{B534DB47-E3DC-43FE-B4BA-94A1784D57BD}"/>
          </ac:picMkLst>
        </pc:picChg>
        <pc:picChg chg="mod">
          <ac:chgData name="Wang Lu" userId="0624d27f-1893-4f5c-bf1e-25397e0256ed" providerId="ADAL" clId="{4FF6ABAF-E2A8-4A39-9C72-BC98BC6DFB3C}" dt="2023-05-04T11:12:14.132" v="18483" actId="165"/>
          <ac:picMkLst>
            <pc:docMk/>
            <pc:sldMk cId="526695419" sldId="506"/>
            <ac:picMk id="83" creationId="{BB94AD56-C8C1-4FC1-A5C7-649088F9F749}"/>
          </ac:picMkLst>
        </pc:pic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55" creationId="{EDF4E9B9-1BBB-483C-8D4F-66CEE4F1727C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57" creationId="{9E35EB9C-610D-4555-8057-DA6D5C4A2B00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59" creationId="{ABD0A4EA-D370-4C1D-B80C-6DEB6F0015F8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64" creationId="{F1C9A46E-D8E0-4B99-B860-F3BD0353EAD8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66" creationId="{1D05DBAF-BD25-422E-9EA0-03DB1C1C9167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68" creationId="{F326D539-FECE-456C-A55A-4ED3DEFDBA73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75" creationId="{DA5B1FCB-FDC2-4E24-9FF6-3D2561FE014C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77" creationId="{0FF1C822-18B1-4F01-9222-57096281BE6B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79" creationId="{7D8DC7B1-EA25-4D4B-8119-C11E26AADD59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84" creationId="{51931843-47F0-4D7E-AB6D-CE49554FB500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86" creationId="{4F590416-B7B6-4942-BC2A-A1F33EC9AF34}"/>
          </ac:cxnSpMkLst>
        </pc:cxnChg>
        <pc:cxnChg chg="mod">
          <ac:chgData name="Wang Lu" userId="0624d27f-1893-4f5c-bf1e-25397e0256ed" providerId="ADAL" clId="{4FF6ABAF-E2A8-4A39-9C72-BC98BC6DFB3C}" dt="2023-05-04T11:12:14.132" v="18483" actId="165"/>
          <ac:cxnSpMkLst>
            <pc:docMk/>
            <pc:sldMk cId="526695419" sldId="506"/>
            <ac:cxnSpMk id="88" creationId="{FB0671BC-2FFE-4201-B21D-5EF0799101F7}"/>
          </ac:cxnSpMkLst>
        </pc:cxnChg>
      </pc:sldChg>
      <pc:sldChg chg="del">
        <pc:chgData name="Wang Lu" userId="0624d27f-1893-4f5c-bf1e-25397e0256ed" providerId="ADAL" clId="{4FF6ABAF-E2A8-4A39-9C72-BC98BC6DFB3C}" dt="2023-05-02T02:46:57.621" v="1141" actId="47"/>
        <pc:sldMkLst>
          <pc:docMk/>
          <pc:sldMk cId="221005912" sldId="509"/>
        </pc:sldMkLst>
      </pc:sldChg>
      <pc:sldChg chg="del">
        <pc:chgData name="Wang Lu" userId="0624d27f-1893-4f5c-bf1e-25397e0256ed" providerId="ADAL" clId="{4FF6ABAF-E2A8-4A39-9C72-BC98BC6DFB3C}" dt="2023-05-02T02:46:53.288" v="1140" actId="47"/>
        <pc:sldMkLst>
          <pc:docMk/>
          <pc:sldMk cId="1131807072" sldId="510"/>
        </pc:sldMkLst>
      </pc:sldChg>
      <pc:sldChg chg="del">
        <pc:chgData name="Wang Lu" userId="0624d27f-1893-4f5c-bf1e-25397e0256ed" providerId="ADAL" clId="{4FF6ABAF-E2A8-4A39-9C72-BC98BC6DFB3C}" dt="2023-05-02T02:57:11.747" v="1221" actId="47"/>
        <pc:sldMkLst>
          <pc:docMk/>
          <pc:sldMk cId="3929994293" sldId="511"/>
        </pc:sldMkLst>
      </pc:sldChg>
      <pc:sldChg chg="modSp add">
        <pc:chgData name="Wang Lu" userId="0624d27f-1893-4f5c-bf1e-25397e0256ed" providerId="ADAL" clId="{4FF6ABAF-E2A8-4A39-9C72-BC98BC6DFB3C}" dt="2023-05-02T05:56:34.294" v="1799" actId="14861"/>
        <pc:sldMkLst>
          <pc:docMk/>
          <pc:sldMk cId="1936032911" sldId="514"/>
        </pc:sldMkLst>
        <pc:picChg chg="mod">
          <ac:chgData name="Wang Lu" userId="0624d27f-1893-4f5c-bf1e-25397e0256ed" providerId="ADAL" clId="{4FF6ABAF-E2A8-4A39-9C72-BC98BC6DFB3C}" dt="2023-05-02T05:56:34.294" v="1799" actId="14861"/>
          <ac:picMkLst>
            <pc:docMk/>
            <pc:sldMk cId="1936032911" sldId="514"/>
            <ac:picMk id="6" creationId="{7B12DD5F-04E7-AA93-32F4-9F6808C53606}"/>
          </ac:picMkLst>
        </pc:picChg>
      </pc:sldChg>
      <pc:sldChg chg="del">
        <pc:chgData name="Wang Lu" userId="0624d27f-1893-4f5c-bf1e-25397e0256ed" providerId="ADAL" clId="{4FF6ABAF-E2A8-4A39-9C72-BC98BC6DFB3C}" dt="2023-05-02T03:06:15.585" v="1424" actId="2696"/>
        <pc:sldMkLst>
          <pc:docMk/>
          <pc:sldMk cId="3976937463" sldId="514"/>
        </pc:sldMkLst>
      </pc:sldChg>
      <pc:sldChg chg="modSp del mod modNotesTx">
        <pc:chgData name="Wang Lu" userId="0624d27f-1893-4f5c-bf1e-25397e0256ed" providerId="ADAL" clId="{4FF6ABAF-E2A8-4A39-9C72-BC98BC6DFB3C}" dt="2023-05-02T02:34:56.916" v="937" actId="47"/>
        <pc:sldMkLst>
          <pc:docMk/>
          <pc:sldMk cId="681645097" sldId="515"/>
        </pc:sldMkLst>
        <pc:spChg chg="mod">
          <ac:chgData name="Wang Lu" userId="0624d27f-1893-4f5c-bf1e-25397e0256ed" providerId="ADAL" clId="{4FF6ABAF-E2A8-4A39-9C72-BC98BC6DFB3C}" dt="2023-05-02T02:20:13" v="520" actId="552"/>
          <ac:spMkLst>
            <pc:docMk/>
            <pc:sldMk cId="681645097" sldId="515"/>
            <ac:spMk id="3" creationId="{66CCCBC9-CBD3-809F-F7F4-63B54E544CFD}"/>
          </ac:spMkLst>
        </pc:spChg>
        <pc:spChg chg="mod">
          <ac:chgData name="Wang Lu" userId="0624d27f-1893-4f5c-bf1e-25397e0256ed" providerId="ADAL" clId="{4FF6ABAF-E2A8-4A39-9C72-BC98BC6DFB3C}" dt="2023-05-02T02:20:13" v="520" actId="552"/>
          <ac:spMkLst>
            <pc:docMk/>
            <pc:sldMk cId="681645097" sldId="515"/>
            <ac:spMk id="4" creationId="{1BBCCF04-7A02-21F8-82A6-2DBC68A2F9B6}"/>
          </ac:spMkLst>
        </pc:spChg>
        <pc:spChg chg="mod">
          <ac:chgData name="Wang Lu" userId="0624d27f-1893-4f5c-bf1e-25397e0256ed" providerId="ADAL" clId="{4FF6ABAF-E2A8-4A39-9C72-BC98BC6DFB3C}" dt="2023-05-02T02:20:13" v="520" actId="552"/>
          <ac:spMkLst>
            <pc:docMk/>
            <pc:sldMk cId="681645097" sldId="515"/>
            <ac:spMk id="5" creationId="{B3B7F962-B695-A22B-819A-CED1C89F273F}"/>
          </ac:spMkLst>
        </pc:spChg>
        <pc:spChg chg="mod">
          <ac:chgData name="Wang Lu" userId="0624d27f-1893-4f5c-bf1e-25397e0256ed" providerId="ADAL" clId="{4FF6ABAF-E2A8-4A39-9C72-BC98BC6DFB3C}" dt="2023-05-02T02:20:46.234" v="536" actId="14100"/>
          <ac:spMkLst>
            <pc:docMk/>
            <pc:sldMk cId="681645097" sldId="515"/>
            <ac:spMk id="6" creationId="{75314C2D-2317-9CE5-349D-4B8E3299323A}"/>
          </ac:spMkLst>
        </pc:spChg>
        <pc:spChg chg="mod">
          <ac:chgData name="Wang Lu" userId="0624d27f-1893-4f5c-bf1e-25397e0256ed" providerId="ADAL" clId="{4FF6ABAF-E2A8-4A39-9C72-BC98BC6DFB3C}" dt="2023-05-02T02:22:03.349" v="593" actId="20577"/>
          <ac:spMkLst>
            <pc:docMk/>
            <pc:sldMk cId="681645097" sldId="515"/>
            <ac:spMk id="7" creationId="{E1BA8DCE-CA74-6B3A-C9D7-AB5949843FEF}"/>
          </ac:spMkLst>
        </pc:spChg>
      </pc:sldChg>
      <pc:sldChg chg="add del">
        <pc:chgData name="Wang Lu" userId="0624d27f-1893-4f5c-bf1e-25397e0256ed" providerId="ADAL" clId="{4FF6ABAF-E2A8-4A39-9C72-BC98BC6DFB3C}" dt="2023-05-02T03:06:15.585" v="1424" actId="2696"/>
        <pc:sldMkLst>
          <pc:docMk/>
          <pc:sldMk cId="306781600" sldId="516"/>
        </pc:sldMkLst>
      </pc:sldChg>
      <pc:sldChg chg="add del">
        <pc:chgData name="Wang Lu" userId="0624d27f-1893-4f5c-bf1e-25397e0256ed" providerId="ADAL" clId="{4FF6ABAF-E2A8-4A39-9C72-BC98BC6DFB3C}" dt="2023-05-02T05:37:17.159" v="1486"/>
        <pc:sldMkLst>
          <pc:docMk/>
          <pc:sldMk cId="729326261" sldId="516"/>
        </pc:sldMkLst>
      </pc:sldChg>
      <pc:sldChg chg="add del">
        <pc:chgData name="Wang Lu" userId="0624d27f-1893-4f5c-bf1e-25397e0256ed" providerId="ADAL" clId="{4FF6ABAF-E2A8-4A39-9C72-BC98BC6DFB3C}" dt="2023-05-02T03:06:23.721" v="1426" actId="47"/>
        <pc:sldMkLst>
          <pc:docMk/>
          <pc:sldMk cId="1032875648" sldId="516"/>
        </pc:sldMkLst>
      </pc:sldChg>
      <pc:sldChg chg="del">
        <pc:chgData name="Wang Lu" userId="0624d27f-1893-4f5c-bf1e-25397e0256ed" providerId="ADAL" clId="{4FF6ABAF-E2A8-4A39-9C72-BC98BC6DFB3C}" dt="2023-05-02T03:06:15.585" v="1424" actId="2696"/>
        <pc:sldMkLst>
          <pc:docMk/>
          <pc:sldMk cId="3031351498" sldId="517"/>
        </pc:sldMkLst>
      </pc:sldChg>
      <pc:sldChg chg="add">
        <pc:chgData name="Wang Lu" userId="0624d27f-1893-4f5c-bf1e-25397e0256ed" providerId="ADAL" clId="{4FF6ABAF-E2A8-4A39-9C72-BC98BC6DFB3C}" dt="2023-05-02T03:06:20.791" v="1425"/>
        <pc:sldMkLst>
          <pc:docMk/>
          <pc:sldMk cId="4202179840" sldId="517"/>
        </pc:sldMkLst>
      </pc:sldChg>
      <pc:sldChg chg="add">
        <pc:chgData name="Wang Lu" userId="0624d27f-1893-4f5c-bf1e-25397e0256ed" providerId="ADAL" clId="{4FF6ABAF-E2A8-4A39-9C72-BC98BC6DFB3C}" dt="2023-05-02T03:06:20.791" v="1425"/>
        <pc:sldMkLst>
          <pc:docMk/>
          <pc:sldMk cId="3687960095" sldId="518"/>
        </pc:sldMkLst>
      </pc:sldChg>
      <pc:sldChg chg="del">
        <pc:chgData name="Wang Lu" userId="0624d27f-1893-4f5c-bf1e-25397e0256ed" providerId="ADAL" clId="{4FF6ABAF-E2A8-4A39-9C72-BC98BC6DFB3C}" dt="2023-05-02T03:06:15.585" v="1424" actId="2696"/>
        <pc:sldMkLst>
          <pc:docMk/>
          <pc:sldMk cId="3781183926" sldId="518"/>
        </pc:sldMkLst>
      </pc:sldChg>
      <pc:sldChg chg="modSp mod">
        <pc:chgData name="Wang Lu" userId="0624d27f-1893-4f5c-bf1e-25397e0256ed" providerId="ADAL" clId="{4FF6ABAF-E2A8-4A39-9C72-BC98BC6DFB3C}" dt="2023-05-05T10:30:26.963" v="22584" actId="20577"/>
        <pc:sldMkLst>
          <pc:docMk/>
          <pc:sldMk cId="2944681933" sldId="519"/>
        </pc:sldMkLst>
        <pc:spChg chg="mod">
          <ac:chgData name="Wang Lu" userId="0624d27f-1893-4f5c-bf1e-25397e0256ed" providerId="ADAL" clId="{4FF6ABAF-E2A8-4A39-9C72-BC98BC6DFB3C}" dt="2023-05-05T10:30:26.963" v="22584" actId="20577"/>
          <ac:spMkLst>
            <pc:docMk/>
            <pc:sldMk cId="2944681933" sldId="519"/>
            <ac:spMk id="5" creationId="{E0CE17C1-61FA-4660-88BC-17679D606CDF}"/>
          </ac:spMkLst>
        </pc:spChg>
        <pc:spChg chg="mod">
          <ac:chgData name="Wang Lu" userId="0624d27f-1893-4f5c-bf1e-25397e0256ed" providerId="ADAL" clId="{4FF6ABAF-E2A8-4A39-9C72-BC98BC6DFB3C}" dt="2023-05-03T07:20:21.323" v="7943" actId="1076"/>
          <ac:spMkLst>
            <pc:docMk/>
            <pc:sldMk cId="2944681933" sldId="519"/>
            <ac:spMk id="13" creationId="{79AC4AEB-BE38-2D35-7314-410C4BBD5FDC}"/>
          </ac:spMkLst>
        </pc:spChg>
      </pc:sldChg>
      <pc:sldChg chg="modSp del mod">
        <pc:chgData name="Wang Lu" userId="0624d27f-1893-4f5c-bf1e-25397e0256ed" providerId="ADAL" clId="{4FF6ABAF-E2A8-4A39-9C72-BC98BC6DFB3C}" dt="2023-05-02T06:14:03.352" v="1981" actId="47"/>
        <pc:sldMkLst>
          <pc:docMk/>
          <pc:sldMk cId="2590186992" sldId="520"/>
        </pc:sldMkLst>
        <pc:spChg chg="mod">
          <ac:chgData name="Wang Lu" userId="0624d27f-1893-4f5c-bf1e-25397e0256ed" providerId="ADAL" clId="{4FF6ABAF-E2A8-4A39-9C72-BC98BC6DFB3C}" dt="2023-05-02T06:04:57.024" v="1877" actId="6549"/>
          <ac:spMkLst>
            <pc:docMk/>
            <pc:sldMk cId="2590186992" sldId="520"/>
            <ac:spMk id="12" creationId="{70764F7C-5D95-2561-6645-5B64CA0237F2}"/>
          </ac:spMkLst>
        </pc:spChg>
      </pc:sldChg>
      <pc:sldChg chg="modSp new mod modNotesTx">
        <pc:chgData name="Wang Lu" userId="0624d27f-1893-4f5c-bf1e-25397e0256ed" providerId="ADAL" clId="{4FF6ABAF-E2A8-4A39-9C72-BC98BC6DFB3C}" dt="2023-05-22T10:35:50.702" v="26030" actId="20577"/>
        <pc:sldMkLst>
          <pc:docMk/>
          <pc:sldMk cId="1734050980" sldId="521"/>
        </pc:sldMkLst>
        <pc:spChg chg="mod">
          <ac:chgData name="Wang Lu" userId="0624d27f-1893-4f5c-bf1e-25397e0256ed" providerId="ADAL" clId="{4FF6ABAF-E2A8-4A39-9C72-BC98BC6DFB3C}" dt="2023-05-02T02:32:17.771" v="664" actId="2711"/>
          <ac:spMkLst>
            <pc:docMk/>
            <pc:sldMk cId="1734050980" sldId="521"/>
            <ac:spMk id="3" creationId="{40FD1D47-C40E-D0F0-A2D9-B2E4C8772262}"/>
          </ac:spMkLst>
        </pc:spChg>
        <pc:spChg chg="mod">
          <ac:chgData name="Wang Lu" userId="0624d27f-1893-4f5c-bf1e-25397e0256ed" providerId="ADAL" clId="{4FF6ABAF-E2A8-4A39-9C72-BC98BC6DFB3C}" dt="2023-05-02T02:32:41.941" v="712" actId="20577"/>
          <ac:spMkLst>
            <pc:docMk/>
            <pc:sldMk cId="1734050980" sldId="521"/>
            <ac:spMk id="4" creationId="{E5EC5828-77D4-6156-E643-87FB8482185C}"/>
          </ac:spMkLst>
        </pc:spChg>
        <pc:spChg chg="mod">
          <ac:chgData name="Wang Lu" userId="0624d27f-1893-4f5c-bf1e-25397e0256ed" providerId="ADAL" clId="{4FF6ABAF-E2A8-4A39-9C72-BC98BC6DFB3C}" dt="2023-05-02T02:36:29.545" v="955" actId="552"/>
          <ac:spMkLst>
            <pc:docMk/>
            <pc:sldMk cId="1734050980" sldId="521"/>
            <ac:spMk id="5" creationId="{1632C713-745A-CADF-1EA1-C6F4F6DAC370}"/>
          </ac:spMkLst>
        </pc:spChg>
        <pc:spChg chg="mod">
          <ac:chgData name="Wang Lu" userId="0624d27f-1893-4f5c-bf1e-25397e0256ed" providerId="ADAL" clId="{4FF6ABAF-E2A8-4A39-9C72-BC98BC6DFB3C}" dt="2023-05-04T06:08:05.333" v="8555" actId="20577"/>
          <ac:spMkLst>
            <pc:docMk/>
            <pc:sldMk cId="1734050980" sldId="521"/>
            <ac:spMk id="6" creationId="{F0292D19-2BD1-5DFC-2677-9E64521B03CE}"/>
          </ac:spMkLst>
        </pc:spChg>
        <pc:spChg chg="mod">
          <ac:chgData name="Wang Lu" userId="0624d27f-1893-4f5c-bf1e-25397e0256ed" providerId="ADAL" clId="{4FF6ABAF-E2A8-4A39-9C72-BC98BC6DFB3C}" dt="2023-05-02T02:34:20.569" v="913" actId="20577"/>
          <ac:spMkLst>
            <pc:docMk/>
            <pc:sldMk cId="1734050980" sldId="521"/>
            <ac:spMk id="7" creationId="{D037F2AA-FF35-96F5-D3B6-00D6FD1D23FE}"/>
          </ac:spMkLst>
        </pc:spChg>
        <pc:spChg chg="mod">
          <ac:chgData name="Wang Lu" userId="0624d27f-1893-4f5c-bf1e-25397e0256ed" providerId="ADAL" clId="{4FF6ABAF-E2A8-4A39-9C72-BC98BC6DFB3C}" dt="2023-05-02T02:34:33.108" v="936" actId="20577"/>
          <ac:spMkLst>
            <pc:docMk/>
            <pc:sldMk cId="1734050980" sldId="521"/>
            <ac:spMk id="8" creationId="{F9D7A82B-FA54-C78A-7BC1-CFE8243D3C04}"/>
          </ac:spMkLst>
        </pc:spChg>
      </pc:sldChg>
      <pc:sldChg chg="new del">
        <pc:chgData name="Wang Lu" userId="0624d27f-1893-4f5c-bf1e-25397e0256ed" providerId="ADAL" clId="{4FF6ABAF-E2A8-4A39-9C72-BC98BC6DFB3C}" dt="2023-05-02T02:50:10.429" v="1148" actId="47"/>
        <pc:sldMkLst>
          <pc:docMk/>
          <pc:sldMk cId="3153704287" sldId="522"/>
        </pc:sldMkLst>
      </pc:sldChg>
      <pc:sldChg chg="addSp modSp new del mod">
        <pc:chgData name="Wang Lu" userId="0624d27f-1893-4f5c-bf1e-25397e0256ed" providerId="ADAL" clId="{4FF6ABAF-E2A8-4A39-9C72-BC98BC6DFB3C}" dt="2023-05-02T02:55:51.812" v="1207" actId="47"/>
        <pc:sldMkLst>
          <pc:docMk/>
          <pc:sldMk cId="2385231851" sldId="523"/>
        </pc:sldMkLst>
        <pc:spChg chg="mod">
          <ac:chgData name="Wang Lu" userId="0624d27f-1893-4f5c-bf1e-25397e0256ed" providerId="ADAL" clId="{4FF6ABAF-E2A8-4A39-9C72-BC98BC6DFB3C}" dt="2023-05-02T02:50:44.716" v="1153" actId="115"/>
          <ac:spMkLst>
            <pc:docMk/>
            <pc:sldMk cId="2385231851" sldId="523"/>
            <ac:spMk id="3" creationId="{2E203328-6715-1A26-50D1-E33FDF5978C2}"/>
          </ac:spMkLst>
        </pc:spChg>
        <pc:spChg chg="mod">
          <ac:chgData name="Wang Lu" userId="0624d27f-1893-4f5c-bf1e-25397e0256ed" providerId="ADAL" clId="{4FF6ABAF-E2A8-4A39-9C72-BC98BC6DFB3C}" dt="2023-05-02T02:50:37.028" v="1151" actId="20577"/>
          <ac:spMkLst>
            <pc:docMk/>
            <pc:sldMk cId="2385231851" sldId="523"/>
            <ac:spMk id="4" creationId="{7278F6B5-EDBD-E164-AA5C-460B1A55E13E}"/>
          </ac:spMkLst>
        </pc:spChg>
        <pc:spChg chg="add mod">
          <ac:chgData name="Wang Lu" userId="0624d27f-1893-4f5c-bf1e-25397e0256ed" providerId="ADAL" clId="{4FF6ABAF-E2A8-4A39-9C72-BC98BC6DFB3C}" dt="2023-05-02T02:51:07.345" v="1155"/>
          <ac:spMkLst>
            <pc:docMk/>
            <pc:sldMk cId="2385231851" sldId="523"/>
            <ac:spMk id="6" creationId="{565D198C-6409-8510-F622-481C190A247A}"/>
          </ac:spMkLst>
        </pc:spChg>
      </pc:sldChg>
      <pc:sldChg chg="addSp delSp modSp new del mod modAnim modNotesTx">
        <pc:chgData name="Wang Lu" userId="0624d27f-1893-4f5c-bf1e-25397e0256ed" providerId="ADAL" clId="{4FF6ABAF-E2A8-4A39-9C72-BC98BC6DFB3C}" dt="2023-05-09T01:34:14.329" v="23529" actId="47"/>
        <pc:sldMkLst>
          <pc:docMk/>
          <pc:sldMk cId="3480890505" sldId="524"/>
        </pc:sldMkLst>
        <pc:spChg chg="del">
          <ac:chgData name="Wang Lu" userId="0624d27f-1893-4f5c-bf1e-25397e0256ed" providerId="ADAL" clId="{4FF6ABAF-E2A8-4A39-9C72-BC98BC6DFB3C}" dt="2023-05-02T02:55:31.297" v="1205" actId="478"/>
          <ac:spMkLst>
            <pc:docMk/>
            <pc:sldMk cId="3480890505" sldId="524"/>
            <ac:spMk id="2" creationId="{67190E25-A01C-6739-96FB-73433AD48E1C}"/>
          </ac:spMkLst>
        </pc:spChg>
        <pc:spChg chg="mod">
          <ac:chgData name="Wang Lu" userId="0624d27f-1893-4f5c-bf1e-25397e0256ed" providerId="ADAL" clId="{4FF6ABAF-E2A8-4A39-9C72-BC98BC6DFB3C}" dt="2023-05-02T02:55:17.112" v="1204"/>
          <ac:spMkLst>
            <pc:docMk/>
            <pc:sldMk cId="3480890505" sldId="524"/>
            <ac:spMk id="3" creationId="{6E4D65EB-271F-E71A-09D3-1C01514A5ABA}"/>
          </ac:spMkLst>
        </pc:spChg>
        <pc:spChg chg="mod">
          <ac:chgData name="Wang Lu" userId="0624d27f-1893-4f5c-bf1e-25397e0256ed" providerId="ADAL" clId="{4FF6ABAF-E2A8-4A39-9C72-BC98BC6DFB3C}" dt="2023-05-02T02:55:07.006" v="1203" actId="20577"/>
          <ac:spMkLst>
            <pc:docMk/>
            <pc:sldMk cId="3480890505" sldId="524"/>
            <ac:spMk id="4" creationId="{0380A2D8-0235-59FB-729E-213AB0292B9A}"/>
          </ac:spMkLst>
        </pc:spChg>
        <pc:spChg chg="mod">
          <ac:chgData name="Wang Lu" userId="0624d27f-1893-4f5c-bf1e-25397e0256ed" providerId="ADAL" clId="{4FF6ABAF-E2A8-4A39-9C72-BC98BC6DFB3C}" dt="2023-05-03T07:19:19.696" v="7938" actId="255"/>
          <ac:spMkLst>
            <pc:docMk/>
            <pc:sldMk cId="3480890505" sldId="524"/>
            <ac:spMk id="6" creationId="{285AF04E-39D7-EE06-5282-EA0C26CDE80D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9" creationId="{5663AECA-1112-3FB5-1DC3-769F57E0948D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10" creationId="{12D7C9A7-0CA9-48EA-27B3-D507FC495D8E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14" creationId="{CDC19103-4934-06CF-88C7-519ADC3921A2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15" creationId="{675A6A81-28CE-839F-637B-36761141206E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16" creationId="{C64C7794-50E6-8839-E0B0-C765A94F7B76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17" creationId="{EFE90D2C-76B2-4859-3998-94AE8B31440E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0" creationId="{886EE38C-4DF5-D9CB-9B86-2DFC873061AD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3" creationId="{9EBE2FAA-4862-280E-7918-CF3A8B4A8C43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4" creationId="{D16C2D7A-2067-4303-7972-0F282925631F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5" creationId="{1FE79D0E-B308-8ACC-A25B-EB5AB0C23D66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6" creationId="{ACEBE2B6-3C08-D06E-C5E4-B89345462350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7" creationId="{20B5BEC0-D49A-E549-FC47-F004905D2E87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28" creationId="{35910275-B596-16D8-7F4B-46EB2D9D98A8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31" creationId="{BD803E6D-386B-2159-E3FE-A008A9624CCC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34" creationId="{80331C19-26D7-AF68-5E5E-8DA32BB93165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36" creationId="{F0864CC7-0565-2DBA-FF75-085659AA94A5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38" creationId="{8E62D97A-012E-2BF5-07FA-A1AB7B1AEBA7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39" creationId="{FCEBF789-20A5-9B9D-5304-A68FC88390C9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0" creationId="{3F99FD99-D2CC-DC64-AC7D-160384E501E9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1" creationId="{555353A2-C316-D4D5-CD08-CEEDA55E2A94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2" creationId="{0E9B4440-5C3F-A69A-AEEA-8EC2E0BB9493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3" creationId="{F0011B79-324C-2862-5452-9E839805DC0D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4" creationId="{1BDE14D3-D7D5-F6AA-D4D6-CF02BA7C7377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48" creationId="{F2EAD9DE-CBE5-4746-0221-4857AA7906CB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50" creationId="{3B4A28CA-0A06-6209-BA1A-50704C9B8BB8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52" creationId="{9FC568B6-FC25-8B14-A4F8-1F212C3BE322}"/>
          </ac:spMkLst>
        </pc:spChg>
        <pc:spChg chg="mod">
          <ac:chgData name="Wang Lu" userId="0624d27f-1893-4f5c-bf1e-25397e0256ed" providerId="ADAL" clId="{4FF6ABAF-E2A8-4A39-9C72-BC98BC6DFB3C}" dt="2023-05-02T02:55:40.403" v="1206"/>
          <ac:spMkLst>
            <pc:docMk/>
            <pc:sldMk cId="3480890505" sldId="524"/>
            <ac:spMk id="54" creationId="{2261A54F-2BF6-1100-392E-8B2591C19871}"/>
          </ac:spMkLst>
        </pc:spChg>
        <pc:spChg chg="add mod">
          <ac:chgData name="Wang Lu" userId="0624d27f-1893-4f5c-bf1e-25397e0256ed" providerId="ADAL" clId="{4FF6ABAF-E2A8-4A39-9C72-BC98BC6DFB3C}" dt="2023-05-04T06:57:24.835" v="8787" actId="207"/>
          <ac:spMkLst>
            <pc:docMk/>
            <pc:sldMk cId="3480890505" sldId="524"/>
            <ac:spMk id="55" creationId="{92AE2173-A5B9-C961-B127-EF9ABDE8AC41}"/>
          </ac:spMkLst>
        </pc:spChg>
        <pc:grpChg chg="add mod">
          <ac:chgData name="Wang Lu" userId="0624d27f-1893-4f5c-bf1e-25397e0256ed" providerId="ADAL" clId="{4FF6ABAF-E2A8-4A39-9C72-BC98BC6DFB3C}" dt="2023-05-04T06:56:25.227" v="8769" actId="1037"/>
          <ac:grpSpMkLst>
            <pc:docMk/>
            <pc:sldMk cId="3480890505" sldId="524"/>
            <ac:grpSpMk id="7" creationId="{7FFA3138-2FEC-51D1-6972-02AED789396A}"/>
          </ac:grpSpMkLst>
        </pc:grpChg>
        <pc:grpChg chg="mod">
          <ac:chgData name="Wang Lu" userId="0624d27f-1893-4f5c-bf1e-25397e0256ed" providerId="ADAL" clId="{4FF6ABAF-E2A8-4A39-9C72-BC98BC6DFB3C}" dt="2023-05-02T02:55:40.403" v="1206"/>
          <ac:grpSpMkLst>
            <pc:docMk/>
            <pc:sldMk cId="3480890505" sldId="524"/>
            <ac:grpSpMk id="12" creationId="{77D71615-9083-4C8E-7C41-7D37E5F9BA91}"/>
          </ac:grpSpMkLst>
        </pc:grpChg>
        <pc:grpChg chg="add mod">
          <ac:chgData name="Wang Lu" userId="0624d27f-1893-4f5c-bf1e-25397e0256ed" providerId="ADAL" clId="{4FF6ABAF-E2A8-4A39-9C72-BC98BC6DFB3C}" dt="2023-05-04T06:56:25.227" v="8769" actId="1037"/>
          <ac:grpSpMkLst>
            <pc:docMk/>
            <pc:sldMk cId="3480890505" sldId="524"/>
            <ac:grpSpMk id="18" creationId="{95AB3E2C-85D7-1D70-6FB3-63424F404038}"/>
          </ac:grpSpMkLst>
        </pc:grpChg>
        <pc:grpChg chg="mod">
          <ac:chgData name="Wang Lu" userId="0624d27f-1893-4f5c-bf1e-25397e0256ed" providerId="ADAL" clId="{4FF6ABAF-E2A8-4A39-9C72-BC98BC6DFB3C}" dt="2023-05-02T02:55:40.403" v="1206"/>
          <ac:grpSpMkLst>
            <pc:docMk/>
            <pc:sldMk cId="3480890505" sldId="524"/>
            <ac:grpSpMk id="21" creationId="{86B35454-3036-6301-D914-527BC988B463}"/>
          </ac:grpSpMkLst>
        </pc:grpChg>
        <pc:grpChg chg="add mod">
          <ac:chgData name="Wang Lu" userId="0624d27f-1893-4f5c-bf1e-25397e0256ed" providerId="ADAL" clId="{4FF6ABAF-E2A8-4A39-9C72-BC98BC6DFB3C}" dt="2023-05-04T06:56:25.227" v="8769" actId="1037"/>
          <ac:grpSpMkLst>
            <pc:docMk/>
            <pc:sldMk cId="3480890505" sldId="524"/>
            <ac:grpSpMk id="29" creationId="{181CE3AA-5057-7593-A7AC-5D9472656F0B}"/>
          </ac:grpSpMkLst>
        </pc:grpChg>
        <pc:grpChg chg="mod">
          <ac:chgData name="Wang Lu" userId="0624d27f-1893-4f5c-bf1e-25397e0256ed" providerId="ADAL" clId="{4FF6ABAF-E2A8-4A39-9C72-BC98BC6DFB3C}" dt="2023-05-02T02:55:40.403" v="1206"/>
          <ac:grpSpMkLst>
            <pc:docMk/>
            <pc:sldMk cId="3480890505" sldId="524"/>
            <ac:grpSpMk id="32" creationId="{A2978461-4A7D-5635-272F-C204DA2230CC}"/>
          </ac:grpSpMkLst>
        </pc:grpChg>
        <pc:grpChg chg="add mod">
          <ac:chgData name="Wang Lu" userId="0624d27f-1893-4f5c-bf1e-25397e0256ed" providerId="ADAL" clId="{4FF6ABAF-E2A8-4A39-9C72-BC98BC6DFB3C}" dt="2023-05-04T06:56:30.434" v="8783" actId="1037"/>
          <ac:grpSpMkLst>
            <pc:docMk/>
            <pc:sldMk cId="3480890505" sldId="524"/>
            <ac:grpSpMk id="45" creationId="{8CDFBD4C-B3EC-DD2D-7B3B-29F171BE6B09}"/>
          </ac:grpSpMkLst>
        </pc:grpChg>
        <pc:grpChg chg="mod">
          <ac:chgData name="Wang Lu" userId="0624d27f-1893-4f5c-bf1e-25397e0256ed" providerId="ADAL" clId="{4FF6ABAF-E2A8-4A39-9C72-BC98BC6DFB3C}" dt="2023-05-02T02:55:40.403" v="1206"/>
          <ac:grpSpMkLst>
            <pc:docMk/>
            <pc:sldMk cId="3480890505" sldId="524"/>
            <ac:grpSpMk id="46" creationId="{41346C85-B0F8-9D9E-39CC-8C81D038992D}"/>
          </ac:grpSpMkLst>
        </pc:grp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8" creationId="{0B41BE03-FE8C-747D-0067-CAF120858726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13" creationId="{EAC7B476-863C-CC5B-C5BA-F771540615DE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19" creationId="{7815A4F7-DDE8-AC0B-E647-0030448F5147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22" creationId="{61EFC97A-CA9C-1A60-C322-281684FDB926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30" creationId="{CE5F3B5F-814A-9EFC-BA04-BEBF9E0901BE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37" creationId="{09CE712F-31EA-A2C7-93C3-CD476301838A}"/>
          </ac:picMkLst>
        </pc:picChg>
        <pc:picChg chg="mod">
          <ac:chgData name="Wang Lu" userId="0624d27f-1893-4f5c-bf1e-25397e0256ed" providerId="ADAL" clId="{4FF6ABAF-E2A8-4A39-9C72-BC98BC6DFB3C}" dt="2023-05-02T02:55:40.403" v="1206"/>
          <ac:picMkLst>
            <pc:docMk/>
            <pc:sldMk cId="3480890505" sldId="524"/>
            <ac:picMk id="47" creationId="{C1447CEA-C662-7300-1FE9-15AB8BADB49E}"/>
          </ac:picMkLst>
        </pc:pic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11" creationId="{531C3FD1-5022-B1E2-92D4-F0918B8DADD2}"/>
          </ac:cxnSpMkLst>
        </pc:cxn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33" creationId="{3855B076-6892-F30F-6424-D29444204B58}"/>
          </ac:cxnSpMkLst>
        </pc:cxn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35" creationId="{7989F90F-64F8-D7C6-2729-FCBB494248D1}"/>
          </ac:cxnSpMkLst>
        </pc:cxn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49" creationId="{4F96ADB5-DA20-49E8-268C-9A5BA2248A1D}"/>
          </ac:cxnSpMkLst>
        </pc:cxn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51" creationId="{B08B2975-0BA7-0A3F-C718-C81B4884DFE6}"/>
          </ac:cxnSpMkLst>
        </pc:cxnChg>
        <pc:cxnChg chg="mod">
          <ac:chgData name="Wang Lu" userId="0624d27f-1893-4f5c-bf1e-25397e0256ed" providerId="ADAL" clId="{4FF6ABAF-E2A8-4A39-9C72-BC98BC6DFB3C}" dt="2023-05-02T02:55:40.403" v="1206"/>
          <ac:cxnSpMkLst>
            <pc:docMk/>
            <pc:sldMk cId="3480890505" sldId="524"/>
            <ac:cxnSpMk id="53" creationId="{096EA4C1-33EE-B42B-F4A1-46FCD949EC6A}"/>
          </ac:cxnSpMkLst>
        </pc:cxnChg>
      </pc:sldChg>
      <pc:sldChg chg="addSp delSp modSp new mod modAnim modNotesTx">
        <pc:chgData name="Wang Lu" userId="0624d27f-1893-4f5c-bf1e-25397e0256ed" providerId="ADAL" clId="{4FF6ABAF-E2A8-4A39-9C72-BC98BC6DFB3C}" dt="2023-05-22T11:14:02.952" v="28414" actId="6549"/>
        <pc:sldMkLst>
          <pc:docMk/>
          <pc:sldMk cId="1710233765" sldId="525"/>
        </pc:sldMkLst>
        <pc:spChg chg="add del mod">
          <ac:chgData name="Wang Lu" userId="0624d27f-1893-4f5c-bf1e-25397e0256ed" providerId="ADAL" clId="{4FF6ABAF-E2A8-4A39-9C72-BC98BC6DFB3C}" dt="2023-05-03T06:47:37.578" v="7584" actId="478"/>
          <ac:spMkLst>
            <pc:docMk/>
            <pc:sldMk cId="1710233765" sldId="525"/>
            <ac:spMk id="2" creationId="{CD610CD3-6F81-5BDF-9443-296ED216DCC0}"/>
          </ac:spMkLst>
        </pc:spChg>
        <pc:spChg chg="mod">
          <ac:chgData name="Wang Lu" userId="0624d27f-1893-4f5c-bf1e-25397e0256ed" providerId="ADAL" clId="{4FF6ABAF-E2A8-4A39-9C72-BC98BC6DFB3C}" dt="2023-05-02T02:58:49.873" v="1355" actId="20577"/>
          <ac:spMkLst>
            <pc:docMk/>
            <pc:sldMk cId="1710233765" sldId="525"/>
            <ac:spMk id="3" creationId="{7F1A5C58-847C-CB26-3A13-AF191E719742}"/>
          </ac:spMkLst>
        </pc:spChg>
        <pc:spChg chg="mod">
          <ac:chgData name="Wang Lu" userId="0624d27f-1893-4f5c-bf1e-25397e0256ed" providerId="ADAL" clId="{4FF6ABAF-E2A8-4A39-9C72-BC98BC6DFB3C}" dt="2023-05-02T02:58:12.417" v="1288" actId="14100"/>
          <ac:spMkLst>
            <pc:docMk/>
            <pc:sldMk cId="1710233765" sldId="525"/>
            <ac:spMk id="4" creationId="{B9706A33-6813-508A-A072-9259A099A325}"/>
          </ac:spMkLst>
        </pc:spChg>
        <pc:spChg chg="add mod">
          <ac:chgData name="Wang Lu" userId="0624d27f-1893-4f5c-bf1e-25397e0256ed" providerId="ADAL" clId="{4FF6ABAF-E2A8-4A39-9C72-BC98BC6DFB3C}" dt="2023-05-03T07:01:58.619" v="7853" actId="1076"/>
          <ac:spMkLst>
            <pc:docMk/>
            <pc:sldMk cId="1710233765" sldId="525"/>
            <ac:spMk id="7" creationId="{759E7633-D60F-70B4-8C84-B505FB04B6DF}"/>
          </ac:spMkLst>
        </pc:spChg>
        <pc:spChg chg="add mod">
          <ac:chgData name="Wang Lu" userId="0624d27f-1893-4f5c-bf1e-25397e0256ed" providerId="ADAL" clId="{4FF6ABAF-E2A8-4A39-9C72-BC98BC6DFB3C}" dt="2023-05-03T07:01:30.094" v="7845" actId="164"/>
          <ac:spMkLst>
            <pc:docMk/>
            <pc:sldMk cId="1710233765" sldId="525"/>
            <ac:spMk id="17" creationId="{C43EFFA5-6A63-A689-3A89-6A99267353E2}"/>
          </ac:spMkLst>
        </pc:spChg>
        <pc:spChg chg="add mod">
          <ac:chgData name="Wang Lu" userId="0624d27f-1893-4f5c-bf1e-25397e0256ed" providerId="ADAL" clId="{4FF6ABAF-E2A8-4A39-9C72-BC98BC6DFB3C}" dt="2023-05-03T07:01:24.934" v="7844" actId="164"/>
          <ac:spMkLst>
            <pc:docMk/>
            <pc:sldMk cId="1710233765" sldId="525"/>
            <ac:spMk id="20" creationId="{CE3EE184-21C2-0D6E-3748-F26DEE000958}"/>
          </ac:spMkLst>
        </pc:spChg>
        <pc:spChg chg="add mod">
          <ac:chgData name="Wang Lu" userId="0624d27f-1893-4f5c-bf1e-25397e0256ed" providerId="ADAL" clId="{4FF6ABAF-E2A8-4A39-9C72-BC98BC6DFB3C}" dt="2023-05-04T11:16:18.239" v="18934" actId="1076"/>
          <ac:spMkLst>
            <pc:docMk/>
            <pc:sldMk cId="1710233765" sldId="525"/>
            <ac:spMk id="24" creationId="{B7952A8A-B7C9-3F71-583D-72D8F8476835}"/>
          </ac:spMkLst>
        </pc:spChg>
        <pc:grpChg chg="add mod ord">
          <ac:chgData name="Wang Lu" userId="0624d27f-1893-4f5c-bf1e-25397e0256ed" providerId="ADAL" clId="{4FF6ABAF-E2A8-4A39-9C72-BC98BC6DFB3C}" dt="2023-05-04T11:16:14.767" v="18933" actId="1076"/>
          <ac:grpSpMkLst>
            <pc:docMk/>
            <pc:sldMk cId="1710233765" sldId="525"/>
            <ac:grpSpMk id="21" creationId="{A98DC462-1805-D88B-7A19-BD86C8DE5C1C}"/>
          </ac:grpSpMkLst>
        </pc:grpChg>
        <pc:grpChg chg="add mod">
          <ac:chgData name="Wang Lu" userId="0624d27f-1893-4f5c-bf1e-25397e0256ed" providerId="ADAL" clId="{4FF6ABAF-E2A8-4A39-9C72-BC98BC6DFB3C}" dt="2023-05-03T07:02:05.131" v="7854" actId="1076"/>
          <ac:grpSpMkLst>
            <pc:docMk/>
            <pc:sldMk cId="1710233765" sldId="525"/>
            <ac:grpSpMk id="22" creationId="{BAE143F9-10A5-A4F5-9B50-F550DED9C8DC}"/>
          </ac:grpSpMkLst>
        </pc:grpChg>
        <pc:picChg chg="mod">
          <ac:chgData name="Wang Lu" userId="0624d27f-1893-4f5c-bf1e-25397e0256ed" providerId="ADAL" clId="{4FF6ABAF-E2A8-4A39-9C72-BC98BC6DFB3C}" dt="2023-05-03T07:01:58.619" v="7853" actId="1076"/>
          <ac:picMkLst>
            <pc:docMk/>
            <pc:sldMk cId="1710233765" sldId="525"/>
            <ac:picMk id="6" creationId="{A8092CE7-4E5C-32DD-430D-DE528189A36F}"/>
          </ac:picMkLst>
        </pc:picChg>
        <pc:picChg chg="add mod modCrop">
          <ac:chgData name="Wang Lu" userId="0624d27f-1893-4f5c-bf1e-25397e0256ed" providerId="ADAL" clId="{4FF6ABAF-E2A8-4A39-9C72-BC98BC6DFB3C}" dt="2023-05-03T07:01:30.094" v="7845" actId="164"/>
          <ac:picMkLst>
            <pc:docMk/>
            <pc:sldMk cId="1710233765" sldId="525"/>
            <ac:picMk id="16" creationId="{62CD903E-8640-C1F8-430A-49F704E23448}"/>
          </ac:picMkLst>
        </pc:picChg>
        <pc:picChg chg="add mod ord">
          <ac:chgData name="Wang Lu" userId="0624d27f-1893-4f5c-bf1e-25397e0256ed" providerId="ADAL" clId="{4FF6ABAF-E2A8-4A39-9C72-BC98BC6DFB3C}" dt="2023-05-03T07:01:24.934" v="7844" actId="164"/>
          <ac:picMkLst>
            <pc:docMk/>
            <pc:sldMk cId="1710233765" sldId="525"/>
            <ac:picMk id="19" creationId="{17083156-3845-F101-7503-0C68DA714576}"/>
          </ac:picMkLst>
        </pc:picChg>
        <pc:cxnChg chg="add mod">
          <ac:chgData name="Wang Lu" userId="0624d27f-1893-4f5c-bf1e-25397e0256ed" providerId="ADAL" clId="{4FF6ABAF-E2A8-4A39-9C72-BC98BC6DFB3C}" dt="2023-05-03T07:01:58.619" v="7853" actId="1076"/>
          <ac:cxnSpMkLst>
            <pc:docMk/>
            <pc:sldMk cId="1710233765" sldId="525"/>
            <ac:cxnSpMk id="9" creationId="{0787EC3D-E97B-E57D-4A04-566E77C4FF51}"/>
          </ac:cxnSpMkLst>
        </pc:cxnChg>
        <pc:cxnChg chg="add mod">
          <ac:chgData name="Wang Lu" userId="0624d27f-1893-4f5c-bf1e-25397e0256ed" providerId="ADAL" clId="{4FF6ABAF-E2A8-4A39-9C72-BC98BC6DFB3C}" dt="2023-05-03T07:01:58.619" v="7853" actId="1076"/>
          <ac:cxnSpMkLst>
            <pc:docMk/>
            <pc:sldMk cId="1710233765" sldId="525"/>
            <ac:cxnSpMk id="10" creationId="{6B74BB4B-B518-3EEA-FDD2-319C59399FB9}"/>
          </ac:cxnSpMkLst>
        </pc:cxnChg>
      </pc:sldChg>
      <pc:sldChg chg="addSp delSp modSp new mod modAnim modNotesTx">
        <pc:chgData name="Wang Lu" userId="0624d27f-1893-4f5c-bf1e-25397e0256ed" providerId="ADAL" clId="{4FF6ABAF-E2A8-4A39-9C72-BC98BC6DFB3C}" dt="2023-05-22T11:18:09.446" v="28580" actId="20577"/>
        <pc:sldMkLst>
          <pc:docMk/>
          <pc:sldMk cId="281575690" sldId="526"/>
        </pc:sldMkLst>
        <pc:spChg chg="del">
          <ac:chgData name="Wang Lu" userId="0624d27f-1893-4f5c-bf1e-25397e0256ed" providerId="ADAL" clId="{4FF6ABAF-E2A8-4A39-9C72-BC98BC6DFB3C}" dt="2023-05-02T07:41:52.416" v="2489" actId="1032"/>
          <ac:spMkLst>
            <pc:docMk/>
            <pc:sldMk cId="281575690" sldId="526"/>
            <ac:spMk id="2" creationId="{ECB6CEB4-FF61-12C6-EF28-CF0C631C64D9}"/>
          </ac:spMkLst>
        </pc:spChg>
        <pc:spChg chg="del mod">
          <ac:chgData name="Wang Lu" userId="0624d27f-1893-4f5c-bf1e-25397e0256ed" providerId="ADAL" clId="{4FF6ABAF-E2A8-4A39-9C72-BC98BC6DFB3C}" dt="2023-05-02T07:59:59.952" v="3046" actId="478"/>
          <ac:spMkLst>
            <pc:docMk/>
            <pc:sldMk cId="281575690" sldId="526"/>
            <ac:spMk id="3" creationId="{F9EB0AA6-FCAE-C9C0-214A-76EEA03703DF}"/>
          </ac:spMkLst>
        </pc:spChg>
        <pc:spChg chg="mod">
          <ac:chgData name="Wang Lu" userId="0624d27f-1893-4f5c-bf1e-25397e0256ed" providerId="ADAL" clId="{4FF6ABAF-E2A8-4A39-9C72-BC98BC6DFB3C}" dt="2023-05-02T03:06:47.580" v="1453" actId="20577"/>
          <ac:spMkLst>
            <pc:docMk/>
            <pc:sldMk cId="281575690" sldId="526"/>
            <ac:spMk id="4" creationId="{EF33062A-B672-E1B0-81A4-3C6A8FEEADAB}"/>
          </ac:spMkLst>
        </pc:spChg>
        <pc:spChg chg="add mod">
          <ac:chgData name="Wang Lu" userId="0624d27f-1893-4f5c-bf1e-25397e0256ed" providerId="ADAL" clId="{4FF6ABAF-E2A8-4A39-9C72-BC98BC6DFB3C}" dt="2023-05-02T12:13:02.615" v="6311" actId="208"/>
          <ac:spMkLst>
            <pc:docMk/>
            <pc:sldMk cId="281575690" sldId="526"/>
            <ac:spMk id="7" creationId="{D9CCC942-5CDA-7D44-D435-ED9F9B73F199}"/>
          </ac:spMkLst>
        </pc:spChg>
        <pc:spChg chg="add mod">
          <ac:chgData name="Wang Lu" userId="0624d27f-1893-4f5c-bf1e-25397e0256ed" providerId="ADAL" clId="{4FF6ABAF-E2A8-4A39-9C72-BC98BC6DFB3C}" dt="2023-05-02T08:04:25.619" v="3136" actId="207"/>
          <ac:spMkLst>
            <pc:docMk/>
            <pc:sldMk cId="281575690" sldId="526"/>
            <ac:spMk id="8" creationId="{7CB59BA2-971A-35EF-BA09-E8B6634792D5}"/>
          </ac:spMkLst>
        </pc:spChg>
        <pc:spChg chg="add del mod">
          <ac:chgData name="Wang Lu" userId="0624d27f-1893-4f5c-bf1e-25397e0256ed" providerId="ADAL" clId="{4FF6ABAF-E2A8-4A39-9C72-BC98BC6DFB3C}" dt="2023-05-02T08:00:02.987" v="3047" actId="478"/>
          <ac:spMkLst>
            <pc:docMk/>
            <pc:sldMk cId="281575690" sldId="526"/>
            <ac:spMk id="9" creationId="{269CA35F-874B-E1F9-A697-83B5DE9385C0}"/>
          </ac:spMkLst>
        </pc:spChg>
        <pc:spChg chg="add mod">
          <ac:chgData name="Wang Lu" userId="0624d27f-1893-4f5c-bf1e-25397e0256ed" providerId="ADAL" clId="{4FF6ABAF-E2A8-4A39-9C72-BC98BC6DFB3C}" dt="2023-05-02T12:13:10.520" v="6312" actId="208"/>
          <ac:spMkLst>
            <pc:docMk/>
            <pc:sldMk cId="281575690" sldId="526"/>
            <ac:spMk id="10" creationId="{6E32DADD-9643-0375-BB80-33A3A9D77DEB}"/>
          </ac:spMkLst>
        </pc:spChg>
        <pc:spChg chg="add mod">
          <ac:chgData name="Wang Lu" userId="0624d27f-1893-4f5c-bf1e-25397e0256ed" providerId="ADAL" clId="{4FF6ABAF-E2A8-4A39-9C72-BC98BC6DFB3C}" dt="2023-05-09T03:10:05.212" v="25425" actId="20577"/>
          <ac:spMkLst>
            <pc:docMk/>
            <pc:sldMk cId="281575690" sldId="526"/>
            <ac:spMk id="11" creationId="{8E90143A-7444-4C47-4C4D-424D259FBBC1}"/>
          </ac:spMkLst>
        </pc:spChg>
        <pc:spChg chg="add mod">
          <ac:chgData name="Wang Lu" userId="0624d27f-1893-4f5c-bf1e-25397e0256ed" providerId="ADAL" clId="{4FF6ABAF-E2A8-4A39-9C72-BC98BC6DFB3C}" dt="2023-05-02T12:13:51.808" v="6317" actId="208"/>
          <ac:spMkLst>
            <pc:docMk/>
            <pc:sldMk cId="281575690" sldId="526"/>
            <ac:spMk id="12" creationId="{5093B1AA-111F-A3B8-5A5A-75A8BA7E4602}"/>
          </ac:spMkLst>
        </pc:spChg>
        <pc:graphicFrameChg chg="add mod modGraphic">
          <ac:chgData name="Wang Lu" userId="0624d27f-1893-4f5c-bf1e-25397e0256ed" providerId="ADAL" clId="{4FF6ABAF-E2A8-4A39-9C72-BC98BC6DFB3C}" dt="2023-05-02T12:12:32.858" v="6310"/>
          <ac:graphicFrameMkLst>
            <pc:docMk/>
            <pc:sldMk cId="281575690" sldId="526"/>
            <ac:graphicFrameMk id="6" creationId="{60DBFB84-EA04-FC4C-298C-A803981A4F23}"/>
          </ac:graphicFrameMkLst>
        </pc:graphicFrameChg>
        <pc:picChg chg="add mod ord">
          <ac:chgData name="Wang Lu" userId="0624d27f-1893-4f5c-bf1e-25397e0256ed" providerId="ADAL" clId="{4FF6ABAF-E2A8-4A39-9C72-BC98BC6DFB3C}" dt="2023-05-02T08:26:43.832" v="3707" actId="1076"/>
          <ac:picMkLst>
            <pc:docMk/>
            <pc:sldMk cId="281575690" sldId="526"/>
            <ac:picMk id="14" creationId="{C799D76C-08FB-0383-8C8D-04C1EF3C2F26}"/>
          </ac:picMkLst>
        </pc:picChg>
        <pc:picChg chg="add mod ord">
          <ac:chgData name="Wang Lu" userId="0624d27f-1893-4f5c-bf1e-25397e0256ed" providerId="ADAL" clId="{4FF6ABAF-E2A8-4A39-9C72-BC98BC6DFB3C}" dt="2023-05-02T08:26:46.216" v="3708" actId="1076"/>
          <ac:picMkLst>
            <pc:docMk/>
            <pc:sldMk cId="281575690" sldId="526"/>
            <ac:picMk id="16" creationId="{F3C2155A-5D06-3DF6-F693-E699C1C13DC5}"/>
          </ac:picMkLst>
        </pc:picChg>
        <pc:picChg chg="add mod ord">
          <ac:chgData name="Wang Lu" userId="0624d27f-1893-4f5c-bf1e-25397e0256ed" providerId="ADAL" clId="{4FF6ABAF-E2A8-4A39-9C72-BC98BC6DFB3C}" dt="2023-05-02T08:26:49.912" v="3709" actId="1076"/>
          <ac:picMkLst>
            <pc:docMk/>
            <pc:sldMk cId="281575690" sldId="526"/>
            <ac:picMk id="18" creationId="{8E115CF1-095B-B313-CCFA-359A6ADB0622}"/>
          </ac:picMkLst>
        </pc:picChg>
        <pc:picChg chg="add mod modCrop">
          <ac:chgData name="Wang Lu" userId="0624d27f-1893-4f5c-bf1e-25397e0256ed" providerId="ADAL" clId="{4FF6ABAF-E2A8-4A39-9C72-BC98BC6DFB3C}" dt="2023-05-02T08:32:57.656" v="3737" actId="1076"/>
          <ac:picMkLst>
            <pc:docMk/>
            <pc:sldMk cId="281575690" sldId="526"/>
            <ac:picMk id="20" creationId="{3EA40734-D307-CFE4-7C79-5FB355E215D7}"/>
          </ac:picMkLst>
        </pc:picChg>
      </pc:sldChg>
      <pc:sldChg chg="add del">
        <pc:chgData name="Wang Lu" userId="0624d27f-1893-4f5c-bf1e-25397e0256ed" providerId="ADAL" clId="{4FF6ABAF-E2A8-4A39-9C72-BC98BC6DFB3C}" dt="2023-05-02T05:37:17.159" v="1486"/>
        <pc:sldMkLst>
          <pc:docMk/>
          <pc:sldMk cId="15622848" sldId="527"/>
        </pc:sldMkLst>
      </pc:sldChg>
      <pc:sldChg chg="addSp delSp modSp add mod modAnim">
        <pc:chgData name="Wang Lu" userId="0624d27f-1893-4f5c-bf1e-25397e0256ed" providerId="ADAL" clId="{4FF6ABAF-E2A8-4A39-9C72-BC98BC6DFB3C}" dt="2023-05-09T03:14:03.294" v="25444" actId="14100"/>
        <pc:sldMkLst>
          <pc:docMk/>
          <pc:sldMk cId="3360585554" sldId="527"/>
        </pc:sldMkLst>
        <pc:spChg chg="mod">
          <ac:chgData name="Wang Lu" userId="0624d27f-1893-4f5c-bf1e-25397e0256ed" providerId="ADAL" clId="{4FF6ABAF-E2A8-4A39-9C72-BC98BC6DFB3C}" dt="2023-05-09T03:13:58.296" v="25443" actId="404"/>
          <ac:spMkLst>
            <pc:docMk/>
            <pc:sldMk cId="3360585554" sldId="527"/>
            <ac:spMk id="2" creationId="{ECB6CEB4-FF61-12C6-EF28-CF0C631C64D9}"/>
          </ac:spMkLst>
        </pc:spChg>
        <pc:spChg chg="mod">
          <ac:chgData name="Wang Lu" userId="0624d27f-1893-4f5c-bf1e-25397e0256ed" providerId="ADAL" clId="{4FF6ABAF-E2A8-4A39-9C72-BC98BC6DFB3C}" dt="2023-05-02T08:44:32.033" v="4076" actId="20577"/>
          <ac:spMkLst>
            <pc:docMk/>
            <pc:sldMk cId="3360585554" sldId="527"/>
            <ac:spMk id="3" creationId="{F9EB0AA6-FCAE-C9C0-214A-76EEA03703DF}"/>
          </ac:spMkLst>
        </pc:spChg>
        <pc:spChg chg="add del mod">
          <ac:chgData name="Wang Lu" userId="0624d27f-1893-4f5c-bf1e-25397e0256ed" providerId="ADAL" clId="{4FF6ABAF-E2A8-4A39-9C72-BC98BC6DFB3C}" dt="2023-05-03T06:16:59.392" v="7332" actId="478"/>
          <ac:spMkLst>
            <pc:docMk/>
            <pc:sldMk cId="3360585554" sldId="527"/>
            <ac:spMk id="8" creationId="{09C7EAA7-2401-ACCA-D1F2-F345149B04AF}"/>
          </ac:spMkLst>
        </pc:spChg>
        <pc:graphicFrameChg chg="add del modGraphic">
          <ac:chgData name="Wang Lu" userId="0624d27f-1893-4f5c-bf1e-25397e0256ed" providerId="ADAL" clId="{4FF6ABAF-E2A8-4A39-9C72-BC98BC6DFB3C}" dt="2023-05-02T08:44:13.277" v="4074" actId="1032"/>
          <ac:graphicFrameMkLst>
            <pc:docMk/>
            <pc:sldMk cId="3360585554" sldId="527"/>
            <ac:graphicFrameMk id="6" creationId="{2FC79256-7D3C-E3A0-4DF2-0C1DD692FB50}"/>
          </ac:graphicFrameMkLst>
        </pc:graphicFrameChg>
        <pc:picChg chg="add mod">
          <ac:chgData name="Wang Lu" userId="0624d27f-1893-4f5c-bf1e-25397e0256ed" providerId="ADAL" clId="{4FF6ABAF-E2A8-4A39-9C72-BC98BC6DFB3C}" dt="2023-05-03T06:17:33.562" v="7342" actId="1076"/>
          <ac:picMkLst>
            <pc:docMk/>
            <pc:sldMk cId="3360585554" sldId="527"/>
            <ac:picMk id="6" creationId="{A635F478-F507-E84D-7769-3F101A5DBC9D}"/>
          </ac:picMkLst>
        </pc:picChg>
        <pc:picChg chg="add mod">
          <ac:chgData name="Wang Lu" userId="0624d27f-1893-4f5c-bf1e-25397e0256ed" providerId="ADAL" clId="{4FF6ABAF-E2A8-4A39-9C72-BC98BC6DFB3C}" dt="2023-05-09T03:14:03.294" v="25444" actId="14100"/>
          <ac:picMkLst>
            <pc:docMk/>
            <pc:sldMk cId="3360585554" sldId="527"/>
            <ac:picMk id="7" creationId="{5DC1EFDE-7831-405B-74DE-A617B3DC7459}"/>
          </ac:picMkLst>
        </pc:picChg>
      </pc:sldChg>
      <pc:sldChg chg="add del">
        <pc:chgData name="Wang Lu" userId="0624d27f-1893-4f5c-bf1e-25397e0256ed" providerId="ADAL" clId="{4FF6ABAF-E2A8-4A39-9C72-BC98BC6DFB3C}" dt="2023-05-02T05:37:17.159" v="1486"/>
        <pc:sldMkLst>
          <pc:docMk/>
          <pc:sldMk cId="343386001" sldId="528"/>
        </pc:sldMkLst>
      </pc:sldChg>
      <pc:sldChg chg="addSp delSp modSp new mod">
        <pc:chgData name="Wang Lu" userId="0624d27f-1893-4f5c-bf1e-25397e0256ed" providerId="ADAL" clId="{4FF6ABAF-E2A8-4A39-9C72-BC98BC6DFB3C}" dt="2023-05-03T02:10:03.944" v="6703" actId="20577"/>
        <pc:sldMkLst>
          <pc:docMk/>
          <pc:sldMk cId="3247628989" sldId="528"/>
        </pc:sldMkLst>
        <pc:spChg chg="del mod">
          <ac:chgData name="Wang Lu" userId="0624d27f-1893-4f5c-bf1e-25397e0256ed" providerId="ADAL" clId="{4FF6ABAF-E2A8-4A39-9C72-BC98BC6DFB3C}" dt="2023-05-02T06:06:14.012" v="1893" actId="478"/>
          <ac:spMkLst>
            <pc:docMk/>
            <pc:sldMk cId="3247628989" sldId="528"/>
            <ac:spMk id="2" creationId="{D23AE279-DCCB-8286-1A72-01731980B763}"/>
          </ac:spMkLst>
        </pc:spChg>
        <pc:spChg chg="del">
          <ac:chgData name="Wang Lu" userId="0624d27f-1893-4f5c-bf1e-25397e0256ed" providerId="ADAL" clId="{4FF6ABAF-E2A8-4A39-9C72-BC98BC6DFB3C}" dt="2023-05-02T06:05:59.085" v="1891" actId="478"/>
          <ac:spMkLst>
            <pc:docMk/>
            <pc:sldMk cId="3247628989" sldId="528"/>
            <ac:spMk id="3" creationId="{D0AB8037-BD54-0073-E0F4-3737CDAA2E7A}"/>
          </ac:spMkLst>
        </pc:spChg>
        <pc:spChg chg="mod">
          <ac:chgData name="Wang Lu" userId="0624d27f-1893-4f5c-bf1e-25397e0256ed" providerId="ADAL" clId="{4FF6ABAF-E2A8-4A39-9C72-BC98BC6DFB3C}" dt="2023-05-02T06:39:30.004" v="2471" actId="20577"/>
          <ac:spMkLst>
            <pc:docMk/>
            <pc:sldMk cId="3247628989" sldId="528"/>
            <ac:spMk id="4" creationId="{66BC0C10-8B49-A927-E3A8-54D391C26211}"/>
          </ac:spMkLst>
        </pc:spChg>
        <pc:spChg chg="add mod">
          <ac:chgData name="Wang Lu" userId="0624d27f-1893-4f5c-bf1e-25397e0256ed" providerId="ADAL" clId="{4FF6ABAF-E2A8-4A39-9C72-BC98BC6DFB3C}" dt="2023-05-03T02:10:03.944" v="6703" actId="20577"/>
          <ac:spMkLst>
            <pc:docMk/>
            <pc:sldMk cId="3247628989" sldId="528"/>
            <ac:spMk id="6" creationId="{30FE515F-375D-BC0B-DD6D-B8FEF702548D}"/>
          </ac:spMkLst>
        </pc:spChg>
      </pc:sldChg>
      <pc:sldChg chg="modSp add mod">
        <pc:chgData name="Wang Lu" userId="0624d27f-1893-4f5c-bf1e-25397e0256ed" providerId="ADAL" clId="{4FF6ABAF-E2A8-4A39-9C72-BC98BC6DFB3C}" dt="2023-05-05T10:16:10.090" v="22466" actId="20577"/>
        <pc:sldMkLst>
          <pc:docMk/>
          <pc:sldMk cId="2781147110" sldId="529"/>
        </pc:sldMkLst>
        <pc:spChg chg="mod">
          <ac:chgData name="Wang Lu" userId="0624d27f-1893-4f5c-bf1e-25397e0256ed" providerId="ADAL" clId="{4FF6ABAF-E2A8-4A39-9C72-BC98BC6DFB3C}" dt="2023-05-02T06:39:51.169" v="2487" actId="20577"/>
          <ac:spMkLst>
            <pc:docMk/>
            <pc:sldMk cId="2781147110" sldId="529"/>
            <ac:spMk id="4" creationId="{66BC0C10-8B49-A927-E3A8-54D391C26211}"/>
          </ac:spMkLst>
        </pc:spChg>
        <pc:spChg chg="mod">
          <ac:chgData name="Wang Lu" userId="0624d27f-1893-4f5c-bf1e-25397e0256ed" providerId="ADAL" clId="{4FF6ABAF-E2A8-4A39-9C72-BC98BC6DFB3C}" dt="2023-05-05T10:16:10.090" v="22466" actId="20577"/>
          <ac:spMkLst>
            <pc:docMk/>
            <pc:sldMk cId="2781147110" sldId="529"/>
            <ac:spMk id="6" creationId="{30FE515F-375D-BC0B-DD6D-B8FEF702548D}"/>
          </ac:spMkLst>
        </pc:spChg>
      </pc:sldChg>
      <pc:sldChg chg="add del">
        <pc:chgData name="Wang Lu" userId="0624d27f-1893-4f5c-bf1e-25397e0256ed" providerId="ADAL" clId="{4FF6ABAF-E2A8-4A39-9C72-BC98BC6DFB3C}" dt="2023-05-02T05:37:17.159" v="1486"/>
        <pc:sldMkLst>
          <pc:docMk/>
          <pc:sldMk cId="3983768326" sldId="529"/>
        </pc:sldMkLst>
      </pc:sldChg>
      <pc:sldChg chg="addSp delSp modSp new del mod">
        <pc:chgData name="Wang Lu" userId="0624d27f-1893-4f5c-bf1e-25397e0256ed" providerId="ADAL" clId="{4FF6ABAF-E2A8-4A39-9C72-BC98BC6DFB3C}" dt="2023-05-02T10:55:12.263" v="4403" actId="47"/>
        <pc:sldMkLst>
          <pc:docMk/>
          <pc:sldMk cId="375579687" sldId="530"/>
        </pc:sldMkLst>
        <pc:spChg chg="del">
          <ac:chgData name="Wang Lu" userId="0624d27f-1893-4f5c-bf1e-25397e0256ed" providerId="ADAL" clId="{4FF6ABAF-E2A8-4A39-9C72-BC98BC6DFB3C}" dt="2023-05-02T08:55:12.696" v="4137" actId="478"/>
          <ac:spMkLst>
            <pc:docMk/>
            <pc:sldMk cId="375579687" sldId="530"/>
            <ac:spMk id="2" creationId="{BB988376-C752-1DD0-DDFA-D5FC635904B0}"/>
          </ac:spMkLst>
        </pc:spChg>
        <pc:spChg chg="mod">
          <ac:chgData name="Wang Lu" userId="0624d27f-1893-4f5c-bf1e-25397e0256ed" providerId="ADAL" clId="{4FF6ABAF-E2A8-4A39-9C72-BC98BC6DFB3C}" dt="2023-05-02T08:54:43.116" v="4136" actId="20577"/>
          <ac:spMkLst>
            <pc:docMk/>
            <pc:sldMk cId="375579687" sldId="530"/>
            <ac:spMk id="3" creationId="{6C101629-CFA4-A6A8-B166-85F61500EBCB}"/>
          </ac:spMkLst>
        </pc:spChg>
        <pc:spChg chg="mod">
          <ac:chgData name="Wang Lu" userId="0624d27f-1893-4f5c-bf1e-25397e0256ed" providerId="ADAL" clId="{4FF6ABAF-E2A8-4A39-9C72-BC98BC6DFB3C}" dt="2023-05-02T08:54:25.216" v="4091" actId="20577"/>
          <ac:spMkLst>
            <pc:docMk/>
            <pc:sldMk cId="375579687" sldId="530"/>
            <ac:spMk id="4" creationId="{5B141136-2EB5-EFB0-A46C-5F906ED43465}"/>
          </ac:spMkLst>
        </pc:spChg>
        <pc:spChg chg="mod">
          <ac:chgData name="Wang Lu" userId="0624d27f-1893-4f5c-bf1e-25397e0256ed" providerId="ADAL" clId="{4FF6ABAF-E2A8-4A39-9C72-BC98BC6DFB3C}" dt="2023-05-02T08:55:29.096" v="4138"/>
          <ac:spMkLst>
            <pc:docMk/>
            <pc:sldMk cId="375579687" sldId="530"/>
            <ac:spMk id="7" creationId="{6A0743AD-186A-84F8-9013-D64F959E6D83}"/>
          </ac:spMkLst>
        </pc:spChg>
        <pc:spChg chg="mod">
          <ac:chgData name="Wang Lu" userId="0624d27f-1893-4f5c-bf1e-25397e0256ed" providerId="ADAL" clId="{4FF6ABAF-E2A8-4A39-9C72-BC98BC6DFB3C}" dt="2023-05-02T08:55:29.096" v="4138"/>
          <ac:spMkLst>
            <pc:docMk/>
            <pc:sldMk cId="375579687" sldId="530"/>
            <ac:spMk id="10" creationId="{F54FD7EB-6271-F144-308C-7CADA26A7722}"/>
          </ac:spMkLst>
        </pc:spChg>
        <pc:grpChg chg="add del mod">
          <ac:chgData name="Wang Lu" userId="0624d27f-1893-4f5c-bf1e-25397e0256ed" providerId="ADAL" clId="{4FF6ABAF-E2A8-4A39-9C72-BC98BC6DFB3C}" dt="2023-05-02T08:56:11.942" v="4203" actId="21"/>
          <ac:grpSpMkLst>
            <pc:docMk/>
            <pc:sldMk cId="375579687" sldId="530"/>
            <ac:grpSpMk id="6" creationId="{E026DDCE-DF34-7693-4A7E-275CFB5AAF44}"/>
          </ac:grpSpMkLst>
        </pc:grpChg>
        <pc:grpChg chg="add del mod">
          <ac:chgData name="Wang Lu" userId="0624d27f-1893-4f5c-bf1e-25397e0256ed" providerId="ADAL" clId="{4FF6ABAF-E2A8-4A39-9C72-BC98BC6DFB3C}" dt="2023-05-02T08:56:11.942" v="4203" actId="21"/>
          <ac:grpSpMkLst>
            <pc:docMk/>
            <pc:sldMk cId="375579687" sldId="530"/>
            <ac:grpSpMk id="9" creationId="{84B3C1E8-0BDA-3C02-4135-FBD0BDBA35F6}"/>
          </ac:grpSpMkLst>
        </pc:grpChg>
        <pc:picChg chg="mod">
          <ac:chgData name="Wang Lu" userId="0624d27f-1893-4f5c-bf1e-25397e0256ed" providerId="ADAL" clId="{4FF6ABAF-E2A8-4A39-9C72-BC98BC6DFB3C}" dt="2023-05-02T08:55:29.096" v="4138"/>
          <ac:picMkLst>
            <pc:docMk/>
            <pc:sldMk cId="375579687" sldId="530"/>
            <ac:picMk id="8" creationId="{BF2955C5-EEFE-20C8-F579-CA45DE2E0858}"/>
          </ac:picMkLst>
        </pc:picChg>
        <pc:picChg chg="mod">
          <ac:chgData name="Wang Lu" userId="0624d27f-1893-4f5c-bf1e-25397e0256ed" providerId="ADAL" clId="{4FF6ABAF-E2A8-4A39-9C72-BC98BC6DFB3C}" dt="2023-05-02T08:55:29.096" v="4138"/>
          <ac:picMkLst>
            <pc:docMk/>
            <pc:sldMk cId="375579687" sldId="530"/>
            <ac:picMk id="11" creationId="{79FABEC0-546D-FEAA-3FEA-343F8E741CA1}"/>
          </ac:picMkLst>
        </pc:picChg>
      </pc:sldChg>
      <pc:sldChg chg="addSp delSp modSp new mod modAnim modNotesTx">
        <pc:chgData name="Wang Lu" userId="0624d27f-1893-4f5c-bf1e-25397e0256ed" providerId="ADAL" clId="{4FF6ABAF-E2A8-4A39-9C72-BC98BC6DFB3C}" dt="2023-05-04T08:21:12.615" v="11831" actId="20577"/>
        <pc:sldMkLst>
          <pc:docMk/>
          <pc:sldMk cId="2202049688" sldId="531"/>
        </pc:sldMkLst>
        <pc:spChg chg="del">
          <ac:chgData name="Wang Lu" userId="0624d27f-1893-4f5c-bf1e-25397e0256ed" providerId="ADAL" clId="{4FF6ABAF-E2A8-4A39-9C72-BC98BC6DFB3C}" dt="2023-05-02T08:55:41.931" v="4140" actId="478"/>
          <ac:spMkLst>
            <pc:docMk/>
            <pc:sldMk cId="2202049688" sldId="531"/>
            <ac:spMk id="2" creationId="{38949421-3782-2020-5E31-A3D103559D2B}"/>
          </ac:spMkLst>
        </pc:spChg>
        <pc:spChg chg="add mod">
          <ac:chgData name="Wang Lu" userId="0624d27f-1893-4f5c-bf1e-25397e0256ed" providerId="ADAL" clId="{4FF6ABAF-E2A8-4A39-9C72-BC98BC6DFB3C}" dt="2023-05-04T07:51:41.560" v="10160" actId="1076"/>
          <ac:spMkLst>
            <pc:docMk/>
            <pc:sldMk cId="2202049688" sldId="531"/>
            <ac:spMk id="2" creationId="{BEE3B294-581D-9882-83B3-0A5001890BE7}"/>
          </ac:spMkLst>
        </pc:spChg>
        <pc:spChg chg="mod">
          <ac:chgData name="Wang Lu" userId="0624d27f-1893-4f5c-bf1e-25397e0256ed" providerId="ADAL" clId="{4FF6ABAF-E2A8-4A39-9C72-BC98BC6DFB3C}" dt="2023-05-02T08:56:06.106" v="4202" actId="20577"/>
          <ac:spMkLst>
            <pc:docMk/>
            <pc:sldMk cId="2202049688" sldId="531"/>
            <ac:spMk id="3" creationId="{5B6824E9-A0FE-526D-C27C-CD2514DBD113}"/>
          </ac:spMkLst>
        </pc:spChg>
        <pc:spChg chg="mod">
          <ac:chgData name="Wang Lu" userId="0624d27f-1893-4f5c-bf1e-25397e0256ed" providerId="ADAL" clId="{4FF6ABAF-E2A8-4A39-9C72-BC98BC6DFB3C}" dt="2023-05-02T08:55:52.518" v="4168" actId="20577"/>
          <ac:spMkLst>
            <pc:docMk/>
            <pc:sldMk cId="2202049688" sldId="531"/>
            <ac:spMk id="4" creationId="{11B0555C-F6F9-9519-EDD3-E5331190F53F}"/>
          </ac:spMkLst>
        </pc:spChg>
        <pc:spChg chg="mod">
          <ac:chgData name="Wang Lu" userId="0624d27f-1893-4f5c-bf1e-25397e0256ed" providerId="ADAL" clId="{4FF6ABAF-E2A8-4A39-9C72-BC98BC6DFB3C}" dt="2023-05-03T07:18:13.446" v="7937" actId="255"/>
          <ac:spMkLst>
            <pc:docMk/>
            <pc:sldMk cId="2202049688" sldId="531"/>
            <ac:spMk id="6" creationId="{FB7518ED-4562-5355-56F5-069FE4CACC83}"/>
          </ac:spMkLst>
        </pc:spChg>
        <pc:spChg chg="mod">
          <ac:chgData name="Wang Lu" userId="0624d27f-1893-4f5c-bf1e-25397e0256ed" providerId="ADAL" clId="{4FF6ABAF-E2A8-4A39-9C72-BC98BC6DFB3C}" dt="2023-05-04T08:19:34.844" v="11648" actId="1076"/>
          <ac:spMkLst>
            <pc:docMk/>
            <pc:sldMk cId="2202049688" sldId="531"/>
            <ac:spMk id="8" creationId="{C5FAF2C9-0C61-1439-3C2E-08B4558BCF36}"/>
          </ac:spMkLst>
        </pc:spChg>
        <pc:spChg chg="mod">
          <ac:chgData name="Wang Lu" userId="0624d27f-1893-4f5c-bf1e-25397e0256ed" providerId="ADAL" clId="{4FF6ABAF-E2A8-4A39-9C72-BC98BC6DFB3C}" dt="2023-05-04T07:50:37.383" v="10145" actId="1076"/>
          <ac:spMkLst>
            <pc:docMk/>
            <pc:sldMk cId="2202049688" sldId="531"/>
            <ac:spMk id="11" creationId="{EAE1503D-3D66-0D70-0664-16E46B74A9C3}"/>
          </ac:spMkLst>
        </pc:spChg>
        <pc:spChg chg="add mod">
          <ac:chgData name="Wang Lu" userId="0624d27f-1893-4f5c-bf1e-25397e0256ed" providerId="ADAL" clId="{4FF6ABAF-E2A8-4A39-9C72-BC98BC6DFB3C}" dt="2023-05-04T07:51:36.228" v="10159" actId="164"/>
          <ac:spMkLst>
            <pc:docMk/>
            <pc:sldMk cId="2202049688" sldId="531"/>
            <ac:spMk id="15" creationId="{1A4B12CF-4642-8053-4454-11FBE388DB64}"/>
          </ac:spMkLst>
        </pc:spChg>
        <pc:spChg chg="add mod">
          <ac:chgData name="Wang Lu" userId="0624d27f-1893-4f5c-bf1e-25397e0256ed" providerId="ADAL" clId="{4FF6ABAF-E2A8-4A39-9C72-BC98BC6DFB3C}" dt="2023-05-04T07:52:01.281" v="10162" actId="1076"/>
          <ac:spMkLst>
            <pc:docMk/>
            <pc:sldMk cId="2202049688" sldId="531"/>
            <ac:spMk id="17" creationId="{6A38F216-4696-A63E-E829-34B4279BE6E5}"/>
          </ac:spMkLst>
        </pc:spChg>
        <pc:spChg chg="add del mod">
          <ac:chgData name="Wang Lu" userId="0624d27f-1893-4f5c-bf1e-25397e0256ed" providerId="ADAL" clId="{4FF6ABAF-E2A8-4A39-9C72-BC98BC6DFB3C}" dt="2023-05-02T10:59:27.847" v="4430" actId="478"/>
          <ac:spMkLst>
            <pc:docMk/>
            <pc:sldMk cId="2202049688" sldId="531"/>
            <ac:spMk id="18" creationId="{4C4C0ACF-3D7C-F9D4-F901-36CEA70FF0C2}"/>
          </ac:spMkLst>
        </pc:spChg>
        <pc:spChg chg="add del mod">
          <ac:chgData name="Wang Lu" userId="0624d27f-1893-4f5c-bf1e-25397e0256ed" providerId="ADAL" clId="{4FF6ABAF-E2A8-4A39-9C72-BC98BC6DFB3C}" dt="2023-05-02T10:59:27.848" v="4432"/>
          <ac:spMkLst>
            <pc:docMk/>
            <pc:sldMk cId="2202049688" sldId="531"/>
            <ac:spMk id="19" creationId="{1EA9DEE7-1712-9F06-7B2E-AA02DDA08E58}"/>
          </ac:spMkLst>
        </pc:spChg>
        <pc:spChg chg="add mod">
          <ac:chgData name="Wang Lu" userId="0624d27f-1893-4f5c-bf1e-25397e0256ed" providerId="ADAL" clId="{4FF6ABAF-E2A8-4A39-9C72-BC98BC6DFB3C}" dt="2023-05-02T12:45:17.700" v="6424" actId="6549"/>
          <ac:spMkLst>
            <pc:docMk/>
            <pc:sldMk cId="2202049688" sldId="531"/>
            <ac:spMk id="20" creationId="{588B69E6-B60D-D5E4-874B-AB4607AD6F50}"/>
          </ac:spMkLst>
        </pc:spChg>
        <pc:grpChg chg="add mod">
          <ac:chgData name="Wang Lu" userId="0624d27f-1893-4f5c-bf1e-25397e0256ed" providerId="ADAL" clId="{4FF6ABAF-E2A8-4A39-9C72-BC98BC6DFB3C}" dt="2023-05-02T10:56:44.740" v="4415" actId="1035"/>
          <ac:grpSpMkLst>
            <pc:docMk/>
            <pc:sldMk cId="2202049688" sldId="531"/>
            <ac:grpSpMk id="7" creationId="{7B54DE66-EA3C-5517-2A70-8AE4E784BBD0}"/>
          </ac:grpSpMkLst>
        </pc:grpChg>
        <pc:grpChg chg="add mod">
          <ac:chgData name="Wang Lu" userId="0624d27f-1893-4f5c-bf1e-25397e0256ed" providerId="ADAL" clId="{4FF6ABAF-E2A8-4A39-9C72-BC98BC6DFB3C}" dt="2023-05-02T11:03:13.075" v="4618" actId="1076"/>
          <ac:grpSpMkLst>
            <pc:docMk/>
            <pc:sldMk cId="2202049688" sldId="531"/>
            <ac:grpSpMk id="10" creationId="{CFB79A1F-3BB0-B650-857C-E71FC2E6A351}"/>
          </ac:grpSpMkLst>
        </pc:grpChg>
        <pc:grpChg chg="add mod">
          <ac:chgData name="Wang Lu" userId="0624d27f-1893-4f5c-bf1e-25397e0256ed" providerId="ADAL" clId="{4FF6ABAF-E2A8-4A39-9C72-BC98BC6DFB3C}" dt="2023-05-04T07:51:23.146" v="10157" actId="164"/>
          <ac:grpSpMkLst>
            <pc:docMk/>
            <pc:sldMk cId="2202049688" sldId="531"/>
            <ac:grpSpMk id="18" creationId="{A524E90B-3CE1-82D5-CBF3-7DFA19866FA5}"/>
          </ac:grpSpMkLst>
        </pc:grpChg>
        <pc:grpChg chg="add mod">
          <ac:chgData name="Wang Lu" userId="0624d27f-1893-4f5c-bf1e-25397e0256ed" providerId="ADAL" clId="{4FF6ABAF-E2A8-4A39-9C72-BC98BC6DFB3C}" dt="2023-05-04T07:51:30.145" v="10158" actId="164"/>
          <ac:grpSpMkLst>
            <pc:docMk/>
            <pc:sldMk cId="2202049688" sldId="531"/>
            <ac:grpSpMk id="19" creationId="{FF9B5ED2-D223-2BCB-C5B4-B6A3FD0F4DAC}"/>
          </ac:grpSpMkLst>
        </pc:grpChg>
        <pc:grpChg chg="add mod">
          <ac:chgData name="Wang Lu" userId="0624d27f-1893-4f5c-bf1e-25397e0256ed" providerId="ADAL" clId="{4FF6ABAF-E2A8-4A39-9C72-BC98BC6DFB3C}" dt="2023-05-04T07:51:36.228" v="10159" actId="164"/>
          <ac:grpSpMkLst>
            <pc:docMk/>
            <pc:sldMk cId="2202049688" sldId="531"/>
            <ac:grpSpMk id="21" creationId="{AAEF1D43-1A51-1D55-3370-1CF390354D65}"/>
          </ac:grpSpMkLst>
        </pc:grpChg>
        <pc:picChg chg="mod">
          <ac:chgData name="Wang Lu" userId="0624d27f-1893-4f5c-bf1e-25397e0256ed" providerId="ADAL" clId="{4FF6ABAF-E2A8-4A39-9C72-BC98BC6DFB3C}" dt="2023-05-03T08:54:23.227" v="8337" actId="208"/>
          <ac:picMkLst>
            <pc:docMk/>
            <pc:sldMk cId="2202049688" sldId="531"/>
            <ac:picMk id="9" creationId="{3CF7953C-324D-AAB4-EDB3-4A2EB8726AB1}"/>
          </ac:picMkLst>
        </pc:picChg>
        <pc:picChg chg="mod">
          <ac:chgData name="Wang Lu" userId="0624d27f-1893-4f5c-bf1e-25397e0256ed" providerId="ADAL" clId="{4FF6ABAF-E2A8-4A39-9C72-BC98BC6DFB3C}" dt="2023-05-03T08:54:28.677" v="8338" actId="208"/>
          <ac:picMkLst>
            <pc:docMk/>
            <pc:sldMk cId="2202049688" sldId="531"/>
            <ac:picMk id="12" creationId="{DE0738EE-A3DE-CAB4-96F7-71154E7C3C7B}"/>
          </ac:picMkLst>
        </pc:picChg>
        <pc:picChg chg="add mod ord">
          <ac:chgData name="Wang Lu" userId="0624d27f-1893-4f5c-bf1e-25397e0256ed" providerId="ADAL" clId="{4FF6ABAF-E2A8-4A39-9C72-BC98BC6DFB3C}" dt="2023-05-04T07:51:50.002" v="10161" actId="167"/>
          <ac:picMkLst>
            <pc:docMk/>
            <pc:sldMk cId="2202049688" sldId="531"/>
            <ac:picMk id="13" creationId="{F9597D4C-0270-D578-3C51-1CC3BD6F9183}"/>
          </ac:picMkLst>
        </pc:picChg>
        <pc:picChg chg="add mod">
          <ac:chgData name="Wang Lu" userId="0624d27f-1893-4f5c-bf1e-25397e0256ed" providerId="ADAL" clId="{4FF6ABAF-E2A8-4A39-9C72-BC98BC6DFB3C}" dt="2023-05-04T07:51:36.228" v="10159" actId="164"/>
          <ac:picMkLst>
            <pc:docMk/>
            <pc:sldMk cId="2202049688" sldId="531"/>
            <ac:picMk id="14" creationId="{93265C0C-3C6E-0C80-87FB-85A6AFD68CCF}"/>
          </ac:picMkLst>
        </pc:picChg>
        <pc:picChg chg="add mod">
          <ac:chgData name="Wang Lu" userId="0624d27f-1893-4f5c-bf1e-25397e0256ed" providerId="ADAL" clId="{4FF6ABAF-E2A8-4A39-9C72-BC98BC6DFB3C}" dt="2023-05-04T07:51:23.146" v="10157" actId="164"/>
          <ac:picMkLst>
            <pc:docMk/>
            <pc:sldMk cId="2202049688" sldId="531"/>
            <ac:picMk id="16" creationId="{28BD3E41-5B48-464F-8FE8-5D46B029F286}"/>
          </ac:picMkLst>
        </pc:picChg>
      </pc:sldChg>
      <pc:sldChg chg="addSp delSp modSp add mod delAnim modAnim modNotesTx">
        <pc:chgData name="Wang Lu" userId="0624d27f-1893-4f5c-bf1e-25397e0256ed" providerId="ADAL" clId="{4FF6ABAF-E2A8-4A39-9C72-BC98BC6DFB3C}" dt="2023-05-22T10:48:40.038" v="26343" actId="20577"/>
        <pc:sldMkLst>
          <pc:docMk/>
          <pc:sldMk cId="2113952339" sldId="532"/>
        </pc:sldMkLst>
        <pc:spChg chg="del mod topLvl">
          <ac:chgData name="Wang Lu" userId="0624d27f-1893-4f5c-bf1e-25397e0256ed" providerId="ADAL" clId="{4FF6ABAF-E2A8-4A39-9C72-BC98BC6DFB3C}" dt="2023-05-02T11:17:13.418" v="4751" actId="478"/>
          <ac:spMkLst>
            <pc:docMk/>
            <pc:sldMk cId="2113952339" sldId="532"/>
            <ac:spMk id="20" creationId="{AA970E6E-81BF-EE51-5D42-BD4F4A043DB2}"/>
          </ac:spMkLst>
        </pc:spChg>
        <pc:spChg chg="mod">
          <ac:chgData name="Wang Lu" userId="0624d27f-1893-4f5c-bf1e-25397e0256ed" providerId="ADAL" clId="{4FF6ABAF-E2A8-4A39-9C72-BC98BC6DFB3C}" dt="2023-05-02T12:46:03.960" v="6430" actId="207"/>
          <ac:spMkLst>
            <pc:docMk/>
            <pc:sldMk cId="2113952339" sldId="532"/>
            <ac:spMk id="21" creationId="{31E010D6-FC6E-4CE0-B86B-706C3F6A1E60}"/>
          </ac:spMkLst>
        </pc:spChg>
        <pc:spChg chg="del mod topLvl">
          <ac:chgData name="Wang Lu" userId="0624d27f-1893-4f5c-bf1e-25397e0256ed" providerId="ADAL" clId="{4FF6ABAF-E2A8-4A39-9C72-BC98BC6DFB3C}" dt="2023-05-02T11:17:27.449" v="4754" actId="478"/>
          <ac:spMkLst>
            <pc:docMk/>
            <pc:sldMk cId="2113952339" sldId="532"/>
            <ac:spMk id="22" creationId="{57946D79-3F26-FCD2-9AAF-65BBE40F6BB1}"/>
          </ac:spMkLst>
        </pc:spChg>
        <pc:spChg chg="del mod topLvl">
          <ac:chgData name="Wang Lu" userId="0624d27f-1893-4f5c-bf1e-25397e0256ed" providerId="ADAL" clId="{4FF6ABAF-E2A8-4A39-9C72-BC98BC6DFB3C}" dt="2023-05-02T11:17:29.332" v="4755" actId="478"/>
          <ac:spMkLst>
            <pc:docMk/>
            <pc:sldMk cId="2113952339" sldId="532"/>
            <ac:spMk id="27" creationId="{6BE831A3-E194-17ED-EBC4-5F76ADC9F7B9}"/>
          </ac:spMkLst>
        </pc:spChg>
        <pc:spChg chg="del mod topLvl">
          <ac:chgData name="Wang Lu" userId="0624d27f-1893-4f5c-bf1e-25397e0256ed" providerId="ADAL" clId="{4FF6ABAF-E2A8-4A39-9C72-BC98BC6DFB3C}" dt="2023-05-02T11:17:15.295" v="4752" actId="478"/>
          <ac:spMkLst>
            <pc:docMk/>
            <pc:sldMk cId="2113952339" sldId="532"/>
            <ac:spMk id="28" creationId="{F785667F-7DEF-039A-EA7D-E92D996EE257}"/>
          </ac:spMkLst>
        </pc:spChg>
        <pc:spChg chg="del mod topLvl">
          <ac:chgData name="Wang Lu" userId="0624d27f-1893-4f5c-bf1e-25397e0256ed" providerId="ADAL" clId="{4FF6ABAF-E2A8-4A39-9C72-BC98BC6DFB3C}" dt="2023-05-02T11:17:25.431" v="4753" actId="478"/>
          <ac:spMkLst>
            <pc:docMk/>
            <pc:sldMk cId="2113952339" sldId="532"/>
            <ac:spMk id="29" creationId="{8868C4FC-7549-5F52-4C3E-0ABBB9173CF7}"/>
          </ac:spMkLst>
        </pc:spChg>
        <pc:spChg chg="del mod topLvl">
          <ac:chgData name="Wang Lu" userId="0624d27f-1893-4f5c-bf1e-25397e0256ed" providerId="ADAL" clId="{4FF6ABAF-E2A8-4A39-9C72-BC98BC6DFB3C}" dt="2023-05-02T11:17:31.594" v="4756" actId="478"/>
          <ac:spMkLst>
            <pc:docMk/>
            <pc:sldMk cId="2113952339" sldId="532"/>
            <ac:spMk id="30" creationId="{1B6C16A7-C875-F718-E9AE-73275E068531}"/>
          </ac:spMkLst>
        </pc:spChg>
        <pc:spChg chg="mod">
          <ac:chgData name="Wang Lu" userId="0624d27f-1893-4f5c-bf1e-25397e0256ed" providerId="ADAL" clId="{4FF6ABAF-E2A8-4A39-9C72-BC98BC6DFB3C}" dt="2023-05-02T11:17:07.522" v="4750" actId="165"/>
          <ac:spMkLst>
            <pc:docMk/>
            <pc:sldMk cId="2113952339" sldId="532"/>
            <ac:spMk id="34" creationId="{F3B9374F-A3EF-476B-6DBB-B51E29ED72C1}"/>
          </ac:spMkLst>
        </pc:spChg>
        <pc:spChg chg="mod">
          <ac:chgData name="Wang Lu" userId="0624d27f-1893-4f5c-bf1e-25397e0256ed" providerId="ADAL" clId="{4FF6ABAF-E2A8-4A39-9C72-BC98BC6DFB3C}" dt="2023-05-02T11:17:07.522" v="4750" actId="165"/>
          <ac:spMkLst>
            <pc:docMk/>
            <pc:sldMk cId="2113952339" sldId="532"/>
            <ac:spMk id="36" creationId="{B0D20082-36FD-0288-0C25-ABF9505F96CD}"/>
          </ac:spMkLst>
        </pc:spChg>
        <pc:spChg chg="mod">
          <ac:chgData name="Wang Lu" userId="0624d27f-1893-4f5c-bf1e-25397e0256ed" providerId="ADAL" clId="{4FF6ABAF-E2A8-4A39-9C72-BC98BC6DFB3C}" dt="2023-05-02T11:17:07.522" v="4750" actId="165"/>
          <ac:spMkLst>
            <pc:docMk/>
            <pc:sldMk cId="2113952339" sldId="532"/>
            <ac:spMk id="37" creationId="{3A2D14CA-FA63-B1D3-523F-1D3F6B2CEF6C}"/>
          </ac:spMkLst>
        </pc:spChg>
        <pc:spChg chg="mod">
          <ac:chgData name="Wang Lu" userId="0624d27f-1893-4f5c-bf1e-25397e0256ed" providerId="ADAL" clId="{4FF6ABAF-E2A8-4A39-9C72-BC98BC6DFB3C}" dt="2023-05-02T11:17:07.522" v="4750" actId="165"/>
          <ac:spMkLst>
            <pc:docMk/>
            <pc:sldMk cId="2113952339" sldId="532"/>
            <ac:spMk id="38" creationId="{D6E0A647-8F6C-663E-0086-63C83CC0D030}"/>
          </ac:spMkLst>
        </pc:spChg>
        <pc:spChg chg="add mod">
          <ac:chgData name="Wang Lu" userId="0624d27f-1893-4f5c-bf1e-25397e0256ed" providerId="ADAL" clId="{4FF6ABAF-E2A8-4A39-9C72-BC98BC6DFB3C}" dt="2023-05-04T09:03:48.561" v="13013" actId="1076"/>
          <ac:spMkLst>
            <pc:docMk/>
            <pc:sldMk cId="2113952339" sldId="532"/>
            <ac:spMk id="42" creationId="{85A22470-4061-4745-96BE-72FC22FD7F4C}"/>
          </ac:spMkLst>
        </pc:spChg>
        <pc:spChg chg="add mod">
          <ac:chgData name="Wang Lu" userId="0624d27f-1893-4f5c-bf1e-25397e0256ed" providerId="ADAL" clId="{4FF6ABAF-E2A8-4A39-9C72-BC98BC6DFB3C}" dt="2023-05-04T09:03:44.489" v="13012" actId="1076"/>
          <ac:spMkLst>
            <pc:docMk/>
            <pc:sldMk cId="2113952339" sldId="532"/>
            <ac:spMk id="44" creationId="{3B101FF6-2350-3C11-F636-45F128058035}"/>
          </ac:spMkLst>
        </pc:spChg>
        <pc:spChg chg="add mod">
          <ac:chgData name="Wang Lu" userId="0624d27f-1893-4f5c-bf1e-25397e0256ed" providerId="ADAL" clId="{4FF6ABAF-E2A8-4A39-9C72-BC98BC6DFB3C}" dt="2023-05-03T01:30:10.515" v="6458" actId="164"/>
          <ac:spMkLst>
            <pc:docMk/>
            <pc:sldMk cId="2113952339" sldId="532"/>
            <ac:spMk id="45" creationId="{8E7797DE-4029-E390-FE90-66BC6D7B019C}"/>
          </ac:spMkLst>
        </pc:spChg>
        <pc:spChg chg="add mod">
          <ac:chgData name="Wang Lu" userId="0624d27f-1893-4f5c-bf1e-25397e0256ed" providerId="ADAL" clId="{4FF6ABAF-E2A8-4A39-9C72-BC98BC6DFB3C}" dt="2023-05-03T01:30:01.855" v="6457" actId="164"/>
          <ac:spMkLst>
            <pc:docMk/>
            <pc:sldMk cId="2113952339" sldId="532"/>
            <ac:spMk id="46" creationId="{3D7BF778-581A-8874-6619-795D31EFEA9A}"/>
          </ac:spMkLst>
        </pc:spChg>
        <pc:spChg chg="add mod">
          <ac:chgData name="Wang Lu" userId="0624d27f-1893-4f5c-bf1e-25397e0256ed" providerId="ADAL" clId="{4FF6ABAF-E2A8-4A39-9C72-BC98BC6DFB3C}" dt="2023-05-03T01:30:24.709" v="6460" actId="164"/>
          <ac:spMkLst>
            <pc:docMk/>
            <pc:sldMk cId="2113952339" sldId="532"/>
            <ac:spMk id="47" creationId="{987FBE10-7FC4-0ACC-3160-C1E06BC99F95}"/>
          </ac:spMkLst>
        </pc:spChg>
        <pc:spChg chg="add mod">
          <ac:chgData name="Wang Lu" userId="0624d27f-1893-4f5c-bf1e-25397e0256ed" providerId="ADAL" clId="{4FF6ABAF-E2A8-4A39-9C72-BC98BC6DFB3C}" dt="2023-05-03T01:30:32.796" v="6461" actId="164"/>
          <ac:spMkLst>
            <pc:docMk/>
            <pc:sldMk cId="2113952339" sldId="532"/>
            <ac:spMk id="48" creationId="{7145A239-A5FC-B235-640A-6A96C4F94B8B}"/>
          </ac:spMkLst>
        </pc:spChg>
        <pc:spChg chg="add mod">
          <ac:chgData name="Wang Lu" userId="0624d27f-1893-4f5c-bf1e-25397e0256ed" providerId="ADAL" clId="{4FF6ABAF-E2A8-4A39-9C72-BC98BC6DFB3C}" dt="2023-05-03T01:30:38.507" v="6462" actId="164"/>
          <ac:spMkLst>
            <pc:docMk/>
            <pc:sldMk cId="2113952339" sldId="532"/>
            <ac:spMk id="49" creationId="{09E25B5A-FEB8-28FB-7293-7DD0AEB3342D}"/>
          </ac:spMkLst>
        </pc:spChg>
        <pc:spChg chg="add mod">
          <ac:chgData name="Wang Lu" userId="0624d27f-1893-4f5c-bf1e-25397e0256ed" providerId="ADAL" clId="{4FF6ABAF-E2A8-4A39-9C72-BC98BC6DFB3C}" dt="2023-05-03T01:30:01.855" v="6457" actId="164"/>
          <ac:spMkLst>
            <pc:docMk/>
            <pc:sldMk cId="2113952339" sldId="532"/>
            <ac:spMk id="51" creationId="{0536FAC5-0AC8-15C4-5C9E-1E869ED18BCD}"/>
          </ac:spMkLst>
        </pc:spChg>
        <pc:spChg chg="add mod">
          <ac:chgData name="Wang Lu" userId="0624d27f-1893-4f5c-bf1e-25397e0256ed" providerId="ADAL" clId="{4FF6ABAF-E2A8-4A39-9C72-BC98BC6DFB3C}" dt="2023-05-04T06:18:46.431" v="8632" actId="6549"/>
          <ac:spMkLst>
            <pc:docMk/>
            <pc:sldMk cId="2113952339" sldId="532"/>
            <ac:spMk id="53" creationId="{67689283-ABC5-853A-144A-1087D2F63A7A}"/>
          </ac:spMkLst>
        </pc:spChg>
        <pc:spChg chg="add mod">
          <ac:chgData name="Wang Lu" userId="0624d27f-1893-4f5c-bf1e-25397e0256ed" providerId="ADAL" clId="{4FF6ABAF-E2A8-4A39-9C72-BC98BC6DFB3C}" dt="2023-05-04T06:18:51.176" v="8633" actId="6549"/>
          <ac:spMkLst>
            <pc:docMk/>
            <pc:sldMk cId="2113952339" sldId="532"/>
            <ac:spMk id="55" creationId="{FAB571B8-4560-2468-A04A-C9976152DF36}"/>
          </ac:spMkLst>
        </pc:spChg>
        <pc:spChg chg="add mod">
          <ac:chgData name="Wang Lu" userId="0624d27f-1893-4f5c-bf1e-25397e0256ed" providerId="ADAL" clId="{4FF6ABAF-E2A8-4A39-9C72-BC98BC6DFB3C}" dt="2023-05-04T06:18:55.413" v="8634" actId="20577"/>
          <ac:spMkLst>
            <pc:docMk/>
            <pc:sldMk cId="2113952339" sldId="532"/>
            <ac:spMk id="57" creationId="{A950E502-D391-C076-8BDD-C1A3F9F12CA1}"/>
          </ac:spMkLst>
        </pc:spChg>
        <pc:spChg chg="add mod">
          <ac:chgData name="Wang Lu" userId="0624d27f-1893-4f5c-bf1e-25397e0256ed" providerId="ADAL" clId="{4FF6ABAF-E2A8-4A39-9C72-BC98BC6DFB3C}" dt="2023-05-04T06:18:59.528" v="8635" actId="20577"/>
          <ac:spMkLst>
            <pc:docMk/>
            <pc:sldMk cId="2113952339" sldId="532"/>
            <ac:spMk id="59" creationId="{10115D20-92DE-4F20-D682-A393021F66C3}"/>
          </ac:spMkLst>
        </pc:spChg>
        <pc:grpChg chg="add mod">
          <ac:chgData name="Wang Lu" userId="0624d27f-1893-4f5c-bf1e-25397e0256ed" providerId="ADAL" clId="{4FF6ABAF-E2A8-4A39-9C72-BC98BC6DFB3C}" dt="2023-05-03T01:30:01.855" v="6457" actId="164"/>
          <ac:grpSpMkLst>
            <pc:docMk/>
            <pc:sldMk cId="2113952339" sldId="532"/>
            <ac:grpSpMk id="2" creationId="{69F2051A-A4EB-926E-CBAC-2D492701ACC6}"/>
          </ac:grpSpMkLst>
        </pc:grpChg>
        <pc:grpChg chg="add del mod">
          <ac:chgData name="Wang Lu" userId="0624d27f-1893-4f5c-bf1e-25397e0256ed" providerId="ADAL" clId="{4FF6ABAF-E2A8-4A39-9C72-BC98BC6DFB3C}" dt="2023-05-02T11:17:07.522" v="4750" actId="165"/>
          <ac:grpSpMkLst>
            <pc:docMk/>
            <pc:sldMk cId="2113952339" sldId="532"/>
            <ac:grpSpMk id="2" creationId="{C3930E17-CB1B-F0F8-4D91-5F7814A78525}"/>
          </ac:grpSpMkLst>
        </pc:grpChg>
        <pc:grpChg chg="add mod">
          <ac:chgData name="Wang Lu" userId="0624d27f-1893-4f5c-bf1e-25397e0256ed" providerId="ADAL" clId="{4FF6ABAF-E2A8-4A39-9C72-BC98BC6DFB3C}" dt="2023-05-03T01:30:10.515" v="6458" actId="164"/>
          <ac:grpSpMkLst>
            <pc:docMk/>
            <pc:sldMk cId="2113952339" sldId="532"/>
            <ac:grpSpMk id="6" creationId="{9D460AEF-9E23-9EA2-5721-F414A479E439}"/>
          </ac:grpSpMkLst>
        </pc:grpChg>
        <pc:grpChg chg="add mod">
          <ac:chgData name="Wang Lu" userId="0624d27f-1893-4f5c-bf1e-25397e0256ed" providerId="ADAL" clId="{4FF6ABAF-E2A8-4A39-9C72-BC98BC6DFB3C}" dt="2023-05-03T01:30:17.692" v="6459" actId="164"/>
          <ac:grpSpMkLst>
            <pc:docMk/>
            <pc:sldMk cId="2113952339" sldId="532"/>
            <ac:grpSpMk id="8" creationId="{FDD2BDB5-5943-6FA1-8D1E-DDFD4F5548FD}"/>
          </ac:grpSpMkLst>
        </pc:grpChg>
        <pc:grpChg chg="del">
          <ac:chgData name="Wang Lu" userId="0624d27f-1893-4f5c-bf1e-25397e0256ed" providerId="ADAL" clId="{4FF6ABAF-E2A8-4A39-9C72-BC98BC6DFB3C}" dt="2023-05-02T11:16:31.745" v="4746" actId="478"/>
          <ac:grpSpMkLst>
            <pc:docMk/>
            <pc:sldMk cId="2113952339" sldId="532"/>
            <ac:grpSpMk id="10" creationId="{35FD2C36-0DA4-45C8-8E4B-3E4259093D1B}"/>
          </ac:grpSpMkLst>
        </pc:grpChg>
        <pc:grpChg chg="add mod">
          <ac:chgData name="Wang Lu" userId="0624d27f-1893-4f5c-bf1e-25397e0256ed" providerId="ADAL" clId="{4FF6ABAF-E2A8-4A39-9C72-BC98BC6DFB3C}" dt="2023-05-03T01:30:24.709" v="6460" actId="164"/>
          <ac:grpSpMkLst>
            <pc:docMk/>
            <pc:sldMk cId="2113952339" sldId="532"/>
            <ac:grpSpMk id="10" creationId="{885977C1-470F-A766-148D-68D9C2A996E2}"/>
          </ac:grpSpMkLst>
        </pc:grpChg>
        <pc:grpChg chg="del">
          <ac:chgData name="Wang Lu" userId="0624d27f-1893-4f5c-bf1e-25397e0256ed" providerId="ADAL" clId="{4FF6ABAF-E2A8-4A39-9C72-BC98BC6DFB3C}" dt="2023-05-02T11:16:29.539" v="4745" actId="478"/>
          <ac:grpSpMkLst>
            <pc:docMk/>
            <pc:sldMk cId="2113952339" sldId="532"/>
            <ac:grpSpMk id="11" creationId="{14F4D356-191F-43EE-A315-2BEF5ABE5BDC}"/>
          </ac:grpSpMkLst>
        </pc:grpChg>
        <pc:grpChg chg="add mod">
          <ac:chgData name="Wang Lu" userId="0624d27f-1893-4f5c-bf1e-25397e0256ed" providerId="ADAL" clId="{4FF6ABAF-E2A8-4A39-9C72-BC98BC6DFB3C}" dt="2023-05-03T01:30:32.796" v="6461" actId="164"/>
          <ac:grpSpMkLst>
            <pc:docMk/>
            <pc:sldMk cId="2113952339" sldId="532"/>
            <ac:grpSpMk id="11" creationId="{D0B0E213-E72A-0D06-91BE-A6124F0AA07A}"/>
          </ac:grpSpMkLst>
        </pc:grpChg>
        <pc:grpChg chg="add mod">
          <ac:chgData name="Wang Lu" userId="0624d27f-1893-4f5c-bf1e-25397e0256ed" providerId="ADAL" clId="{4FF6ABAF-E2A8-4A39-9C72-BC98BC6DFB3C}" dt="2023-05-03T01:30:38.507" v="6462" actId="164"/>
          <ac:grpSpMkLst>
            <pc:docMk/>
            <pc:sldMk cId="2113952339" sldId="532"/>
            <ac:grpSpMk id="14" creationId="{247AB8B7-F582-EAC6-E640-3D1DFF693C8B}"/>
          </ac:grpSpMkLst>
        </pc:grpChg>
        <pc:grpChg chg="mod ord topLvl">
          <ac:chgData name="Wang Lu" userId="0624d27f-1893-4f5c-bf1e-25397e0256ed" providerId="ADAL" clId="{4FF6ABAF-E2A8-4A39-9C72-BC98BC6DFB3C}" dt="2023-05-03T01:30:01.855" v="6457" actId="164"/>
          <ac:grpSpMkLst>
            <pc:docMk/>
            <pc:sldMk cId="2113952339" sldId="532"/>
            <ac:grpSpMk id="15" creationId="{D35D0671-1A51-8ADA-0010-FE549C70C4C0}"/>
          </ac:grpSpMkLst>
        </pc:grpChg>
        <pc:grpChg chg="mod topLvl">
          <ac:chgData name="Wang Lu" userId="0624d27f-1893-4f5c-bf1e-25397e0256ed" providerId="ADAL" clId="{4FF6ABAF-E2A8-4A39-9C72-BC98BC6DFB3C}" dt="2023-05-03T01:30:24.709" v="6460" actId="164"/>
          <ac:grpSpMkLst>
            <pc:docMk/>
            <pc:sldMk cId="2113952339" sldId="532"/>
            <ac:grpSpMk id="18" creationId="{A3FEB89B-C937-9A0E-E955-3E8A9907EE32}"/>
          </ac:grpSpMkLst>
        </pc:grpChg>
        <pc:grpChg chg="del">
          <ac:chgData name="Wang Lu" userId="0624d27f-1893-4f5c-bf1e-25397e0256ed" providerId="ADAL" clId="{4FF6ABAF-E2A8-4A39-9C72-BC98BC6DFB3C}" dt="2023-05-02T11:16:32.491" v="4747" actId="478"/>
          <ac:grpSpMkLst>
            <pc:docMk/>
            <pc:sldMk cId="2113952339" sldId="532"/>
            <ac:grpSpMk id="26" creationId="{F597520E-6C7A-404B-B727-6901E4B54511}"/>
          </ac:grpSpMkLst>
        </pc:grpChg>
        <pc:grpChg chg="mod">
          <ac:chgData name="Wang Lu" userId="0624d27f-1893-4f5c-bf1e-25397e0256ed" providerId="ADAL" clId="{4FF6ABAF-E2A8-4A39-9C72-BC98BC6DFB3C}" dt="2023-05-02T11:17:07.522" v="4750" actId="165"/>
          <ac:grpSpMkLst>
            <pc:docMk/>
            <pc:sldMk cId="2113952339" sldId="532"/>
            <ac:grpSpMk id="32" creationId="{6ECF30F2-4A02-4A8B-F949-C9794DEC37A0}"/>
          </ac:grpSpMkLst>
        </pc:grpChg>
        <pc:grpChg chg="add mod">
          <ac:chgData name="Wang Lu" userId="0624d27f-1893-4f5c-bf1e-25397e0256ed" providerId="ADAL" clId="{4FF6ABAF-E2A8-4A39-9C72-BC98BC6DFB3C}" dt="2023-05-03T01:30:10.515" v="6458" actId="164"/>
          <ac:grpSpMkLst>
            <pc:docMk/>
            <pc:sldMk cId="2113952339" sldId="532"/>
            <ac:grpSpMk id="43" creationId="{80D7526C-9D35-B461-A50B-3EFC1F18EDD1}"/>
          </ac:grpSpMkLst>
        </pc:grpChg>
        <pc:picChg chg="mod topLvl modCrop">
          <ac:chgData name="Wang Lu" userId="0624d27f-1893-4f5c-bf1e-25397e0256ed" providerId="ADAL" clId="{4FF6ABAF-E2A8-4A39-9C72-BC98BC6DFB3C}" dt="2023-05-04T09:03:55.265" v="13014" actId="732"/>
          <ac:picMkLst>
            <pc:docMk/>
            <pc:sldMk cId="2113952339" sldId="532"/>
            <ac:picMk id="7" creationId="{181CFFD4-3C9F-2E66-F3EE-41D1B3BD8460}"/>
          </ac:picMkLst>
        </pc:picChg>
        <pc:picChg chg="mod topLvl">
          <ac:chgData name="Wang Lu" userId="0624d27f-1893-4f5c-bf1e-25397e0256ed" providerId="ADAL" clId="{4FF6ABAF-E2A8-4A39-9C72-BC98BC6DFB3C}" dt="2023-05-02T11:19:34.353" v="4779" actId="164"/>
          <ac:picMkLst>
            <pc:docMk/>
            <pc:sldMk cId="2113952339" sldId="532"/>
            <ac:picMk id="9" creationId="{6A44C0DC-A17D-5596-37A9-BAD603FC8B07}"/>
          </ac:picMkLst>
        </pc:picChg>
        <pc:picChg chg="mod topLvl">
          <ac:chgData name="Wang Lu" userId="0624d27f-1893-4f5c-bf1e-25397e0256ed" providerId="ADAL" clId="{4FF6ABAF-E2A8-4A39-9C72-BC98BC6DFB3C}" dt="2023-05-02T11:19:34.353" v="4779" actId="164"/>
          <ac:picMkLst>
            <pc:docMk/>
            <pc:sldMk cId="2113952339" sldId="532"/>
            <ac:picMk id="12" creationId="{4C112DFC-91FE-0A72-E22E-45232EA4124F}"/>
          </ac:picMkLst>
        </pc:picChg>
        <pc:picChg chg="mod topLvl">
          <ac:chgData name="Wang Lu" userId="0624d27f-1893-4f5c-bf1e-25397e0256ed" providerId="ADAL" clId="{4FF6ABAF-E2A8-4A39-9C72-BC98BC6DFB3C}" dt="2023-05-03T01:30:38.507" v="6462" actId="164"/>
          <ac:picMkLst>
            <pc:docMk/>
            <pc:sldMk cId="2113952339" sldId="532"/>
            <ac:picMk id="13" creationId="{B5743825-6472-3A39-9DE3-B3A32F2B3896}"/>
          </ac:picMkLst>
        </pc:picChg>
        <pc:picChg chg="mod topLvl">
          <ac:chgData name="Wang Lu" userId="0624d27f-1893-4f5c-bf1e-25397e0256ed" providerId="ADAL" clId="{4FF6ABAF-E2A8-4A39-9C72-BC98BC6DFB3C}" dt="2023-05-03T01:30:32.796" v="6461" actId="164"/>
          <ac:picMkLst>
            <pc:docMk/>
            <pc:sldMk cId="2113952339" sldId="532"/>
            <ac:picMk id="31" creationId="{B703F717-9C4E-D1ED-0733-2F236ACA648B}"/>
          </ac:picMkLst>
        </pc:picChg>
        <pc:picChg chg="mod">
          <ac:chgData name="Wang Lu" userId="0624d27f-1893-4f5c-bf1e-25397e0256ed" providerId="ADAL" clId="{4FF6ABAF-E2A8-4A39-9C72-BC98BC6DFB3C}" dt="2023-05-02T11:17:07.522" v="4750" actId="165"/>
          <ac:picMkLst>
            <pc:docMk/>
            <pc:sldMk cId="2113952339" sldId="532"/>
            <ac:picMk id="33" creationId="{5AAD817F-2CE4-383B-B352-63F2E700F886}"/>
          </ac:picMkLst>
        </pc:picChg>
        <pc:picChg chg="mod">
          <ac:chgData name="Wang Lu" userId="0624d27f-1893-4f5c-bf1e-25397e0256ed" providerId="ADAL" clId="{4FF6ABAF-E2A8-4A39-9C72-BC98BC6DFB3C}" dt="2023-05-02T11:17:07.522" v="4750" actId="165"/>
          <ac:picMkLst>
            <pc:docMk/>
            <pc:sldMk cId="2113952339" sldId="532"/>
            <ac:picMk id="35" creationId="{3A766773-ED58-6FEA-7705-52D9B0CB9E70}"/>
          </ac:picMkLst>
        </pc:picChg>
        <pc:picChg chg="mod">
          <ac:chgData name="Wang Lu" userId="0624d27f-1893-4f5c-bf1e-25397e0256ed" providerId="ADAL" clId="{4FF6ABAF-E2A8-4A39-9C72-BC98BC6DFB3C}" dt="2023-05-02T11:17:07.522" v="4750" actId="165"/>
          <ac:picMkLst>
            <pc:docMk/>
            <pc:sldMk cId="2113952339" sldId="532"/>
            <ac:picMk id="39" creationId="{33DBD97D-DE07-762F-C9B1-8F50821B417F}"/>
          </ac:picMkLst>
        </pc:picChg>
        <pc:picChg chg="mod">
          <ac:chgData name="Wang Lu" userId="0624d27f-1893-4f5c-bf1e-25397e0256ed" providerId="ADAL" clId="{4FF6ABAF-E2A8-4A39-9C72-BC98BC6DFB3C}" dt="2023-05-02T11:17:07.522" v="4750" actId="165"/>
          <ac:picMkLst>
            <pc:docMk/>
            <pc:sldMk cId="2113952339" sldId="532"/>
            <ac:picMk id="40" creationId="{8928F735-03FD-6F3F-F721-FD868DEDBEBA}"/>
          </ac:picMkLst>
        </pc:picChg>
      </pc:sldChg>
      <pc:sldChg chg="addSp delSp modSp new del mod delAnim modAnim">
        <pc:chgData name="Wang Lu" userId="0624d27f-1893-4f5c-bf1e-25397e0256ed" providerId="ADAL" clId="{4FF6ABAF-E2A8-4A39-9C72-BC98BC6DFB3C}" dt="2023-05-04T07:37:50.184" v="10004" actId="47"/>
        <pc:sldMkLst>
          <pc:docMk/>
          <pc:sldMk cId="3706382295" sldId="533"/>
        </pc:sldMkLst>
        <pc:spChg chg="del">
          <ac:chgData name="Wang Lu" userId="0624d27f-1893-4f5c-bf1e-25397e0256ed" providerId="ADAL" clId="{4FF6ABAF-E2A8-4A39-9C72-BC98BC6DFB3C}" dt="2023-05-02T11:38:37.344" v="5267" actId="478"/>
          <ac:spMkLst>
            <pc:docMk/>
            <pc:sldMk cId="3706382295" sldId="533"/>
            <ac:spMk id="2" creationId="{038FD6E0-0AA5-08E7-7313-2148C662FAC0}"/>
          </ac:spMkLst>
        </pc:spChg>
        <pc:spChg chg="mod">
          <ac:chgData name="Wang Lu" userId="0624d27f-1893-4f5c-bf1e-25397e0256ed" providerId="ADAL" clId="{4FF6ABAF-E2A8-4A39-9C72-BC98BC6DFB3C}" dt="2023-05-02T11:40:51.785" v="5304" actId="20577"/>
          <ac:spMkLst>
            <pc:docMk/>
            <pc:sldMk cId="3706382295" sldId="533"/>
            <ac:spMk id="3" creationId="{AA562668-5EB3-389C-1A3F-66A8AF5981D6}"/>
          </ac:spMkLst>
        </pc:spChg>
        <pc:spChg chg="mod">
          <ac:chgData name="Wang Lu" userId="0624d27f-1893-4f5c-bf1e-25397e0256ed" providerId="ADAL" clId="{4FF6ABAF-E2A8-4A39-9C72-BC98BC6DFB3C}" dt="2023-05-02T11:37:22.032" v="5215" actId="20577"/>
          <ac:spMkLst>
            <pc:docMk/>
            <pc:sldMk cId="3706382295" sldId="533"/>
            <ac:spMk id="4" creationId="{E3812F6E-D189-09B5-A0F6-8CA628A1F703}"/>
          </ac:spMkLst>
        </pc:spChg>
        <pc:spChg chg="add mod">
          <ac:chgData name="Wang Lu" userId="0624d27f-1893-4f5c-bf1e-25397e0256ed" providerId="ADAL" clId="{4FF6ABAF-E2A8-4A39-9C72-BC98BC6DFB3C}" dt="2023-05-03T06:38:06.710" v="7533" actId="1076"/>
          <ac:spMkLst>
            <pc:docMk/>
            <pc:sldMk cId="3706382295" sldId="533"/>
            <ac:spMk id="9" creationId="{35459796-0431-8451-9CCD-7FA8CBACAFA0}"/>
          </ac:spMkLst>
        </pc:spChg>
        <pc:spChg chg="add mod">
          <ac:chgData name="Wang Lu" userId="0624d27f-1893-4f5c-bf1e-25397e0256ed" providerId="ADAL" clId="{4FF6ABAF-E2A8-4A39-9C72-BC98BC6DFB3C}" dt="2023-05-03T06:38:13.686" v="7535" actId="1076"/>
          <ac:spMkLst>
            <pc:docMk/>
            <pc:sldMk cId="3706382295" sldId="533"/>
            <ac:spMk id="10" creationId="{38EF462D-DC3E-ED7F-B4B8-F415C6904B8F}"/>
          </ac:spMkLst>
        </pc:spChg>
        <pc:spChg chg="add mod">
          <ac:chgData name="Wang Lu" userId="0624d27f-1893-4f5c-bf1e-25397e0256ed" providerId="ADAL" clId="{4FF6ABAF-E2A8-4A39-9C72-BC98BC6DFB3C}" dt="2023-05-03T06:37:29.800" v="7528" actId="2711"/>
          <ac:spMkLst>
            <pc:docMk/>
            <pc:sldMk cId="3706382295" sldId="533"/>
            <ac:spMk id="12" creationId="{12822BBD-2AA0-C85C-10B6-34B6A6FA1EDA}"/>
          </ac:spMkLst>
        </pc:spChg>
        <pc:spChg chg="add del mod">
          <ac:chgData name="Wang Lu" userId="0624d27f-1893-4f5c-bf1e-25397e0256ed" providerId="ADAL" clId="{4FF6ABAF-E2A8-4A39-9C72-BC98BC6DFB3C}" dt="2023-05-04T07:24:12.643" v="9817" actId="21"/>
          <ac:spMkLst>
            <pc:docMk/>
            <pc:sldMk cId="3706382295" sldId="533"/>
            <ac:spMk id="14" creationId="{770C6FAD-B53D-44F2-3C99-7ED6F9613E63}"/>
          </ac:spMkLst>
        </pc:spChg>
        <pc:spChg chg="add del mod">
          <ac:chgData name="Wang Lu" userId="0624d27f-1893-4f5c-bf1e-25397e0256ed" providerId="ADAL" clId="{4FF6ABAF-E2A8-4A39-9C72-BC98BC6DFB3C}" dt="2023-05-04T07:24:12.643" v="9817" actId="21"/>
          <ac:spMkLst>
            <pc:docMk/>
            <pc:sldMk cId="3706382295" sldId="533"/>
            <ac:spMk id="15" creationId="{CC5694D7-E217-D91D-45E7-22ADFBCB0833}"/>
          </ac:spMkLst>
        </pc:spChg>
        <pc:spChg chg="add del mod">
          <ac:chgData name="Wang Lu" userId="0624d27f-1893-4f5c-bf1e-25397e0256ed" providerId="ADAL" clId="{4FF6ABAF-E2A8-4A39-9C72-BC98BC6DFB3C}" dt="2023-05-04T07:24:12.643" v="9817" actId="21"/>
          <ac:spMkLst>
            <pc:docMk/>
            <pc:sldMk cId="3706382295" sldId="533"/>
            <ac:spMk id="16" creationId="{EB2415C3-D19D-29D0-F363-53AFB9D0F113}"/>
          </ac:spMkLst>
        </pc:spChg>
        <pc:spChg chg="add mod">
          <ac:chgData name="Wang Lu" userId="0624d27f-1893-4f5c-bf1e-25397e0256ed" providerId="ADAL" clId="{4FF6ABAF-E2A8-4A39-9C72-BC98BC6DFB3C}" dt="2023-05-03T06:42:35.510" v="7575" actId="113"/>
          <ac:spMkLst>
            <pc:docMk/>
            <pc:sldMk cId="3706382295" sldId="533"/>
            <ac:spMk id="18" creationId="{02CD72C8-1836-D59D-99F5-DBFF247537A0}"/>
          </ac:spMkLst>
        </pc:spChg>
        <pc:grpChg chg="add mod">
          <ac:chgData name="Wang Lu" userId="0624d27f-1893-4f5c-bf1e-25397e0256ed" providerId="ADAL" clId="{4FF6ABAF-E2A8-4A39-9C72-BC98BC6DFB3C}" dt="2023-05-03T01:39:13.356" v="6508" actId="1076"/>
          <ac:grpSpMkLst>
            <pc:docMk/>
            <pc:sldMk cId="3706382295" sldId="533"/>
            <ac:grpSpMk id="2" creationId="{CF420D47-6B64-6227-6DAE-2EB902F53D9D}"/>
          </ac:grpSpMkLst>
        </pc:grpChg>
        <pc:picChg chg="add del mod">
          <ac:chgData name="Wang Lu" userId="0624d27f-1893-4f5c-bf1e-25397e0256ed" providerId="ADAL" clId="{4FF6ABAF-E2A8-4A39-9C72-BC98BC6DFB3C}" dt="2023-05-04T07:24:12.643" v="9817" actId="21"/>
          <ac:picMkLst>
            <pc:docMk/>
            <pc:sldMk cId="3706382295" sldId="533"/>
            <ac:picMk id="6" creationId="{5B1DB1DA-85B7-A98E-9C7B-2B830F3262E0}"/>
          </ac:picMkLst>
        </pc:picChg>
        <pc:picChg chg="add del mod">
          <ac:chgData name="Wang Lu" userId="0624d27f-1893-4f5c-bf1e-25397e0256ed" providerId="ADAL" clId="{4FF6ABAF-E2A8-4A39-9C72-BC98BC6DFB3C}" dt="2023-05-04T07:24:12.643" v="9817" actId="21"/>
          <ac:picMkLst>
            <pc:docMk/>
            <pc:sldMk cId="3706382295" sldId="533"/>
            <ac:picMk id="7" creationId="{6513D6A1-B8DE-7D47-8816-1EB68D4FFFA1}"/>
          </ac:picMkLst>
        </pc:picChg>
        <pc:picChg chg="add mod">
          <ac:chgData name="Wang Lu" userId="0624d27f-1893-4f5c-bf1e-25397e0256ed" providerId="ADAL" clId="{4FF6ABAF-E2A8-4A39-9C72-BC98BC6DFB3C}" dt="2023-05-03T01:36:40.613" v="6502" actId="164"/>
          <ac:picMkLst>
            <pc:docMk/>
            <pc:sldMk cId="3706382295" sldId="533"/>
            <ac:picMk id="8" creationId="{91CE7CBD-6EC8-07C9-145E-DFDB72D409E3}"/>
          </ac:picMkLst>
        </pc:picChg>
        <pc:picChg chg="add mod">
          <ac:chgData name="Wang Lu" userId="0624d27f-1893-4f5c-bf1e-25397e0256ed" providerId="ADAL" clId="{4FF6ABAF-E2A8-4A39-9C72-BC98BC6DFB3C}" dt="2023-05-03T06:37:19.222" v="7526" actId="1076"/>
          <ac:picMkLst>
            <pc:docMk/>
            <pc:sldMk cId="3706382295" sldId="533"/>
            <ac:picMk id="11" creationId="{A4AACE6F-D251-A67B-A5E3-643B0BBD3C8A}"/>
          </ac:picMkLst>
        </pc:picChg>
        <pc:picChg chg="add del mod">
          <ac:chgData name="Wang Lu" userId="0624d27f-1893-4f5c-bf1e-25397e0256ed" providerId="ADAL" clId="{4FF6ABAF-E2A8-4A39-9C72-BC98BC6DFB3C}" dt="2023-05-04T07:24:12.643" v="9817" actId="21"/>
          <ac:picMkLst>
            <pc:docMk/>
            <pc:sldMk cId="3706382295" sldId="533"/>
            <ac:picMk id="13" creationId="{20E3AC12-DD70-42F8-74AD-56F562755EBE}"/>
          </ac:picMkLst>
        </pc:picChg>
      </pc:sldChg>
      <pc:sldChg chg="addSp delSp modSp new mod delAnim modAnim">
        <pc:chgData name="Wang Lu" userId="0624d27f-1893-4f5c-bf1e-25397e0256ed" providerId="ADAL" clId="{4FF6ABAF-E2A8-4A39-9C72-BC98BC6DFB3C}" dt="2023-05-04T07:41:06.884" v="10056" actId="1076"/>
        <pc:sldMkLst>
          <pc:docMk/>
          <pc:sldMk cId="1454725981" sldId="534"/>
        </pc:sldMkLst>
        <pc:spChg chg="del">
          <ac:chgData name="Wang Lu" userId="0624d27f-1893-4f5c-bf1e-25397e0256ed" providerId="ADAL" clId="{4FF6ABAF-E2A8-4A39-9C72-BC98BC6DFB3C}" dt="2023-05-02T11:41:57.937" v="5367" actId="478"/>
          <ac:spMkLst>
            <pc:docMk/>
            <pc:sldMk cId="1454725981" sldId="534"/>
            <ac:spMk id="2" creationId="{D817D8A8-B7AF-87AB-268A-0D33698C9E95}"/>
          </ac:spMkLst>
        </pc:spChg>
        <pc:spChg chg="mod">
          <ac:chgData name="Wang Lu" userId="0624d27f-1893-4f5c-bf1e-25397e0256ed" providerId="ADAL" clId="{4FF6ABAF-E2A8-4A39-9C72-BC98BC6DFB3C}" dt="2023-05-02T11:41:44.456" v="5366" actId="20577"/>
          <ac:spMkLst>
            <pc:docMk/>
            <pc:sldMk cId="1454725981" sldId="534"/>
            <ac:spMk id="3" creationId="{5B388E9C-5361-EECD-75CC-C73BE9C0A594}"/>
          </ac:spMkLst>
        </pc:spChg>
        <pc:spChg chg="mod">
          <ac:chgData name="Wang Lu" userId="0624d27f-1893-4f5c-bf1e-25397e0256ed" providerId="ADAL" clId="{4FF6ABAF-E2A8-4A39-9C72-BC98BC6DFB3C}" dt="2023-05-02T11:40:35.567" v="5296" actId="20577"/>
          <ac:spMkLst>
            <pc:docMk/>
            <pc:sldMk cId="1454725981" sldId="534"/>
            <ac:spMk id="4" creationId="{B1BA9217-BFBC-6336-14F3-BCF7A05A5102}"/>
          </ac:spMkLst>
        </pc:spChg>
        <pc:spChg chg="mod">
          <ac:chgData name="Wang Lu" userId="0624d27f-1893-4f5c-bf1e-25397e0256ed" providerId="ADAL" clId="{4FF6ABAF-E2A8-4A39-9C72-BC98BC6DFB3C}" dt="2023-05-04T07:40:42.278" v="10052" actId="1076"/>
          <ac:spMkLst>
            <pc:docMk/>
            <pc:sldMk cId="1454725981" sldId="534"/>
            <ac:spMk id="8" creationId="{4A787E52-7B1F-2A6C-CE52-A4456902A135}"/>
          </ac:spMkLst>
        </pc:spChg>
        <pc:spChg chg="mod">
          <ac:chgData name="Wang Lu" userId="0624d27f-1893-4f5c-bf1e-25397e0256ed" providerId="ADAL" clId="{4FF6ABAF-E2A8-4A39-9C72-BC98BC6DFB3C}" dt="2023-05-04T07:40:47.315" v="10053" actId="1076"/>
          <ac:spMkLst>
            <pc:docMk/>
            <pc:sldMk cId="1454725981" sldId="534"/>
            <ac:spMk id="9" creationId="{CA4A6866-98EF-0B6A-03DE-FD0420E88C95}"/>
          </ac:spMkLst>
        </pc:spChg>
        <pc:spChg chg="add mod">
          <ac:chgData name="Wang Lu" userId="0624d27f-1893-4f5c-bf1e-25397e0256ed" providerId="ADAL" clId="{4FF6ABAF-E2A8-4A39-9C72-BC98BC6DFB3C}" dt="2023-05-04T07:39:23.279" v="10033" actId="207"/>
          <ac:spMkLst>
            <pc:docMk/>
            <pc:sldMk cId="1454725981" sldId="534"/>
            <ac:spMk id="12" creationId="{DFE08AA0-30F6-B682-826C-57611EB58E02}"/>
          </ac:spMkLst>
        </pc:spChg>
        <pc:grpChg chg="add mod">
          <ac:chgData name="Wang Lu" userId="0624d27f-1893-4f5c-bf1e-25397e0256ed" providerId="ADAL" clId="{4FF6ABAF-E2A8-4A39-9C72-BC98BC6DFB3C}" dt="2023-05-04T07:41:06.884" v="10056" actId="1076"/>
          <ac:grpSpMkLst>
            <pc:docMk/>
            <pc:sldMk cId="1454725981" sldId="534"/>
            <ac:grpSpMk id="6" creationId="{3269B93B-3E7A-660E-7591-A39FDC94A73E}"/>
          </ac:grpSpMkLst>
        </pc:grpChg>
        <pc:picChg chg="mod">
          <ac:chgData name="Wang Lu" userId="0624d27f-1893-4f5c-bf1e-25397e0256ed" providerId="ADAL" clId="{4FF6ABAF-E2A8-4A39-9C72-BC98BC6DFB3C}" dt="2023-05-02T11:41:59.862" v="5368"/>
          <ac:picMkLst>
            <pc:docMk/>
            <pc:sldMk cId="1454725981" sldId="534"/>
            <ac:picMk id="7" creationId="{F2E2CFBB-FC83-B665-981C-6BE5B47D9FF8}"/>
          </ac:picMkLst>
        </pc:picChg>
        <pc:picChg chg="add del mod">
          <ac:chgData name="Wang Lu" userId="0624d27f-1893-4f5c-bf1e-25397e0256ed" providerId="ADAL" clId="{4FF6ABAF-E2A8-4A39-9C72-BC98BC6DFB3C}" dt="2023-05-04T07:37:58.623" v="10006" actId="478"/>
          <ac:picMkLst>
            <pc:docMk/>
            <pc:sldMk cId="1454725981" sldId="534"/>
            <ac:picMk id="10" creationId="{2DA4B4D7-560B-F557-36F6-218C70B3DD3E}"/>
          </ac:picMkLst>
        </pc:picChg>
        <pc:picChg chg="add del mod">
          <ac:chgData name="Wang Lu" userId="0624d27f-1893-4f5c-bf1e-25397e0256ed" providerId="ADAL" clId="{4FF6ABAF-E2A8-4A39-9C72-BC98BC6DFB3C}" dt="2023-05-04T07:37:56.694" v="10005" actId="478"/>
          <ac:picMkLst>
            <pc:docMk/>
            <pc:sldMk cId="1454725981" sldId="534"/>
            <ac:picMk id="11" creationId="{75800BD6-1CA5-D22C-0814-68B91299CE92}"/>
          </ac:picMkLst>
        </pc:picChg>
      </pc:sldChg>
      <pc:sldChg chg="delSp modSp add del mod ord delAnim">
        <pc:chgData name="Wang Lu" userId="0624d27f-1893-4f5c-bf1e-25397e0256ed" providerId="ADAL" clId="{4FF6ABAF-E2A8-4A39-9C72-BC98BC6DFB3C}" dt="2023-05-03T04:51:57.318" v="6931" actId="47"/>
        <pc:sldMkLst>
          <pc:docMk/>
          <pc:sldMk cId="4215396905" sldId="535"/>
        </pc:sldMkLst>
        <pc:spChg chg="mod">
          <ac:chgData name="Wang Lu" userId="0624d27f-1893-4f5c-bf1e-25397e0256ed" providerId="ADAL" clId="{4FF6ABAF-E2A8-4A39-9C72-BC98BC6DFB3C}" dt="2023-05-02T12:00:10.589" v="6227" actId="20577"/>
          <ac:spMkLst>
            <pc:docMk/>
            <pc:sldMk cId="4215396905" sldId="535"/>
            <ac:spMk id="2" creationId="{ECB6CEB4-FF61-12C6-EF28-CF0C631C64D9}"/>
          </ac:spMkLst>
        </pc:spChg>
        <pc:spChg chg="mod">
          <ac:chgData name="Wang Lu" userId="0624d27f-1893-4f5c-bf1e-25397e0256ed" providerId="ADAL" clId="{4FF6ABAF-E2A8-4A39-9C72-BC98BC6DFB3C}" dt="2023-05-02T12:00:16.091" v="6231" actId="20577"/>
          <ac:spMkLst>
            <pc:docMk/>
            <pc:sldMk cId="4215396905" sldId="535"/>
            <ac:spMk id="3" creationId="{F9EB0AA6-FCAE-C9C0-214A-76EEA03703DF}"/>
          </ac:spMkLst>
        </pc:spChg>
        <pc:picChg chg="del">
          <ac:chgData name="Wang Lu" userId="0624d27f-1893-4f5c-bf1e-25397e0256ed" providerId="ADAL" clId="{4FF6ABAF-E2A8-4A39-9C72-BC98BC6DFB3C}" dt="2023-05-03T03:03:32.315" v="6744" actId="21"/>
          <ac:picMkLst>
            <pc:docMk/>
            <pc:sldMk cId="4215396905" sldId="535"/>
            <ac:picMk id="6" creationId="{39BBAB4B-5E08-9637-DBA1-B5A92B7EC9D8}"/>
          </ac:picMkLst>
        </pc:picChg>
        <pc:picChg chg="del">
          <ac:chgData name="Wang Lu" userId="0624d27f-1893-4f5c-bf1e-25397e0256ed" providerId="ADAL" clId="{4FF6ABAF-E2A8-4A39-9C72-BC98BC6DFB3C}" dt="2023-05-03T04:47:47.021" v="6825" actId="21"/>
          <ac:picMkLst>
            <pc:docMk/>
            <pc:sldMk cId="4215396905" sldId="535"/>
            <ac:picMk id="7" creationId="{AC99E9B0-B581-5074-1A1B-9BFFEDD75E58}"/>
          </ac:picMkLst>
        </pc:picChg>
        <pc:picChg chg="del">
          <ac:chgData name="Wang Lu" userId="0624d27f-1893-4f5c-bf1e-25397e0256ed" providerId="ADAL" clId="{4FF6ABAF-E2A8-4A39-9C72-BC98BC6DFB3C}" dt="2023-05-03T04:47:47.021" v="6825" actId="21"/>
          <ac:picMkLst>
            <pc:docMk/>
            <pc:sldMk cId="4215396905" sldId="535"/>
            <ac:picMk id="8" creationId="{A56178EE-D154-6256-199C-98C76ECFF1C9}"/>
          </ac:picMkLst>
        </pc:picChg>
        <pc:picChg chg="del">
          <ac:chgData name="Wang Lu" userId="0624d27f-1893-4f5c-bf1e-25397e0256ed" providerId="ADAL" clId="{4FF6ABAF-E2A8-4A39-9C72-BC98BC6DFB3C}" dt="2023-05-03T04:47:47.021" v="6825" actId="21"/>
          <ac:picMkLst>
            <pc:docMk/>
            <pc:sldMk cId="4215396905" sldId="535"/>
            <ac:picMk id="9" creationId="{35E742A8-EF9B-E7C7-1D29-51FC2DBA8731}"/>
          </ac:picMkLst>
        </pc:picChg>
        <pc:picChg chg="del">
          <ac:chgData name="Wang Lu" userId="0624d27f-1893-4f5c-bf1e-25397e0256ed" providerId="ADAL" clId="{4FF6ABAF-E2A8-4A39-9C72-BC98BC6DFB3C}" dt="2023-05-03T04:47:47.021" v="6825" actId="21"/>
          <ac:picMkLst>
            <pc:docMk/>
            <pc:sldMk cId="4215396905" sldId="535"/>
            <ac:picMk id="10" creationId="{FC7409A7-1196-C3E7-B1E6-C1E89A5C2FBD}"/>
          </ac:picMkLst>
        </pc:picChg>
      </pc:sldChg>
      <pc:sldChg chg="modSp mod modNotesTx">
        <pc:chgData name="Wang Lu" userId="0624d27f-1893-4f5c-bf1e-25397e0256ed" providerId="ADAL" clId="{4FF6ABAF-E2A8-4A39-9C72-BC98BC6DFB3C}" dt="2023-05-22T11:14:22.602" v="28416" actId="6549"/>
        <pc:sldMkLst>
          <pc:docMk/>
          <pc:sldMk cId="4107118563" sldId="537"/>
        </pc:sldMkLst>
        <pc:spChg chg="mod">
          <ac:chgData name="Wang Lu" userId="0624d27f-1893-4f5c-bf1e-25397e0256ed" providerId="ADAL" clId="{4FF6ABAF-E2A8-4A39-9C72-BC98BC6DFB3C}" dt="2023-05-04T07:36:39.376" v="9990" actId="1038"/>
          <ac:spMkLst>
            <pc:docMk/>
            <pc:sldMk cId="4107118563" sldId="537"/>
            <ac:spMk id="45" creationId="{51B34AAF-CF06-FBE2-77AF-B444CA09B645}"/>
          </ac:spMkLst>
        </pc:spChg>
        <pc:grpChg chg="mod">
          <ac:chgData name="Wang Lu" userId="0624d27f-1893-4f5c-bf1e-25397e0256ed" providerId="ADAL" clId="{4FF6ABAF-E2A8-4A39-9C72-BC98BC6DFB3C}" dt="2023-05-04T07:35:34.813" v="9975" actId="1038"/>
          <ac:grpSpMkLst>
            <pc:docMk/>
            <pc:sldMk cId="4107118563" sldId="537"/>
            <ac:grpSpMk id="8" creationId="{14A8CA99-C6EC-2EF6-07A5-B6504378A5E8}"/>
          </ac:grpSpMkLst>
        </pc:grpChg>
      </pc:sldChg>
      <pc:sldChg chg="addSp delSp modSp mod delAnim modAnim modNotesTx">
        <pc:chgData name="Wang Lu" userId="0624d27f-1893-4f5c-bf1e-25397e0256ed" providerId="ADAL" clId="{4FF6ABAF-E2A8-4A39-9C72-BC98BC6DFB3C}" dt="2023-05-22T11:14:37.794" v="28418" actId="6549"/>
        <pc:sldMkLst>
          <pc:docMk/>
          <pc:sldMk cId="2773034986" sldId="538"/>
        </pc:sldMkLst>
        <pc:spChg chg="del">
          <ac:chgData name="Wang Lu" userId="0624d27f-1893-4f5c-bf1e-25397e0256ed" providerId="ADAL" clId="{4FF6ABAF-E2A8-4A39-9C72-BC98BC6DFB3C}" dt="2023-05-04T12:01:03.823" v="20322" actId="478"/>
          <ac:spMkLst>
            <pc:docMk/>
            <pc:sldMk cId="2773034986" sldId="538"/>
            <ac:spMk id="46" creationId="{97CB25F7-BC74-480B-FED6-A9F2FD098749}"/>
          </ac:spMkLst>
        </pc:spChg>
        <pc:spChg chg="del">
          <ac:chgData name="Wang Lu" userId="0624d27f-1893-4f5c-bf1e-25397e0256ed" providerId="ADAL" clId="{4FF6ABAF-E2A8-4A39-9C72-BC98BC6DFB3C}" dt="2023-05-04T12:00:57.866" v="20320" actId="478"/>
          <ac:spMkLst>
            <pc:docMk/>
            <pc:sldMk cId="2773034986" sldId="538"/>
            <ac:spMk id="47" creationId="{087609D7-4665-96B6-7784-F18E034E6389}"/>
          </ac:spMkLst>
        </pc:spChg>
        <pc:spChg chg="mod">
          <ac:chgData name="Wang Lu" userId="0624d27f-1893-4f5c-bf1e-25397e0256ed" providerId="ADAL" clId="{4FF6ABAF-E2A8-4A39-9C72-BC98BC6DFB3C}" dt="2023-05-09T03:13:02.688" v="25441" actId="404"/>
          <ac:spMkLst>
            <pc:docMk/>
            <pc:sldMk cId="2773034986" sldId="538"/>
            <ac:spMk id="52" creationId="{8FA732C6-395A-5B08-F932-826543B65238}"/>
          </ac:spMkLst>
        </pc:spChg>
        <pc:picChg chg="add mod modCrop">
          <ac:chgData name="Wang Lu" userId="0624d27f-1893-4f5c-bf1e-25397e0256ed" providerId="ADAL" clId="{4FF6ABAF-E2A8-4A39-9C72-BC98BC6DFB3C}" dt="2023-05-04T12:02:58.539" v="20348" actId="1076"/>
          <ac:picMkLst>
            <pc:docMk/>
            <pc:sldMk cId="2773034986" sldId="538"/>
            <ac:picMk id="6" creationId="{075A6846-288F-D9A2-0A49-AE8205AEAEC6}"/>
          </ac:picMkLst>
        </pc:picChg>
        <pc:picChg chg="add mod">
          <ac:chgData name="Wang Lu" userId="0624d27f-1893-4f5c-bf1e-25397e0256ed" providerId="ADAL" clId="{4FF6ABAF-E2A8-4A39-9C72-BC98BC6DFB3C}" dt="2023-05-04T12:02:25.099" v="20341" actId="1076"/>
          <ac:picMkLst>
            <pc:docMk/>
            <pc:sldMk cId="2773034986" sldId="538"/>
            <ac:picMk id="7" creationId="{AFB55F28-4E55-24E0-CF7F-0A12BD8E0E21}"/>
          </ac:picMkLst>
        </pc:picChg>
        <pc:picChg chg="mod">
          <ac:chgData name="Wang Lu" userId="0624d27f-1893-4f5c-bf1e-25397e0256ed" providerId="ADAL" clId="{4FF6ABAF-E2A8-4A39-9C72-BC98BC6DFB3C}" dt="2023-05-04T12:01:09.891" v="20324" actId="1076"/>
          <ac:picMkLst>
            <pc:docMk/>
            <pc:sldMk cId="2773034986" sldId="538"/>
            <ac:picMk id="48" creationId="{9D43F28D-C385-F876-E9E8-2B716B8D54BA}"/>
          </ac:picMkLst>
        </pc:picChg>
        <pc:picChg chg="mod">
          <ac:chgData name="Wang Lu" userId="0624d27f-1893-4f5c-bf1e-25397e0256ed" providerId="ADAL" clId="{4FF6ABAF-E2A8-4A39-9C72-BC98BC6DFB3C}" dt="2023-05-04T12:01:07.307" v="20323" actId="1076"/>
          <ac:picMkLst>
            <pc:docMk/>
            <pc:sldMk cId="2773034986" sldId="538"/>
            <ac:picMk id="49" creationId="{53CD129E-09A6-FA6E-004E-468B680236C7}"/>
          </ac:picMkLst>
        </pc:picChg>
        <pc:picChg chg="del">
          <ac:chgData name="Wang Lu" userId="0624d27f-1893-4f5c-bf1e-25397e0256ed" providerId="ADAL" clId="{4FF6ABAF-E2A8-4A39-9C72-BC98BC6DFB3C}" dt="2023-05-04T12:00:56.031" v="20319" actId="478"/>
          <ac:picMkLst>
            <pc:docMk/>
            <pc:sldMk cId="2773034986" sldId="538"/>
            <ac:picMk id="50" creationId="{733EED78-AB68-C27D-87E4-8F3266CEF24C}"/>
          </ac:picMkLst>
        </pc:picChg>
        <pc:picChg chg="del">
          <ac:chgData name="Wang Lu" userId="0624d27f-1893-4f5c-bf1e-25397e0256ed" providerId="ADAL" clId="{4FF6ABAF-E2A8-4A39-9C72-BC98BC6DFB3C}" dt="2023-05-04T12:00:58.553" v="20321" actId="478"/>
          <ac:picMkLst>
            <pc:docMk/>
            <pc:sldMk cId="2773034986" sldId="538"/>
            <ac:picMk id="51" creationId="{607EA012-564A-7E5B-E722-6DD610C32330}"/>
          </ac:picMkLst>
        </pc:picChg>
      </pc:sldChg>
      <pc:sldChg chg="addSp delSp modSp mod modAnim modNotesTx">
        <pc:chgData name="Wang Lu" userId="0624d27f-1893-4f5c-bf1e-25397e0256ed" providerId="ADAL" clId="{4FF6ABAF-E2A8-4A39-9C72-BC98BC6DFB3C}" dt="2023-05-05T10:33:21.903" v="22595"/>
        <pc:sldMkLst>
          <pc:docMk/>
          <pc:sldMk cId="5969638" sldId="539"/>
        </pc:sldMkLst>
        <pc:spChg chg="mod">
          <ac:chgData name="Wang Lu" userId="0624d27f-1893-4f5c-bf1e-25397e0256ed" providerId="ADAL" clId="{4FF6ABAF-E2A8-4A39-9C72-BC98BC6DFB3C}" dt="2023-05-05T10:33:11.236" v="22594" actId="164"/>
          <ac:spMkLst>
            <pc:docMk/>
            <pc:sldMk cId="5969638" sldId="539"/>
            <ac:spMk id="46" creationId="{6B386B1D-4B8D-8554-D18E-121BDB32DB29}"/>
          </ac:spMkLst>
        </pc:spChg>
        <pc:grpChg chg="add mod">
          <ac:chgData name="Wang Lu" userId="0624d27f-1893-4f5c-bf1e-25397e0256ed" providerId="ADAL" clId="{4FF6ABAF-E2A8-4A39-9C72-BC98BC6DFB3C}" dt="2023-05-05T10:33:11.236" v="22594" actId="164"/>
          <ac:grpSpMkLst>
            <pc:docMk/>
            <pc:sldMk cId="5969638" sldId="539"/>
            <ac:grpSpMk id="47" creationId="{F342E4F2-8EF7-12B7-200B-0309C4969972}"/>
          </ac:grpSpMkLst>
        </pc:grpChg>
        <pc:grpChg chg="mod">
          <ac:chgData name="Wang Lu" userId="0624d27f-1893-4f5c-bf1e-25397e0256ed" providerId="ADAL" clId="{4FF6ABAF-E2A8-4A39-9C72-BC98BC6DFB3C}" dt="2023-05-05T10:33:11.236" v="22594" actId="164"/>
          <ac:grpSpMkLst>
            <pc:docMk/>
            <pc:sldMk cId="5969638" sldId="539"/>
            <ac:grpSpMk id="53" creationId="{8C731E9D-31C2-77ED-0445-0F15932DF131}"/>
          </ac:grpSpMkLst>
        </pc:grpChg>
        <pc:grpChg chg="mod">
          <ac:chgData name="Wang Lu" userId="0624d27f-1893-4f5c-bf1e-25397e0256ed" providerId="ADAL" clId="{4FF6ABAF-E2A8-4A39-9C72-BC98BC6DFB3C}" dt="2023-05-04T12:07:24.869" v="20855" actId="1076"/>
          <ac:grpSpMkLst>
            <pc:docMk/>
            <pc:sldMk cId="5969638" sldId="539"/>
            <ac:grpSpMk id="103" creationId="{60AF8FD6-D3B8-7917-9A25-FAFA1123CA68}"/>
          </ac:grpSpMkLst>
        </pc:grpChg>
        <pc:picChg chg="del">
          <ac:chgData name="Wang Lu" userId="0624d27f-1893-4f5c-bf1e-25397e0256ed" providerId="ADAL" clId="{4FF6ABAF-E2A8-4A39-9C72-BC98BC6DFB3C}" dt="2023-05-04T12:01:44.520" v="20332" actId="21"/>
          <ac:picMkLst>
            <pc:docMk/>
            <pc:sldMk cId="5969638" sldId="539"/>
            <ac:picMk id="34" creationId="{F7B8CDA3-BD74-1D3B-CF5E-A62B47ADD2A5}"/>
          </ac:picMkLst>
        </pc:picChg>
      </pc:sldChg>
      <pc:sldChg chg="addSp delSp modSp mod modAnim modNotesTx">
        <pc:chgData name="Wang Lu" userId="0624d27f-1893-4f5c-bf1e-25397e0256ed" providerId="ADAL" clId="{4FF6ABAF-E2A8-4A39-9C72-BC98BC6DFB3C}" dt="2023-05-22T11:15:02.909" v="28420" actId="6549"/>
        <pc:sldMkLst>
          <pc:docMk/>
          <pc:sldMk cId="3256249646" sldId="541"/>
        </pc:sldMkLst>
        <pc:spChg chg="add mod">
          <ac:chgData name="Wang Lu" userId="0624d27f-1893-4f5c-bf1e-25397e0256ed" providerId="ADAL" clId="{4FF6ABAF-E2A8-4A39-9C72-BC98BC6DFB3C}" dt="2023-05-04T07:37:08.724" v="10002" actId="207"/>
          <ac:spMkLst>
            <pc:docMk/>
            <pc:sldMk cId="3256249646" sldId="541"/>
            <ac:spMk id="2" creationId="{28B752AF-CB04-81D3-91A1-CE38449B5FB7}"/>
          </ac:spMkLst>
        </pc:spChg>
        <pc:grpChg chg="mod">
          <ac:chgData name="Wang Lu" userId="0624d27f-1893-4f5c-bf1e-25397e0256ed" providerId="ADAL" clId="{4FF6ABAF-E2A8-4A39-9C72-BC98BC6DFB3C}" dt="2023-05-04T07:16:09.229" v="9445" actId="1036"/>
          <ac:grpSpMkLst>
            <pc:docMk/>
            <pc:sldMk cId="3256249646" sldId="541"/>
            <ac:grpSpMk id="20" creationId="{1CE1EA99-501E-307F-7F37-4AC2C8123D6A}"/>
          </ac:grpSpMkLst>
        </pc:grpChg>
        <pc:picChg chg="mod">
          <ac:chgData name="Wang Lu" userId="0624d27f-1893-4f5c-bf1e-25397e0256ed" providerId="ADAL" clId="{4FF6ABAF-E2A8-4A39-9C72-BC98BC6DFB3C}" dt="2023-05-04T07:16:09.229" v="9445" actId="1036"/>
          <ac:picMkLst>
            <pc:docMk/>
            <pc:sldMk cId="3256249646" sldId="541"/>
            <ac:picMk id="6" creationId="{60792557-E6BC-7960-5C82-13523BFD1683}"/>
          </ac:picMkLst>
        </pc:picChg>
        <pc:picChg chg="mod">
          <ac:chgData name="Wang Lu" userId="0624d27f-1893-4f5c-bf1e-25397e0256ed" providerId="ADAL" clId="{4FF6ABAF-E2A8-4A39-9C72-BC98BC6DFB3C}" dt="2023-05-04T07:16:09.229" v="9445" actId="1036"/>
          <ac:picMkLst>
            <pc:docMk/>
            <pc:sldMk cId="3256249646" sldId="541"/>
            <ac:picMk id="9" creationId="{CA216C98-51D4-11BB-9FDD-FA4EFFC002CD}"/>
          </ac:picMkLst>
        </pc:picChg>
        <pc:picChg chg="del mod">
          <ac:chgData name="Wang Lu" userId="0624d27f-1893-4f5c-bf1e-25397e0256ed" providerId="ADAL" clId="{4FF6ABAF-E2A8-4A39-9C72-BC98BC6DFB3C}" dt="2023-05-04T07:13:16.022" v="9220" actId="478"/>
          <ac:picMkLst>
            <pc:docMk/>
            <pc:sldMk cId="3256249646" sldId="541"/>
            <ac:picMk id="21" creationId="{B42D204C-4116-7591-FA97-D611A029ADDE}"/>
          </ac:picMkLst>
        </pc:picChg>
        <pc:picChg chg="mod">
          <ac:chgData name="Wang Lu" userId="0624d27f-1893-4f5c-bf1e-25397e0256ed" providerId="ADAL" clId="{4FF6ABAF-E2A8-4A39-9C72-BC98BC6DFB3C}" dt="2023-05-04T07:16:03.741" v="9440" actId="1035"/>
          <ac:picMkLst>
            <pc:docMk/>
            <pc:sldMk cId="3256249646" sldId="541"/>
            <ac:picMk id="140" creationId="{26468613-63CB-370F-CB00-0C1DE9E96D4B}"/>
          </ac:picMkLst>
        </pc:picChg>
      </pc:sldChg>
      <pc:sldChg chg="modNotesTx">
        <pc:chgData name="Wang Lu" userId="0624d27f-1893-4f5c-bf1e-25397e0256ed" providerId="ADAL" clId="{4FF6ABAF-E2A8-4A39-9C72-BC98BC6DFB3C}" dt="2023-05-04T10:58:41.495" v="17769" actId="20577"/>
        <pc:sldMkLst>
          <pc:docMk/>
          <pc:sldMk cId="1568658330" sldId="542"/>
        </pc:sldMkLst>
      </pc:sldChg>
      <pc:sldChg chg="modNotesTx">
        <pc:chgData name="Wang Lu" userId="0624d27f-1893-4f5c-bf1e-25397e0256ed" providerId="ADAL" clId="{4FF6ABAF-E2A8-4A39-9C72-BC98BC6DFB3C}" dt="2023-05-04T12:19:40.024" v="22428" actId="20577"/>
        <pc:sldMkLst>
          <pc:docMk/>
          <pc:sldMk cId="3536545758" sldId="543"/>
        </pc:sldMkLst>
      </pc:sldChg>
      <pc:sldChg chg="modNotesTx">
        <pc:chgData name="Wang Lu" userId="0624d27f-1893-4f5c-bf1e-25397e0256ed" providerId="ADAL" clId="{4FF6ABAF-E2A8-4A39-9C72-BC98BC6DFB3C}" dt="2023-05-04T10:39:28.711" v="15307" actId="20577"/>
        <pc:sldMkLst>
          <pc:docMk/>
          <pc:sldMk cId="2194312864" sldId="545"/>
        </pc:sldMkLst>
      </pc:sldChg>
      <pc:sldChg chg="modNotesTx">
        <pc:chgData name="Wang Lu" userId="0624d27f-1893-4f5c-bf1e-25397e0256ed" providerId="ADAL" clId="{4FF6ABAF-E2A8-4A39-9C72-BC98BC6DFB3C}" dt="2023-05-04T11:17:58.255" v="19089" actId="20577"/>
        <pc:sldMkLst>
          <pc:docMk/>
          <pc:sldMk cId="2059558778" sldId="546"/>
        </pc:sldMkLst>
      </pc:sldChg>
      <pc:sldChg chg="addSp delSp modSp add del mod delAnim modAnim">
        <pc:chgData name="Wang Lu" userId="0624d27f-1893-4f5c-bf1e-25397e0256ed" providerId="ADAL" clId="{4FF6ABAF-E2A8-4A39-9C72-BC98BC6DFB3C}" dt="2023-05-03T04:52:17.849" v="6932" actId="47"/>
        <pc:sldMkLst>
          <pc:docMk/>
          <pc:sldMk cId="910669965" sldId="547"/>
        </pc:sldMkLst>
        <pc:spChg chg="del mod">
          <ac:chgData name="Wang Lu" userId="0624d27f-1893-4f5c-bf1e-25397e0256ed" providerId="ADAL" clId="{4FF6ABAF-E2A8-4A39-9C72-BC98BC6DFB3C}" dt="2023-05-03T03:06:19.862" v="6767" actId="478"/>
          <ac:spMkLst>
            <pc:docMk/>
            <pc:sldMk cId="910669965" sldId="547"/>
            <ac:spMk id="2" creationId="{ECB6CEB4-FF61-12C6-EF28-CF0C631C64D9}"/>
          </ac:spMkLst>
        </pc:spChg>
        <pc:spChg chg="add del mod">
          <ac:chgData name="Wang Lu" userId="0624d27f-1893-4f5c-bf1e-25397e0256ed" providerId="ADAL" clId="{4FF6ABAF-E2A8-4A39-9C72-BC98BC6DFB3C}" dt="2023-05-03T03:08:57.060" v="6795" actId="478"/>
          <ac:spMkLst>
            <pc:docMk/>
            <pc:sldMk cId="910669965" sldId="547"/>
            <ac:spMk id="8" creationId="{C9B12734-E787-9ED6-914F-C11E9C4E9D8A}"/>
          </ac:spMkLst>
        </pc:spChg>
        <pc:spChg chg="add del mod">
          <ac:chgData name="Wang Lu" userId="0624d27f-1893-4f5c-bf1e-25397e0256ed" providerId="ADAL" clId="{4FF6ABAF-E2A8-4A39-9C72-BC98BC6DFB3C}" dt="2023-05-03T03:06:26.904" v="6769" actId="478"/>
          <ac:spMkLst>
            <pc:docMk/>
            <pc:sldMk cId="910669965" sldId="547"/>
            <ac:spMk id="9" creationId="{BD4B99AD-D9AE-887D-81FA-77FFB82B7B01}"/>
          </ac:spMkLst>
        </pc:spChg>
        <pc:spChg chg="add del mod">
          <ac:chgData name="Wang Lu" userId="0624d27f-1893-4f5c-bf1e-25397e0256ed" providerId="ADAL" clId="{4FF6ABAF-E2A8-4A39-9C72-BC98BC6DFB3C}" dt="2023-05-03T03:06:29.008" v="6770" actId="478"/>
          <ac:spMkLst>
            <pc:docMk/>
            <pc:sldMk cId="910669965" sldId="547"/>
            <ac:spMk id="10" creationId="{5D5E4AF1-0EFF-9FFE-7653-A76B2005FE3F}"/>
          </ac:spMkLst>
        </pc:spChg>
        <pc:spChg chg="add mod">
          <ac:chgData name="Wang Lu" userId="0624d27f-1893-4f5c-bf1e-25397e0256ed" providerId="ADAL" clId="{4FF6ABAF-E2A8-4A39-9C72-BC98BC6DFB3C}" dt="2023-05-03T03:07:34.210" v="6781" actId="255"/>
          <ac:spMkLst>
            <pc:docMk/>
            <pc:sldMk cId="910669965" sldId="547"/>
            <ac:spMk id="12" creationId="{7A691D0C-5F27-9330-16A1-BEC12A99AC1A}"/>
          </ac:spMkLst>
        </pc:spChg>
        <pc:spChg chg="add del mod">
          <ac:chgData name="Wang Lu" userId="0624d27f-1893-4f5c-bf1e-25397e0256ed" providerId="ADAL" clId="{4FF6ABAF-E2A8-4A39-9C72-BC98BC6DFB3C}" dt="2023-05-03T03:08:53.592" v="6794" actId="478"/>
          <ac:spMkLst>
            <pc:docMk/>
            <pc:sldMk cId="910669965" sldId="547"/>
            <ac:spMk id="14" creationId="{E8B4EA1A-B776-76B0-1FA2-0F0E6903C683}"/>
          </ac:spMkLst>
        </pc:spChg>
        <pc:picChg chg="add del mod">
          <ac:chgData name="Wang Lu" userId="0624d27f-1893-4f5c-bf1e-25397e0256ed" providerId="ADAL" clId="{4FF6ABAF-E2A8-4A39-9C72-BC98BC6DFB3C}" dt="2023-05-03T03:09:38.279" v="6804" actId="21"/>
          <ac:picMkLst>
            <pc:docMk/>
            <pc:sldMk cId="910669965" sldId="547"/>
            <ac:picMk id="6" creationId="{7ACFDD32-BEFC-131C-E875-FA4CC67B8F9D}"/>
          </ac:picMkLst>
        </pc:picChg>
        <pc:picChg chg="add del mod modCrop">
          <ac:chgData name="Wang Lu" userId="0624d27f-1893-4f5c-bf1e-25397e0256ed" providerId="ADAL" clId="{4FF6ABAF-E2A8-4A39-9C72-BC98BC6DFB3C}" dt="2023-05-03T03:09:38.279" v="6804" actId="21"/>
          <ac:picMkLst>
            <pc:docMk/>
            <pc:sldMk cId="910669965" sldId="547"/>
            <ac:picMk id="7" creationId="{B7E9B983-283D-F71D-28B2-A956DB521A0B}"/>
          </ac:picMkLst>
        </pc:picChg>
      </pc:sldChg>
      <pc:sldChg chg="modSp new del mod">
        <pc:chgData name="Wang Lu" userId="0624d27f-1893-4f5c-bf1e-25397e0256ed" providerId="ADAL" clId="{4FF6ABAF-E2A8-4A39-9C72-BC98BC6DFB3C}" dt="2023-05-03T03:09:32.376" v="6802" actId="47"/>
        <pc:sldMkLst>
          <pc:docMk/>
          <pc:sldMk cId="1434708521" sldId="548"/>
        </pc:sldMkLst>
        <pc:spChg chg="mod">
          <ac:chgData name="Wang Lu" userId="0624d27f-1893-4f5c-bf1e-25397e0256ed" providerId="ADAL" clId="{4FF6ABAF-E2A8-4A39-9C72-BC98BC6DFB3C}" dt="2023-05-03T03:09:20.676" v="6801" actId="20577"/>
          <ac:spMkLst>
            <pc:docMk/>
            <pc:sldMk cId="1434708521" sldId="548"/>
            <ac:spMk id="4" creationId="{9A2CB174-52BA-A134-92C8-74BBBCA47470}"/>
          </ac:spMkLst>
        </pc:spChg>
      </pc:sldChg>
      <pc:sldChg chg="addSp delSp modSp add mod modAnim">
        <pc:chgData name="Wang Lu" userId="0624d27f-1893-4f5c-bf1e-25397e0256ed" providerId="ADAL" clId="{4FF6ABAF-E2A8-4A39-9C72-BC98BC6DFB3C}" dt="2023-05-09T03:14:20.046" v="25447" actId="20577"/>
        <pc:sldMkLst>
          <pc:docMk/>
          <pc:sldMk cId="3119432081" sldId="548"/>
        </pc:sldMkLst>
        <pc:spChg chg="mod">
          <ac:chgData name="Wang Lu" userId="0624d27f-1893-4f5c-bf1e-25397e0256ed" providerId="ADAL" clId="{4FF6ABAF-E2A8-4A39-9C72-BC98BC6DFB3C}" dt="2023-05-09T03:14:20.046" v="25447" actId="20577"/>
          <ac:spMkLst>
            <pc:docMk/>
            <pc:sldMk cId="3119432081" sldId="548"/>
            <ac:spMk id="2" creationId="{ECB6CEB4-FF61-12C6-EF28-CF0C631C64D9}"/>
          </ac:spMkLst>
        </pc:spChg>
        <pc:spChg chg="add del mod">
          <ac:chgData name="Wang Lu" userId="0624d27f-1893-4f5c-bf1e-25397e0256ed" providerId="ADAL" clId="{4FF6ABAF-E2A8-4A39-9C72-BC98BC6DFB3C}" dt="2023-05-03T06:30:24.895" v="7440" actId="478"/>
          <ac:spMkLst>
            <pc:docMk/>
            <pc:sldMk cId="3119432081" sldId="548"/>
            <ac:spMk id="13" creationId="{2B440666-B3E4-2BB3-A608-2ED9E9C170D6}"/>
          </ac:spMkLst>
        </pc:spChg>
        <pc:spChg chg="add mod topLvl">
          <ac:chgData name="Wang Lu" userId="0624d27f-1893-4f5c-bf1e-25397e0256ed" providerId="ADAL" clId="{4FF6ABAF-E2A8-4A39-9C72-BC98BC6DFB3C}" dt="2023-05-03T06:35:05.303" v="7520" actId="164"/>
          <ac:spMkLst>
            <pc:docMk/>
            <pc:sldMk cId="3119432081" sldId="548"/>
            <ac:spMk id="15" creationId="{331C590A-3BB7-255F-0543-939247BB0DFA}"/>
          </ac:spMkLst>
        </pc:spChg>
        <pc:spChg chg="add mod topLvl">
          <ac:chgData name="Wang Lu" userId="0624d27f-1893-4f5c-bf1e-25397e0256ed" providerId="ADAL" clId="{4FF6ABAF-E2A8-4A39-9C72-BC98BC6DFB3C}" dt="2023-05-03T06:35:05.303" v="7520" actId="164"/>
          <ac:spMkLst>
            <pc:docMk/>
            <pc:sldMk cId="3119432081" sldId="548"/>
            <ac:spMk id="16" creationId="{1799061B-63F0-DCC9-39EA-9466216D14F2}"/>
          </ac:spMkLst>
        </pc:spChg>
        <pc:spChg chg="mod">
          <ac:chgData name="Wang Lu" userId="0624d27f-1893-4f5c-bf1e-25397e0256ed" providerId="ADAL" clId="{4FF6ABAF-E2A8-4A39-9C72-BC98BC6DFB3C}" dt="2023-05-03T06:30:18.852" v="7438"/>
          <ac:spMkLst>
            <pc:docMk/>
            <pc:sldMk cId="3119432081" sldId="548"/>
            <ac:spMk id="22" creationId="{28FA752B-C5EB-9885-C9F6-5D7316ABEBDE}"/>
          </ac:spMkLst>
        </pc:spChg>
        <pc:spChg chg="mod">
          <ac:chgData name="Wang Lu" userId="0624d27f-1893-4f5c-bf1e-25397e0256ed" providerId="ADAL" clId="{4FF6ABAF-E2A8-4A39-9C72-BC98BC6DFB3C}" dt="2023-05-03T06:30:18.852" v="7438"/>
          <ac:spMkLst>
            <pc:docMk/>
            <pc:sldMk cId="3119432081" sldId="548"/>
            <ac:spMk id="23" creationId="{F87C0620-0E1A-D76D-C0EF-983E8B186ED2}"/>
          </ac:spMkLst>
        </pc:spChg>
        <pc:spChg chg="add mod">
          <ac:chgData name="Wang Lu" userId="0624d27f-1893-4f5c-bf1e-25397e0256ed" providerId="ADAL" clId="{4FF6ABAF-E2A8-4A39-9C72-BC98BC6DFB3C}" dt="2023-05-03T06:35:05.303" v="7520" actId="164"/>
          <ac:spMkLst>
            <pc:docMk/>
            <pc:sldMk cId="3119432081" sldId="548"/>
            <ac:spMk id="29" creationId="{9FA711AD-465F-3A95-3660-F1ABA9FE0A11}"/>
          </ac:spMkLst>
        </pc:spChg>
        <pc:grpChg chg="add del mod">
          <ac:chgData name="Wang Lu" userId="0624d27f-1893-4f5c-bf1e-25397e0256ed" providerId="ADAL" clId="{4FF6ABAF-E2A8-4A39-9C72-BC98BC6DFB3C}" dt="2023-05-03T06:30:59.261" v="7475" actId="165"/>
          <ac:grpSpMkLst>
            <pc:docMk/>
            <pc:sldMk cId="3119432081" sldId="548"/>
            <ac:grpSpMk id="17" creationId="{61EDDBBB-C4A8-65AC-F553-B7EA8C06D29C}"/>
          </ac:grpSpMkLst>
        </pc:grpChg>
        <pc:grpChg chg="add mod">
          <ac:chgData name="Wang Lu" userId="0624d27f-1893-4f5c-bf1e-25397e0256ed" providerId="ADAL" clId="{4FF6ABAF-E2A8-4A39-9C72-BC98BC6DFB3C}" dt="2023-05-05T01:36:05.877" v="22452" actId="1076"/>
          <ac:grpSpMkLst>
            <pc:docMk/>
            <pc:sldMk cId="3119432081" sldId="548"/>
            <ac:grpSpMk id="18" creationId="{C2B80652-6555-3658-ED07-B6C504070573}"/>
          </ac:grpSpMkLst>
        </pc:grpChg>
        <pc:grpChg chg="add mod">
          <ac:chgData name="Wang Lu" userId="0624d27f-1893-4f5c-bf1e-25397e0256ed" providerId="ADAL" clId="{4FF6ABAF-E2A8-4A39-9C72-BC98BC6DFB3C}" dt="2023-05-03T06:35:28.552" v="7521" actId="12789"/>
          <ac:grpSpMkLst>
            <pc:docMk/>
            <pc:sldMk cId="3119432081" sldId="548"/>
            <ac:grpSpMk id="30" creationId="{AB0EB6D4-46C4-660A-916B-54E76CB7BB11}"/>
          </ac:grpSpMkLst>
        </pc:grpChg>
        <pc:picChg chg="add del mod">
          <ac:chgData name="Wang Lu" userId="0624d27f-1893-4f5c-bf1e-25397e0256ed" providerId="ADAL" clId="{4FF6ABAF-E2A8-4A39-9C72-BC98BC6DFB3C}" dt="2023-05-03T06:30:54.397" v="7474" actId="478"/>
          <ac:picMkLst>
            <pc:docMk/>
            <pc:sldMk cId="3119432081" sldId="548"/>
            <ac:picMk id="6" creationId="{66253238-DC73-0EEF-71A5-7C4FF89FC154}"/>
          </ac:picMkLst>
        </pc:picChg>
        <pc:picChg chg="add del mod topLvl">
          <ac:chgData name="Wang Lu" userId="0624d27f-1893-4f5c-bf1e-25397e0256ed" providerId="ADAL" clId="{4FF6ABAF-E2A8-4A39-9C72-BC98BC6DFB3C}" dt="2023-05-03T06:31:01.385" v="7476" actId="478"/>
          <ac:picMkLst>
            <pc:docMk/>
            <pc:sldMk cId="3119432081" sldId="548"/>
            <ac:picMk id="7" creationId="{E002023A-14D1-1664-9BE9-5B67A71E861C}"/>
          </ac:picMkLst>
        </pc:picChg>
        <pc:picChg chg="add del mod topLvl">
          <ac:chgData name="Wang Lu" userId="0624d27f-1893-4f5c-bf1e-25397e0256ed" providerId="ADAL" clId="{4FF6ABAF-E2A8-4A39-9C72-BC98BC6DFB3C}" dt="2023-05-03T06:31:02.289" v="7477" actId="478"/>
          <ac:picMkLst>
            <pc:docMk/>
            <pc:sldMk cId="3119432081" sldId="548"/>
            <ac:picMk id="9" creationId="{832FD9E7-BE7A-94A5-EE9C-E0B9A7A244EA}"/>
          </ac:picMkLst>
        </pc:picChg>
        <pc:picChg chg="add del mod">
          <ac:chgData name="Wang Lu" userId="0624d27f-1893-4f5c-bf1e-25397e0256ed" providerId="ADAL" clId="{4FF6ABAF-E2A8-4A39-9C72-BC98BC6DFB3C}" dt="2023-05-03T06:27:39.172" v="7395" actId="478"/>
          <ac:picMkLst>
            <pc:docMk/>
            <pc:sldMk cId="3119432081" sldId="548"/>
            <ac:picMk id="11" creationId="{2B447C7D-19F4-91F4-61CF-361C9C2D8235}"/>
          </ac:picMkLst>
        </pc:picChg>
        <pc:picChg chg="mod">
          <ac:chgData name="Wang Lu" userId="0624d27f-1893-4f5c-bf1e-25397e0256ed" providerId="ADAL" clId="{4FF6ABAF-E2A8-4A39-9C72-BC98BC6DFB3C}" dt="2023-05-03T06:30:18.852" v="7438"/>
          <ac:picMkLst>
            <pc:docMk/>
            <pc:sldMk cId="3119432081" sldId="548"/>
            <ac:picMk id="19" creationId="{A8F8A4B6-84D8-363E-6BD7-0D1AB6E4A1E6}"/>
          </ac:picMkLst>
        </pc:picChg>
        <pc:picChg chg="mod">
          <ac:chgData name="Wang Lu" userId="0624d27f-1893-4f5c-bf1e-25397e0256ed" providerId="ADAL" clId="{4FF6ABAF-E2A8-4A39-9C72-BC98BC6DFB3C}" dt="2023-05-03T06:30:18.852" v="7438"/>
          <ac:picMkLst>
            <pc:docMk/>
            <pc:sldMk cId="3119432081" sldId="548"/>
            <ac:picMk id="20" creationId="{2E0BC797-839B-99E1-B5BB-475CF53A3835}"/>
          </ac:picMkLst>
        </pc:picChg>
        <pc:picChg chg="mod">
          <ac:chgData name="Wang Lu" userId="0624d27f-1893-4f5c-bf1e-25397e0256ed" providerId="ADAL" clId="{4FF6ABAF-E2A8-4A39-9C72-BC98BC6DFB3C}" dt="2023-05-04T07:45:51.902" v="10140" actId="1076"/>
          <ac:picMkLst>
            <pc:docMk/>
            <pc:sldMk cId="3119432081" sldId="548"/>
            <ac:picMk id="21" creationId="{126AAE57-6AE5-310D-5339-470F251CEC50}"/>
          </ac:picMkLst>
        </pc:picChg>
        <pc:picChg chg="add mod">
          <ac:chgData name="Wang Lu" userId="0624d27f-1893-4f5c-bf1e-25397e0256ed" providerId="ADAL" clId="{4FF6ABAF-E2A8-4A39-9C72-BC98BC6DFB3C}" dt="2023-05-03T06:35:05.303" v="7520" actId="164"/>
          <ac:picMkLst>
            <pc:docMk/>
            <pc:sldMk cId="3119432081" sldId="548"/>
            <ac:picMk id="25" creationId="{D0F5A9F4-A0DB-5095-FE7F-EE214AF00E5A}"/>
          </ac:picMkLst>
        </pc:picChg>
        <pc:picChg chg="add mod">
          <ac:chgData name="Wang Lu" userId="0624d27f-1893-4f5c-bf1e-25397e0256ed" providerId="ADAL" clId="{4FF6ABAF-E2A8-4A39-9C72-BC98BC6DFB3C}" dt="2023-05-03T06:35:05.303" v="7520" actId="164"/>
          <ac:picMkLst>
            <pc:docMk/>
            <pc:sldMk cId="3119432081" sldId="548"/>
            <ac:picMk id="27" creationId="{EDB3E51E-230B-7A3E-6776-1B91A6E352F3}"/>
          </ac:picMkLst>
        </pc:picChg>
      </pc:sldChg>
      <pc:sldChg chg="addSp modSp add mod ord modAnim">
        <pc:chgData name="Wang Lu" userId="0624d27f-1893-4f5c-bf1e-25397e0256ed" providerId="ADAL" clId="{4FF6ABAF-E2A8-4A39-9C72-BC98BC6DFB3C}" dt="2023-05-09T03:14:11.015" v="25445" actId="404"/>
        <pc:sldMkLst>
          <pc:docMk/>
          <pc:sldMk cId="2000378734" sldId="549"/>
        </pc:sldMkLst>
        <pc:spChg chg="mod">
          <ac:chgData name="Wang Lu" userId="0624d27f-1893-4f5c-bf1e-25397e0256ed" providerId="ADAL" clId="{4FF6ABAF-E2A8-4A39-9C72-BC98BC6DFB3C}" dt="2023-05-09T03:14:11.015" v="25445" actId="404"/>
          <ac:spMkLst>
            <pc:docMk/>
            <pc:sldMk cId="2000378734" sldId="549"/>
            <ac:spMk id="2" creationId="{ECB6CEB4-FF61-12C6-EF28-CF0C631C64D9}"/>
          </ac:spMkLst>
        </pc:spChg>
        <pc:spChg chg="add mod">
          <ac:chgData name="Wang Lu" userId="0624d27f-1893-4f5c-bf1e-25397e0256ed" providerId="ADAL" clId="{4FF6ABAF-E2A8-4A39-9C72-BC98BC6DFB3C}" dt="2023-05-03T07:11:29.952" v="7913" actId="14100"/>
          <ac:spMkLst>
            <pc:docMk/>
            <pc:sldMk cId="2000378734" sldId="549"/>
            <ac:spMk id="10" creationId="{60E915CD-0950-E169-A0B0-B74493C28189}"/>
          </ac:spMkLst>
        </pc:spChg>
        <pc:spChg chg="add mod">
          <ac:chgData name="Wang Lu" userId="0624d27f-1893-4f5c-bf1e-25397e0256ed" providerId="ADAL" clId="{4FF6ABAF-E2A8-4A39-9C72-BC98BC6DFB3C}" dt="2023-05-03T06:36:31.542" v="7523" actId="14100"/>
          <ac:spMkLst>
            <pc:docMk/>
            <pc:sldMk cId="2000378734" sldId="549"/>
            <ac:spMk id="11" creationId="{3B013331-318A-EF46-BEB7-B118D74A9183}"/>
          </ac:spMkLst>
        </pc:spChg>
        <pc:spChg chg="add mod">
          <ac:chgData name="Wang Lu" userId="0624d27f-1893-4f5c-bf1e-25397e0256ed" providerId="ADAL" clId="{4FF6ABAF-E2A8-4A39-9C72-BC98BC6DFB3C}" dt="2023-05-03T06:36:39.613" v="7525" actId="1076"/>
          <ac:spMkLst>
            <pc:docMk/>
            <pc:sldMk cId="2000378734" sldId="549"/>
            <ac:spMk id="12" creationId="{70E30CA6-313B-A3C2-1D4C-3B0CB3DE939E}"/>
          </ac:spMkLst>
        </pc:spChg>
        <pc:spChg chg="add mod">
          <ac:chgData name="Wang Lu" userId="0624d27f-1893-4f5c-bf1e-25397e0256ed" providerId="ADAL" clId="{4FF6ABAF-E2A8-4A39-9C72-BC98BC6DFB3C}" dt="2023-05-03T06:10:10.784" v="7158" actId="1076"/>
          <ac:spMkLst>
            <pc:docMk/>
            <pc:sldMk cId="2000378734" sldId="549"/>
            <ac:spMk id="13" creationId="{3C89A6E0-939A-5F47-0F00-3B89558E160F}"/>
          </ac:spMkLst>
        </pc:spChg>
        <pc:grpChg chg="mod">
          <ac:chgData name="Wang Lu" userId="0624d27f-1893-4f5c-bf1e-25397e0256ed" providerId="ADAL" clId="{4FF6ABAF-E2A8-4A39-9C72-BC98BC6DFB3C}" dt="2023-05-09T03:12:00.458" v="25438" actId="1036"/>
          <ac:grpSpMkLst>
            <pc:docMk/>
            <pc:sldMk cId="2000378734" sldId="549"/>
            <ac:grpSpMk id="22" creationId="{A5D0D629-D5CA-2CC2-F027-3BDABBBE0D1E}"/>
          </ac:grpSpMkLst>
        </pc:grpChg>
        <pc:grpChg chg="mod">
          <ac:chgData name="Wang Lu" userId="0624d27f-1893-4f5c-bf1e-25397e0256ed" providerId="ADAL" clId="{4FF6ABAF-E2A8-4A39-9C72-BC98BC6DFB3C}" dt="2023-05-09T03:12:00.458" v="25438" actId="1036"/>
          <ac:grpSpMkLst>
            <pc:docMk/>
            <pc:sldMk cId="2000378734" sldId="549"/>
            <ac:grpSpMk id="23" creationId="{09721521-4BB3-E815-23C4-88F36A0894D7}"/>
          </ac:grpSpMkLst>
        </pc:grpChg>
        <pc:picChg chg="add mod">
          <ac:chgData name="Wang Lu" userId="0624d27f-1893-4f5c-bf1e-25397e0256ed" providerId="ADAL" clId="{4FF6ABAF-E2A8-4A39-9C72-BC98BC6DFB3C}" dt="2023-05-03T06:10:13.184" v="7159" actId="1076"/>
          <ac:picMkLst>
            <pc:docMk/>
            <pc:sldMk cId="2000378734" sldId="549"/>
            <ac:picMk id="6" creationId="{0869267E-2DA3-2146-CAA5-934E458568FE}"/>
          </ac:picMkLst>
        </pc:picChg>
        <pc:picChg chg="add mod ord">
          <ac:chgData name="Wang Lu" userId="0624d27f-1893-4f5c-bf1e-25397e0256ed" providerId="ADAL" clId="{4FF6ABAF-E2A8-4A39-9C72-BC98BC6DFB3C}" dt="2023-05-03T06:10:17.928" v="7161" actId="1076"/>
          <ac:picMkLst>
            <pc:docMk/>
            <pc:sldMk cId="2000378734" sldId="549"/>
            <ac:picMk id="7" creationId="{3D06F90E-9A9C-9E7E-B33E-4A46E2BB4042}"/>
          </ac:picMkLst>
        </pc:picChg>
        <pc:picChg chg="add mod">
          <ac:chgData name="Wang Lu" userId="0624d27f-1893-4f5c-bf1e-25397e0256ed" providerId="ADAL" clId="{4FF6ABAF-E2A8-4A39-9C72-BC98BC6DFB3C}" dt="2023-05-03T06:10:10.784" v="7158" actId="1076"/>
          <ac:picMkLst>
            <pc:docMk/>
            <pc:sldMk cId="2000378734" sldId="549"/>
            <ac:picMk id="8" creationId="{84DE75B1-B12F-E3A6-5149-9EA1A93A53EF}"/>
          </ac:picMkLst>
        </pc:picChg>
        <pc:picChg chg="add mod">
          <ac:chgData name="Wang Lu" userId="0624d27f-1893-4f5c-bf1e-25397e0256ed" providerId="ADAL" clId="{4FF6ABAF-E2A8-4A39-9C72-BC98BC6DFB3C}" dt="2023-05-03T06:10:10.784" v="7158" actId="1076"/>
          <ac:picMkLst>
            <pc:docMk/>
            <pc:sldMk cId="2000378734" sldId="549"/>
            <ac:picMk id="9" creationId="{991F3566-3F2A-C56D-2BF7-ECDC582FA32F}"/>
          </ac:picMkLst>
        </pc:picChg>
      </pc:sldChg>
      <pc:sldChg chg="addSp delSp modSp new mod modNotesTx">
        <pc:chgData name="Wang Lu" userId="0624d27f-1893-4f5c-bf1e-25397e0256ed" providerId="ADAL" clId="{4FF6ABAF-E2A8-4A39-9C72-BC98BC6DFB3C}" dt="2023-05-04T11:06:11.061" v="18111" actId="1036"/>
        <pc:sldMkLst>
          <pc:docMk/>
          <pc:sldMk cId="999482402" sldId="550"/>
        </pc:sldMkLst>
        <pc:spChg chg="add mod">
          <ac:chgData name="Wang Lu" userId="0624d27f-1893-4f5c-bf1e-25397e0256ed" providerId="ADAL" clId="{4FF6ABAF-E2A8-4A39-9C72-BC98BC6DFB3C}" dt="2023-05-04T07:03:47.052" v="9005" actId="1038"/>
          <ac:spMkLst>
            <pc:docMk/>
            <pc:sldMk cId="999482402" sldId="550"/>
            <ac:spMk id="2" creationId="{76B1B597-FDA6-93F0-8170-737C6F11B4CC}"/>
          </ac:spMkLst>
        </pc:spChg>
        <pc:spChg chg="del">
          <ac:chgData name="Wang Lu" userId="0624d27f-1893-4f5c-bf1e-25397e0256ed" providerId="ADAL" clId="{4FF6ABAF-E2A8-4A39-9C72-BC98BC6DFB3C}" dt="2023-05-03T07:07:53.799" v="7889" actId="478"/>
          <ac:spMkLst>
            <pc:docMk/>
            <pc:sldMk cId="999482402" sldId="550"/>
            <ac:spMk id="2" creationId="{8BB2B0C3-76C5-3523-0BFE-110DFAF94992}"/>
          </ac:spMkLst>
        </pc:spChg>
        <pc:spChg chg="mod">
          <ac:chgData name="Wang Lu" userId="0624d27f-1893-4f5c-bf1e-25397e0256ed" providerId="ADAL" clId="{4FF6ABAF-E2A8-4A39-9C72-BC98BC6DFB3C}" dt="2023-05-03T07:07:48.719" v="7888"/>
          <ac:spMkLst>
            <pc:docMk/>
            <pc:sldMk cId="999482402" sldId="550"/>
            <ac:spMk id="3" creationId="{DAAF6585-E301-E534-BA91-27DA63CFF967}"/>
          </ac:spMkLst>
        </pc:spChg>
        <pc:spChg chg="mod">
          <ac:chgData name="Wang Lu" userId="0624d27f-1893-4f5c-bf1e-25397e0256ed" providerId="ADAL" clId="{4FF6ABAF-E2A8-4A39-9C72-BC98BC6DFB3C}" dt="2023-05-03T07:07:40.422" v="7886" actId="20577"/>
          <ac:spMkLst>
            <pc:docMk/>
            <pc:sldMk cId="999482402" sldId="550"/>
            <ac:spMk id="4" creationId="{53FB5C78-2BB0-7633-06DB-E5DA04791ACA}"/>
          </ac:spMkLst>
        </pc:spChg>
        <pc:spChg chg="mod">
          <ac:chgData name="Wang Lu" userId="0624d27f-1893-4f5c-bf1e-25397e0256ed" providerId="ADAL" clId="{4FF6ABAF-E2A8-4A39-9C72-BC98BC6DFB3C}" dt="2023-05-03T07:21:02.699" v="7944" actId="1076"/>
          <ac:spMkLst>
            <pc:docMk/>
            <pc:sldMk cId="999482402" sldId="550"/>
            <ac:spMk id="6" creationId="{B158C246-A45C-D087-3ED7-35407A76AA61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17" creationId="{CA9819AE-F43A-B095-95EF-AB6E6367B7AE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19" creationId="{100E8A09-9227-4B9B-680F-534FA53BBD23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20" creationId="{99D818B4-EA4E-9AF1-89F5-29D8A07EE5CF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22" creationId="{8502B980-C30D-FC87-2CE6-7486AE0BC499}"/>
          </ac:spMkLst>
        </pc:spChg>
        <pc:spChg chg="mod">
          <ac:chgData name="Wang Lu" userId="0624d27f-1893-4f5c-bf1e-25397e0256ed" providerId="ADAL" clId="{4FF6ABAF-E2A8-4A39-9C72-BC98BC6DFB3C}" dt="2023-05-04T11:06:11.061" v="18111" actId="1036"/>
          <ac:spMkLst>
            <pc:docMk/>
            <pc:sldMk cId="999482402" sldId="550"/>
            <ac:spMk id="24" creationId="{C0E11937-86EF-0EC5-B083-8ACFA9F853EA}"/>
          </ac:spMkLst>
        </pc:spChg>
        <pc:spChg chg="mod">
          <ac:chgData name="Wang Lu" userId="0624d27f-1893-4f5c-bf1e-25397e0256ed" providerId="ADAL" clId="{4FF6ABAF-E2A8-4A39-9C72-BC98BC6DFB3C}" dt="2023-05-04T11:06:11.061" v="18111" actId="1036"/>
          <ac:spMkLst>
            <pc:docMk/>
            <pc:sldMk cId="999482402" sldId="550"/>
            <ac:spMk id="25" creationId="{EA0759BA-D93D-3531-7BAF-A30D227A6541}"/>
          </ac:spMkLst>
        </pc:spChg>
        <pc:spChg chg="mod">
          <ac:chgData name="Wang Lu" userId="0624d27f-1893-4f5c-bf1e-25397e0256ed" providerId="ADAL" clId="{4FF6ABAF-E2A8-4A39-9C72-BC98BC6DFB3C}" dt="2023-05-04T11:06:11.061" v="18111" actId="1036"/>
          <ac:spMkLst>
            <pc:docMk/>
            <pc:sldMk cId="999482402" sldId="550"/>
            <ac:spMk id="26" creationId="{FBD00B0E-90AF-52E1-9B2D-30ECE1F5218F}"/>
          </ac:spMkLst>
        </pc:spChg>
        <pc:spChg chg="mod">
          <ac:chgData name="Wang Lu" userId="0624d27f-1893-4f5c-bf1e-25397e0256ed" providerId="ADAL" clId="{4FF6ABAF-E2A8-4A39-9C72-BC98BC6DFB3C}" dt="2023-05-04T11:06:11.061" v="18111" actId="1036"/>
          <ac:spMkLst>
            <pc:docMk/>
            <pc:sldMk cId="999482402" sldId="550"/>
            <ac:spMk id="27" creationId="{831372A5-4803-D0DE-325A-C22023AA2D57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29" creationId="{915B7FF7-42E0-DB46-5BC7-AECAD735A36D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0" creationId="{471FAFB3-9739-DF14-7375-F89DA555B564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1" creationId="{59BF7BB4-A109-8C98-CA90-0232AA4D7340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2" creationId="{5D4DF01D-5A78-BFFA-B774-B2BD9B45C379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3" creationId="{CC2DAFBF-73A7-C275-055D-AF20288F5FD4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4" creationId="{E16FB7E1-BDEE-C314-2558-2EDCD1DFF805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6" creationId="{05F664E9-DE1A-80F6-D7B1-D83F8EA8D729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7" creationId="{F619FFD0-FF24-CF02-C5D4-137C509837C3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8" creationId="{37607E68-5C88-E47A-6D73-2D42932237CD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39" creationId="{7B2F8C96-5737-5629-FBE8-5C977FB915A2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0" creationId="{6E7CE739-0BB8-2E9E-9D4A-DE14360E1DF5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1" creationId="{CD2BF4B9-83CE-60F7-F886-A0F442EBA74F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3" creationId="{4F5B0E15-799C-E6D2-4609-9888872670C7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4" creationId="{5F538E74-A99D-09D7-C014-FA178CC1E1B9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5" creationId="{E1763790-6451-F0FC-EEB8-45091C9FAD24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6" creationId="{1C448BCD-63F3-7039-D353-0DD7FAE6F55D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7" creationId="{4140628D-E1FC-C47C-2876-595F71BD880F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48" creationId="{1BF1875D-B67A-5EA0-CB95-68F38D927D8D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0" creationId="{CB67C88A-B5B1-E554-6EAC-AEC7D8E59DAC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1" creationId="{A2556DDD-C2E2-5BB8-A384-639D214424B2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2" creationId="{3BA7677F-5E7A-6AE9-CB81-F731E64812BB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3" creationId="{180C0024-EABE-0201-CDB3-643D9BCFF466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4" creationId="{50C36982-463F-85BB-8374-8EF4ADD64894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7" creationId="{7C4D362E-AB94-69CF-824F-63F435E81229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8" creationId="{94C74DC0-884E-AC11-718E-EE48F315674C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59" creationId="{9C7D5109-2C7F-C6CF-E170-6A3452C9713B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60" creationId="{0585BA39-95F0-CD3F-D0EC-0A2A91925D4D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61" creationId="{167AD1B2-03A0-62AB-7DCD-06B106DD1B20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62" creationId="{66A127E7-58A3-A64E-8C18-81ED609275BC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63" creationId="{A2FCA625-8814-99F0-2A99-D0AC0CF6A4D3}"/>
          </ac:spMkLst>
        </pc:spChg>
        <pc:spChg chg="mod">
          <ac:chgData name="Wang Lu" userId="0624d27f-1893-4f5c-bf1e-25397e0256ed" providerId="ADAL" clId="{4FF6ABAF-E2A8-4A39-9C72-BC98BC6DFB3C}" dt="2023-05-03T07:08:02.542" v="7891"/>
          <ac:spMkLst>
            <pc:docMk/>
            <pc:sldMk cId="999482402" sldId="550"/>
            <ac:spMk id="64" creationId="{8900826C-F30B-57A8-2540-6DB156C8F2C0}"/>
          </ac:spMkLst>
        </pc:spChg>
        <pc:grpChg chg="add mod">
          <ac:chgData name="Wang Lu" userId="0624d27f-1893-4f5c-bf1e-25397e0256ed" providerId="ADAL" clId="{4FF6ABAF-E2A8-4A39-9C72-BC98BC6DFB3C}" dt="2023-05-04T06:58:11.700" v="8789" actId="1076"/>
          <ac:grpSpMkLst>
            <pc:docMk/>
            <pc:sldMk cId="999482402" sldId="550"/>
            <ac:grpSpMk id="7" creationId="{FA15644B-9B03-45D7-6F62-4450D6F47138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8" creationId="{B9CF37B3-C7C1-18FF-A17C-B26099B2274A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9" creationId="{6424CC2C-4BF9-2665-545E-6EE3D55D0902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10" creationId="{D8C6F0D3-82DB-8009-1CF0-480B48104068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11" creationId="{3CF372D5-DABB-C558-8CC5-FC2EE2E23FD1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12" creationId="{79895D60-EFED-A40E-02BF-6B02757E1F4D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13" creationId="{578E56D0-BF44-D74F-5627-F942F7B5CDE3}"/>
          </ac:grpSpMkLst>
        </pc:grpChg>
        <pc:grpChg chg="mod">
          <ac:chgData name="Wang Lu" userId="0624d27f-1893-4f5c-bf1e-25397e0256ed" providerId="ADAL" clId="{4FF6ABAF-E2A8-4A39-9C72-BC98BC6DFB3C}" dt="2023-05-03T07:08:02.542" v="7891"/>
          <ac:grpSpMkLst>
            <pc:docMk/>
            <pc:sldMk cId="999482402" sldId="550"/>
            <ac:grpSpMk id="15" creationId="{BEB2D241-605D-30BC-132C-04850E5E9B56}"/>
          </ac:grpSpMkLst>
        </pc:grpChg>
        <pc:grpChg chg="add mod">
          <ac:chgData name="Wang Lu" userId="0624d27f-1893-4f5c-bf1e-25397e0256ed" providerId="ADAL" clId="{4FF6ABAF-E2A8-4A39-9C72-BC98BC6DFB3C}" dt="2023-05-04T06:58:11.700" v="8789" actId="1076"/>
          <ac:grpSpMkLst>
            <pc:docMk/>
            <pc:sldMk cId="999482402" sldId="550"/>
            <ac:grpSpMk id="55" creationId="{451AF49C-34CC-2B48-0DFA-FC31D1BACEF1}"/>
          </ac:grpSpMkLst>
        </pc:grp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14" creationId="{6224ED02-A225-D00C-3B62-F6C4AAF61E91}"/>
          </ac:picMkLst>
        </pc:picChg>
        <pc:picChg chg="mod">
          <ac:chgData name="Wang Lu" userId="0624d27f-1893-4f5c-bf1e-25397e0256ed" providerId="ADAL" clId="{4FF6ABAF-E2A8-4A39-9C72-BC98BC6DFB3C}" dt="2023-05-04T11:06:11.061" v="18111" actId="1036"/>
          <ac:picMkLst>
            <pc:docMk/>
            <pc:sldMk cId="999482402" sldId="550"/>
            <ac:picMk id="23" creationId="{6F604E22-F2CA-5F36-DAC5-F28AD46EC298}"/>
          </ac:picMkLst>
        </pc:pic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28" creationId="{A765A3D0-7D1C-7D9D-956A-18CD161C38B9}"/>
          </ac:picMkLst>
        </pc:pic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35" creationId="{D1BFA5A0-A8D7-85DA-7588-55531945DE70}"/>
          </ac:picMkLst>
        </pc:pic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42" creationId="{FBC71348-6323-510E-CCBE-FE7931D9BA40}"/>
          </ac:picMkLst>
        </pc:pic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49" creationId="{A381CC1A-EA89-4E63-C352-A59C13C9E7FE}"/>
          </ac:picMkLst>
        </pc:picChg>
        <pc:picChg chg="mod">
          <ac:chgData name="Wang Lu" userId="0624d27f-1893-4f5c-bf1e-25397e0256ed" providerId="ADAL" clId="{4FF6ABAF-E2A8-4A39-9C72-BC98BC6DFB3C}" dt="2023-05-03T07:08:02.542" v="7891"/>
          <ac:picMkLst>
            <pc:docMk/>
            <pc:sldMk cId="999482402" sldId="550"/>
            <ac:picMk id="56" creationId="{BC14D245-E5D1-1082-332F-B893D17CB77D}"/>
          </ac:picMkLst>
        </pc:picChg>
        <pc:cxnChg chg="mod">
          <ac:chgData name="Wang Lu" userId="0624d27f-1893-4f5c-bf1e-25397e0256ed" providerId="ADAL" clId="{4FF6ABAF-E2A8-4A39-9C72-BC98BC6DFB3C}" dt="2023-05-03T07:08:02.542" v="7891"/>
          <ac:cxnSpMkLst>
            <pc:docMk/>
            <pc:sldMk cId="999482402" sldId="550"/>
            <ac:cxnSpMk id="16" creationId="{16CA9D2A-0953-0DAB-3DAC-B1F227FDB71C}"/>
          </ac:cxnSpMkLst>
        </pc:cxnChg>
        <pc:cxnChg chg="mod">
          <ac:chgData name="Wang Lu" userId="0624d27f-1893-4f5c-bf1e-25397e0256ed" providerId="ADAL" clId="{4FF6ABAF-E2A8-4A39-9C72-BC98BC6DFB3C}" dt="2023-05-03T07:08:02.542" v="7891"/>
          <ac:cxnSpMkLst>
            <pc:docMk/>
            <pc:sldMk cId="999482402" sldId="550"/>
            <ac:cxnSpMk id="18" creationId="{A39ACD9C-B157-A6BF-624E-B63E129A18B2}"/>
          </ac:cxnSpMkLst>
        </pc:cxnChg>
        <pc:cxnChg chg="mod">
          <ac:chgData name="Wang Lu" userId="0624d27f-1893-4f5c-bf1e-25397e0256ed" providerId="ADAL" clId="{4FF6ABAF-E2A8-4A39-9C72-BC98BC6DFB3C}" dt="2023-05-03T07:08:02.542" v="7891"/>
          <ac:cxnSpMkLst>
            <pc:docMk/>
            <pc:sldMk cId="999482402" sldId="550"/>
            <ac:cxnSpMk id="21" creationId="{419DDC78-634A-AEE8-D8B2-29EFB13761D4}"/>
          </ac:cxnSpMkLst>
        </pc:cxnChg>
      </pc:sldChg>
      <pc:sldChg chg="delSp add del mod delAnim">
        <pc:chgData name="Wang Lu" userId="0624d27f-1893-4f5c-bf1e-25397e0256ed" providerId="ADAL" clId="{4FF6ABAF-E2A8-4A39-9C72-BC98BC6DFB3C}" dt="2023-05-04T07:21:33.268" v="9810" actId="47"/>
        <pc:sldMkLst>
          <pc:docMk/>
          <pc:sldMk cId="3600114116" sldId="551"/>
        </pc:sldMkLst>
        <pc:picChg chg="del">
          <ac:chgData name="Wang Lu" userId="0624d27f-1893-4f5c-bf1e-25397e0256ed" providerId="ADAL" clId="{4FF6ABAF-E2A8-4A39-9C72-BC98BC6DFB3C}" dt="2023-05-04T07:16:33.190" v="9449" actId="21"/>
          <ac:picMkLst>
            <pc:docMk/>
            <pc:sldMk cId="3600114116" sldId="551"/>
            <ac:picMk id="21" creationId="{B42D204C-4116-7591-FA97-D611A029ADDE}"/>
          </ac:picMkLst>
        </pc:picChg>
        <pc:picChg chg="del">
          <ac:chgData name="Wang Lu" userId="0624d27f-1893-4f5c-bf1e-25397e0256ed" providerId="ADAL" clId="{4FF6ABAF-E2A8-4A39-9C72-BC98BC6DFB3C}" dt="2023-05-04T07:16:19.021" v="9446" actId="478"/>
          <ac:picMkLst>
            <pc:docMk/>
            <pc:sldMk cId="3600114116" sldId="551"/>
            <ac:picMk id="140" creationId="{26468613-63CB-370F-CB00-0C1DE9E96D4B}"/>
          </ac:picMkLst>
        </pc:picChg>
      </pc:sldChg>
      <pc:sldChg chg="addSp delSp modSp add mod setBg modAnim modNotesTx">
        <pc:chgData name="Wang Lu" userId="0624d27f-1893-4f5c-bf1e-25397e0256ed" providerId="ADAL" clId="{4FF6ABAF-E2A8-4A39-9C72-BC98BC6DFB3C}" dt="2023-05-22T11:16:20.159" v="28436" actId="20577"/>
        <pc:sldMkLst>
          <pc:docMk/>
          <pc:sldMk cId="1310534056" sldId="552"/>
        </pc:sldMkLst>
        <pc:spChg chg="del mod">
          <ac:chgData name="Wang Lu" userId="0624d27f-1893-4f5c-bf1e-25397e0256ed" providerId="ADAL" clId="{4FF6ABAF-E2A8-4A39-9C72-BC98BC6DFB3C}" dt="2023-05-09T07:36:05.354" v="25617" actId="478"/>
          <ac:spMkLst>
            <pc:docMk/>
            <pc:sldMk cId="1310534056" sldId="552"/>
            <ac:spMk id="2" creationId="{28B752AF-CB04-81D3-91A1-CE38449B5FB7}"/>
          </ac:spMkLst>
        </pc:spChg>
        <pc:spChg chg="add mod">
          <ac:chgData name="Wang Lu" userId="0624d27f-1893-4f5c-bf1e-25397e0256ed" providerId="ADAL" clId="{4FF6ABAF-E2A8-4A39-9C72-BC98BC6DFB3C}" dt="2023-05-09T07:56:58.473" v="25980" actId="20577"/>
          <ac:spMkLst>
            <pc:docMk/>
            <pc:sldMk cId="1310534056" sldId="552"/>
            <ac:spMk id="12" creationId="{C283FDB6-515C-F6AF-7EA4-C60548E824BA}"/>
          </ac:spMkLst>
        </pc:spChg>
        <pc:spChg chg="add del mod">
          <ac:chgData name="Wang Lu" userId="0624d27f-1893-4f5c-bf1e-25397e0256ed" providerId="ADAL" clId="{4FF6ABAF-E2A8-4A39-9C72-BC98BC6DFB3C}" dt="2023-05-09T07:52:08.688" v="25880" actId="478"/>
          <ac:spMkLst>
            <pc:docMk/>
            <pc:sldMk cId="1310534056" sldId="552"/>
            <ac:spMk id="14" creationId="{602F5E24-7AE9-4ADA-4322-50AE7964F847}"/>
          </ac:spMkLst>
        </pc:spChg>
        <pc:spChg chg="add mod">
          <ac:chgData name="Wang Lu" userId="0624d27f-1893-4f5c-bf1e-25397e0256ed" providerId="ADAL" clId="{4FF6ABAF-E2A8-4A39-9C72-BC98BC6DFB3C}" dt="2023-05-09T07:56:34.391" v="25974" actId="403"/>
          <ac:spMkLst>
            <pc:docMk/>
            <pc:sldMk cId="1310534056" sldId="552"/>
            <ac:spMk id="16" creationId="{554B2C66-DDCC-05DD-A93F-94983D155C22}"/>
          </ac:spMkLst>
        </pc:spChg>
        <pc:spChg chg="add del mod">
          <ac:chgData name="Wang Lu" userId="0624d27f-1893-4f5c-bf1e-25397e0256ed" providerId="ADAL" clId="{4FF6ABAF-E2A8-4A39-9C72-BC98BC6DFB3C}" dt="2023-05-09T07:51:44.519" v="25873" actId="478"/>
          <ac:spMkLst>
            <pc:docMk/>
            <pc:sldMk cId="1310534056" sldId="552"/>
            <ac:spMk id="20" creationId="{D3FCAC4C-1CCB-8778-EEFB-510701566B40}"/>
          </ac:spMkLst>
        </pc:spChg>
        <pc:spChg chg="add mod">
          <ac:chgData name="Wang Lu" userId="0624d27f-1893-4f5c-bf1e-25397e0256ed" providerId="ADAL" clId="{4FF6ABAF-E2A8-4A39-9C72-BC98BC6DFB3C}" dt="2023-05-09T07:56:40.904" v="25975" actId="403"/>
          <ac:spMkLst>
            <pc:docMk/>
            <pc:sldMk cId="1310534056" sldId="552"/>
            <ac:spMk id="23" creationId="{9DBF8AD6-6ECE-4C68-51EA-60BDC9BB4344}"/>
          </ac:spMkLst>
        </pc:spChg>
        <pc:spChg chg="add del mod">
          <ac:chgData name="Wang Lu" userId="0624d27f-1893-4f5c-bf1e-25397e0256ed" providerId="ADAL" clId="{4FF6ABAF-E2A8-4A39-9C72-BC98BC6DFB3C}" dt="2023-05-09T07:50:47.209" v="25863" actId="478"/>
          <ac:spMkLst>
            <pc:docMk/>
            <pc:sldMk cId="1310534056" sldId="552"/>
            <ac:spMk id="24" creationId="{846AA47C-10FF-3C79-F531-5D2977B93B8E}"/>
          </ac:spMkLst>
        </pc:spChg>
        <pc:spChg chg="add mod">
          <ac:chgData name="Wang Lu" userId="0624d27f-1893-4f5c-bf1e-25397e0256ed" providerId="ADAL" clId="{4FF6ABAF-E2A8-4A39-9C72-BC98BC6DFB3C}" dt="2023-05-09T08:01:13.246" v="26001" actId="14861"/>
          <ac:spMkLst>
            <pc:docMk/>
            <pc:sldMk cId="1310534056" sldId="552"/>
            <ac:spMk id="26" creationId="{87AF7908-C33D-3405-67B3-82D926D488F6}"/>
          </ac:spMkLst>
        </pc:spChg>
        <pc:spChg chg="add del mod">
          <ac:chgData name="Wang Lu" userId="0624d27f-1893-4f5c-bf1e-25397e0256ed" providerId="ADAL" clId="{4FF6ABAF-E2A8-4A39-9C72-BC98BC6DFB3C}" dt="2023-05-09T07:48:46.753" v="25824" actId="478"/>
          <ac:spMkLst>
            <pc:docMk/>
            <pc:sldMk cId="1310534056" sldId="552"/>
            <ac:spMk id="27" creationId="{C42F52EC-51D2-E74F-FF7E-D37BB7E5A33F}"/>
          </ac:spMkLst>
        </pc:spChg>
        <pc:spChg chg="add mod topLvl">
          <ac:chgData name="Wang Lu" userId="0624d27f-1893-4f5c-bf1e-25397e0256ed" providerId="ADAL" clId="{4FF6ABAF-E2A8-4A39-9C72-BC98BC6DFB3C}" dt="2023-05-09T08:01:53.932" v="26005" actId="1036"/>
          <ac:spMkLst>
            <pc:docMk/>
            <pc:sldMk cId="1310534056" sldId="552"/>
            <ac:spMk id="29" creationId="{7010B3DF-B795-1066-978C-C884D22F0D05}"/>
          </ac:spMkLst>
        </pc:spChg>
        <pc:spChg chg="add del mod topLvl">
          <ac:chgData name="Wang Lu" userId="0624d27f-1893-4f5c-bf1e-25397e0256ed" providerId="ADAL" clId="{4FF6ABAF-E2A8-4A39-9C72-BC98BC6DFB3C}" dt="2023-05-09T07:47:28.508" v="25794" actId="478"/>
          <ac:spMkLst>
            <pc:docMk/>
            <pc:sldMk cId="1310534056" sldId="552"/>
            <ac:spMk id="30" creationId="{6C27A980-5E45-1A48-E481-30BF5BF93ACE}"/>
          </ac:spMkLst>
        </pc:spChg>
        <pc:spChg chg="add mod">
          <ac:chgData name="Wang Lu" userId="0624d27f-1893-4f5c-bf1e-25397e0256ed" providerId="ADAL" clId="{4FF6ABAF-E2A8-4A39-9C72-BC98BC6DFB3C}" dt="2023-05-09T07:55:23.928" v="25950" actId="1036"/>
          <ac:spMkLst>
            <pc:docMk/>
            <pc:sldMk cId="1310534056" sldId="552"/>
            <ac:spMk id="31" creationId="{CD539334-E2AD-0CB1-36AD-622CBC80497D}"/>
          </ac:spMkLst>
        </pc:spChg>
        <pc:spChg chg="add mod">
          <ac:chgData name="Wang Lu" userId="0624d27f-1893-4f5c-bf1e-25397e0256ed" providerId="ADAL" clId="{4FF6ABAF-E2A8-4A39-9C72-BC98BC6DFB3C}" dt="2023-05-09T07:55:15.027" v="25943" actId="1036"/>
          <ac:spMkLst>
            <pc:docMk/>
            <pc:sldMk cId="1310534056" sldId="552"/>
            <ac:spMk id="33" creationId="{5CE6C564-FC3C-859A-AC40-F983F523FED9}"/>
          </ac:spMkLst>
        </pc:spChg>
        <pc:spChg chg="add mod">
          <ac:chgData name="Wang Lu" userId="0624d27f-1893-4f5c-bf1e-25397e0256ed" providerId="ADAL" clId="{4FF6ABAF-E2A8-4A39-9C72-BC98BC6DFB3C}" dt="2023-05-09T07:54:13.493" v="25914" actId="207"/>
          <ac:spMkLst>
            <pc:docMk/>
            <pc:sldMk cId="1310534056" sldId="552"/>
            <ac:spMk id="35" creationId="{75F5D61B-2BAC-16BD-C386-15F365944794}"/>
          </ac:spMkLst>
        </pc:spChg>
        <pc:spChg chg="add mod">
          <ac:chgData name="Wang Lu" userId="0624d27f-1893-4f5c-bf1e-25397e0256ed" providerId="ADAL" clId="{4FF6ABAF-E2A8-4A39-9C72-BC98BC6DFB3C}" dt="2023-05-09T07:53:50.343" v="25906" actId="207"/>
          <ac:spMkLst>
            <pc:docMk/>
            <pc:sldMk cId="1310534056" sldId="552"/>
            <ac:spMk id="36" creationId="{A2116320-5737-716C-B661-D62187C01FC3}"/>
          </ac:spMkLst>
        </pc:spChg>
        <pc:spChg chg="add del">
          <ac:chgData name="Wang Lu" userId="0624d27f-1893-4f5c-bf1e-25397e0256ed" providerId="ADAL" clId="{4FF6ABAF-E2A8-4A39-9C72-BC98BC6DFB3C}" dt="2023-05-09T07:48:52.405" v="25826" actId="22"/>
          <ac:spMkLst>
            <pc:docMk/>
            <pc:sldMk cId="1310534056" sldId="552"/>
            <ac:spMk id="40" creationId="{44A0502D-2C8D-A50C-4B21-A8EFF5D4D39D}"/>
          </ac:spMkLst>
        </pc:spChg>
        <pc:grpChg chg="add del mod">
          <ac:chgData name="Wang Lu" userId="0624d27f-1893-4f5c-bf1e-25397e0256ed" providerId="ADAL" clId="{4FF6ABAF-E2A8-4A39-9C72-BC98BC6DFB3C}" dt="2023-05-09T07:52:08.688" v="25880" actId="478"/>
          <ac:grpSpMkLst>
            <pc:docMk/>
            <pc:sldMk cId="1310534056" sldId="552"/>
            <ac:grpSpMk id="9" creationId="{717379B6-ECA2-4D19-0C35-CEE2FF4A33CB}"/>
          </ac:grpSpMkLst>
        </pc:grpChg>
        <pc:grpChg chg="add del mod">
          <ac:chgData name="Wang Lu" userId="0624d27f-1893-4f5c-bf1e-25397e0256ed" providerId="ADAL" clId="{4FF6ABAF-E2A8-4A39-9C72-BC98BC6DFB3C}" dt="2023-05-09T07:51:44.519" v="25873" actId="478"/>
          <ac:grpSpMkLst>
            <pc:docMk/>
            <pc:sldMk cId="1310534056" sldId="552"/>
            <ac:grpSpMk id="15" creationId="{269EC2B2-D5D6-E0F9-42F3-1F64D0330F07}"/>
          </ac:grpSpMkLst>
        </pc:grpChg>
        <pc:grpChg chg="mod">
          <ac:chgData name="Wang Lu" userId="0624d27f-1893-4f5c-bf1e-25397e0256ed" providerId="ADAL" clId="{4FF6ABAF-E2A8-4A39-9C72-BC98BC6DFB3C}" dt="2023-05-04T07:16:57.995" v="9454" actId="1076"/>
          <ac:grpSpMkLst>
            <pc:docMk/>
            <pc:sldMk cId="1310534056" sldId="552"/>
            <ac:grpSpMk id="20" creationId="{1CE1EA99-501E-307F-7F37-4AC2C8123D6A}"/>
          </ac:grpSpMkLst>
        </pc:grpChg>
        <pc:grpChg chg="add del mod">
          <ac:chgData name="Wang Lu" userId="0624d27f-1893-4f5c-bf1e-25397e0256ed" providerId="ADAL" clId="{4FF6ABAF-E2A8-4A39-9C72-BC98BC6DFB3C}" dt="2023-05-09T07:50:47.209" v="25863" actId="478"/>
          <ac:grpSpMkLst>
            <pc:docMk/>
            <pc:sldMk cId="1310534056" sldId="552"/>
            <ac:grpSpMk id="22" creationId="{B29E6B55-AD8E-AE96-1D7A-D6E32535D218}"/>
          </ac:grpSpMkLst>
        </pc:grpChg>
        <pc:grpChg chg="add del mod">
          <ac:chgData name="Wang Lu" userId="0624d27f-1893-4f5c-bf1e-25397e0256ed" providerId="ADAL" clId="{4FF6ABAF-E2A8-4A39-9C72-BC98BC6DFB3C}" dt="2023-05-09T07:48:46.753" v="25824" actId="478"/>
          <ac:grpSpMkLst>
            <pc:docMk/>
            <pc:sldMk cId="1310534056" sldId="552"/>
            <ac:grpSpMk id="25" creationId="{13DB0440-5B15-AB45-B310-1B3B2B61725D}"/>
          </ac:grpSpMkLst>
        </pc:grpChg>
        <pc:grpChg chg="add del mod">
          <ac:chgData name="Wang Lu" userId="0624d27f-1893-4f5c-bf1e-25397e0256ed" providerId="ADAL" clId="{4FF6ABAF-E2A8-4A39-9C72-BC98BC6DFB3C}" dt="2023-05-09T07:47:28.508" v="25794" actId="478"/>
          <ac:grpSpMkLst>
            <pc:docMk/>
            <pc:sldMk cId="1310534056" sldId="552"/>
            <ac:grpSpMk id="28" creationId="{60BA8D5E-AB88-1673-A1D8-CFF234AE5736}"/>
          </ac:grpSpMkLst>
        </pc:grpChg>
        <pc:grpChg chg="add mod">
          <ac:chgData name="Wang Lu" userId="0624d27f-1893-4f5c-bf1e-25397e0256ed" providerId="ADAL" clId="{4FF6ABAF-E2A8-4A39-9C72-BC98BC6DFB3C}" dt="2023-05-09T07:58:27.457" v="25983" actId="14861"/>
          <ac:grpSpMkLst>
            <pc:docMk/>
            <pc:sldMk cId="1310534056" sldId="552"/>
            <ac:grpSpMk id="32" creationId="{585332FB-FF14-E7D7-8C04-355D14701182}"/>
          </ac:grpSpMkLst>
        </pc:grpChg>
        <pc:grpChg chg="add mod">
          <ac:chgData name="Wang Lu" userId="0624d27f-1893-4f5c-bf1e-25397e0256ed" providerId="ADAL" clId="{4FF6ABAF-E2A8-4A39-9C72-BC98BC6DFB3C}" dt="2023-05-09T07:58:36.586" v="25984" actId="14861"/>
          <ac:grpSpMkLst>
            <pc:docMk/>
            <pc:sldMk cId="1310534056" sldId="552"/>
            <ac:grpSpMk id="34" creationId="{B61E63D0-A1C4-3A6C-6F23-B93208CAEEDD}"/>
          </ac:grpSpMkLst>
        </pc:grpChg>
        <pc:grpChg chg="add mod">
          <ac:chgData name="Wang Lu" userId="0624d27f-1893-4f5c-bf1e-25397e0256ed" providerId="ADAL" clId="{4FF6ABAF-E2A8-4A39-9C72-BC98BC6DFB3C}" dt="2023-05-09T08:00:25.787" v="25998" actId="14861"/>
          <ac:grpSpMkLst>
            <pc:docMk/>
            <pc:sldMk cId="1310534056" sldId="552"/>
            <ac:grpSpMk id="37" creationId="{C0461DAE-4CF3-7D58-3F9A-4611B39FEE2D}"/>
          </ac:grpSpMkLst>
        </pc:grpChg>
        <pc:grpChg chg="add mod">
          <ac:chgData name="Wang Lu" userId="0624d27f-1893-4f5c-bf1e-25397e0256ed" providerId="ADAL" clId="{4FF6ABAF-E2A8-4A39-9C72-BC98BC6DFB3C}" dt="2023-05-09T08:01:06.549" v="26000" actId="14861"/>
          <ac:grpSpMkLst>
            <pc:docMk/>
            <pc:sldMk cId="1310534056" sldId="552"/>
            <ac:grpSpMk id="38" creationId="{A875C86C-0BD0-4EA9-138A-C7A4A114920D}"/>
          </ac:grpSpMkLst>
        </pc:grpChg>
        <pc:graphicFrameChg chg="add mod modGraphic">
          <ac:chgData name="Wang Lu" userId="0624d27f-1893-4f5c-bf1e-25397e0256ed" providerId="ADAL" clId="{4FF6ABAF-E2A8-4A39-9C72-BC98BC6DFB3C}" dt="2023-05-09T07:42:58.769" v="25724" actId="14100"/>
          <ac:graphicFrameMkLst>
            <pc:docMk/>
            <pc:sldMk cId="1310534056" sldId="552"/>
            <ac:graphicFrameMk id="6" creationId="{BEE21FCF-2F6E-D894-2C7D-919807F3BFEE}"/>
          </ac:graphicFrameMkLst>
        </pc:graphicFrameChg>
        <pc:picChg chg="mod">
          <ac:chgData name="Wang Lu" userId="0624d27f-1893-4f5c-bf1e-25397e0256ed" providerId="ADAL" clId="{4FF6ABAF-E2A8-4A39-9C72-BC98BC6DFB3C}" dt="2023-05-04T07:16:57.995" v="9454" actId="1076"/>
          <ac:picMkLst>
            <pc:docMk/>
            <pc:sldMk cId="1310534056" sldId="552"/>
            <ac:picMk id="6" creationId="{60792557-E6BC-7960-5C82-13523BFD1683}"/>
          </ac:picMkLst>
        </pc:picChg>
        <pc:picChg chg="add mod">
          <ac:chgData name="Wang Lu" userId="0624d27f-1893-4f5c-bf1e-25397e0256ed" providerId="ADAL" clId="{4FF6ABAF-E2A8-4A39-9C72-BC98BC6DFB3C}" dt="2023-05-04T07:17:51.819" v="9510" actId="1037"/>
          <ac:picMkLst>
            <pc:docMk/>
            <pc:sldMk cId="1310534056" sldId="552"/>
            <ac:picMk id="7" creationId="{FC2E15B6-73DA-4661-7A1C-FBE5C2A5EA43}"/>
          </ac:picMkLst>
        </pc:picChg>
        <pc:picChg chg="mod">
          <ac:chgData name="Wang Lu" userId="0624d27f-1893-4f5c-bf1e-25397e0256ed" providerId="ADAL" clId="{4FF6ABAF-E2A8-4A39-9C72-BC98BC6DFB3C}" dt="2023-05-04T07:16:57.995" v="9454" actId="1076"/>
          <ac:picMkLst>
            <pc:docMk/>
            <pc:sldMk cId="1310534056" sldId="552"/>
            <ac:picMk id="9" creationId="{CA216C98-51D4-11BB-9FDD-FA4EFFC002CD}"/>
          </ac:picMkLst>
        </pc:picChg>
        <pc:picChg chg="del">
          <ac:chgData name="Wang Lu" userId="0624d27f-1893-4f5c-bf1e-25397e0256ed" providerId="ADAL" clId="{4FF6ABAF-E2A8-4A39-9C72-BC98BC6DFB3C}" dt="2023-05-04T07:16:29.654" v="9448" actId="478"/>
          <ac:picMkLst>
            <pc:docMk/>
            <pc:sldMk cId="1310534056" sldId="552"/>
            <ac:picMk id="140" creationId="{26468613-63CB-370F-CB00-0C1DE9E96D4B}"/>
          </ac:picMkLst>
        </pc:picChg>
      </pc:sldChg>
      <pc:sldChg chg="addSp delSp modSp add mod delAnim modAnim">
        <pc:chgData name="Wang Lu" userId="0624d27f-1893-4f5c-bf1e-25397e0256ed" providerId="ADAL" clId="{4FF6ABAF-E2A8-4A39-9C72-BC98BC6DFB3C}" dt="2023-05-04T12:21:24.255" v="22432" actId="1076"/>
        <pc:sldMkLst>
          <pc:docMk/>
          <pc:sldMk cId="3520806757" sldId="553"/>
        </pc:sldMkLst>
        <pc:spChg chg="mod">
          <ac:chgData name="Wang Lu" userId="0624d27f-1893-4f5c-bf1e-25397e0256ed" providerId="ADAL" clId="{4FF6ABAF-E2A8-4A39-9C72-BC98BC6DFB3C}" dt="2023-05-04T07:25:47.853" v="9832" actId="1076"/>
          <ac:spMkLst>
            <pc:docMk/>
            <pc:sldMk cId="3520806757" sldId="553"/>
            <ac:spMk id="9" creationId="{35459796-0431-8451-9CCD-7FA8CBACAFA0}"/>
          </ac:spMkLst>
        </pc:spChg>
        <pc:spChg chg="mod">
          <ac:chgData name="Wang Lu" userId="0624d27f-1893-4f5c-bf1e-25397e0256ed" providerId="ADAL" clId="{4FF6ABAF-E2A8-4A39-9C72-BC98BC6DFB3C}" dt="2023-05-04T07:25:45.093" v="9831" actId="1076"/>
          <ac:spMkLst>
            <pc:docMk/>
            <pc:sldMk cId="3520806757" sldId="553"/>
            <ac:spMk id="10" creationId="{38EF462D-DC3E-ED7F-B4B8-F415C6904B8F}"/>
          </ac:spMkLst>
        </pc:spChg>
        <pc:spChg chg="mod">
          <ac:chgData name="Wang Lu" userId="0624d27f-1893-4f5c-bf1e-25397e0256ed" providerId="ADAL" clId="{4FF6ABAF-E2A8-4A39-9C72-BC98BC6DFB3C}" dt="2023-05-04T07:25:40.758" v="9829" actId="1076"/>
          <ac:spMkLst>
            <pc:docMk/>
            <pc:sldMk cId="3520806757" sldId="553"/>
            <ac:spMk id="12" creationId="{12822BBD-2AA0-C85C-10B6-34B6A6FA1EDA}"/>
          </ac:spMkLst>
        </pc:spChg>
        <pc:spChg chg="del">
          <ac:chgData name="Wang Lu" userId="0624d27f-1893-4f5c-bf1e-25397e0256ed" providerId="ADAL" clId="{4FF6ABAF-E2A8-4A39-9C72-BC98BC6DFB3C}" dt="2023-05-04T07:23:58.915" v="9815" actId="478"/>
          <ac:spMkLst>
            <pc:docMk/>
            <pc:sldMk cId="3520806757" sldId="553"/>
            <ac:spMk id="14" creationId="{770C6FAD-B53D-44F2-3C99-7ED6F9613E63}"/>
          </ac:spMkLst>
        </pc:spChg>
        <pc:spChg chg="del">
          <ac:chgData name="Wang Lu" userId="0624d27f-1893-4f5c-bf1e-25397e0256ed" providerId="ADAL" clId="{4FF6ABAF-E2A8-4A39-9C72-BC98BC6DFB3C}" dt="2023-05-04T07:23:58.915" v="9815" actId="478"/>
          <ac:spMkLst>
            <pc:docMk/>
            <pc:sldMk cId="3520806757" sldId="553"/>
            <ac:spMk id="15" creationId="{CC5694D7-E217-D91D-45E7-22ADFBCB0833}"/>
          </ac:spMkLst>
        </pc:spChg>
        <pc:spChg chg="del">
          <ac:chgData name="Wang Lu" userId="0624d27f-1893-4f5c-bf1e-25397e0256ed" providerId="ADAL" clId="{4FF6ABAF-E2A8-4A39-9C72-BC98BC6DFB3C}" dt="2023-05-04T07:23:58.915" v="9815" actId="478"/>
          <ac:spMkLst>
            <pc:docMk/>
            <pc:sldMk cId="3520806757" sldId="553"/>
            <ac:spMk id="16" creationId="{EB2415C3-D19D-29D0-F363-53AFB9D0F113}"/>
          </ac:spMkLst>
        </pc:spChg>
        <pc:spChg chg="mod">
          <ac:chgData name="Wang Lu" userId="0624d27f-1893-4f5c-bf1e-25397e0256ed" providerId="ADAL" clId="{4FF6ABAF-E2A8-4A39-9C72-BC98BC6DFB3C}" dt="2023-05-04T12:21:24.255" v="22432" actId="1076"/>
          <ac:spMkLst>
            <pc:docMk/>
            <pc:sldMk cId="3520806757" sldId="553"/>
            <ac:spMk id="18" creationId="{02CD72C8-1836-D59D-99F5-DBFF247537A0}"/>
          </ac:spMkLst>
        </pc:spChg>
        <pc:spChg chg="add mod">
          <ac:chgData name="Wang Lu" userId="0624d27f-1893-4f5c-bf1e-25397e0256ed" providerId="ADAL" clId="{4FF6ABAF-E2A8-4A39-9C72-BC98BC6DFB3C}" dt="2023-05-04T07:29:25.338" v="9886" actId="164"/>
          <ac:spMkLst>
            <pc:docMk/>
            <pc:sldMk cId="3520806757" sldId="553"/>
            <ac:spMk id="21" creationId="{F792A1FB-1295-52E8-8234-17A78C72BF3E}"/>
          </ac:spMkLst>
        </pc:spChg>
        <pc:spChg chg="add mod">
          <ac:chgData name="Wang Lu" userId="0624d27f-1893-4f5c-bf1e-25397e0256ed" providerId="ADAL" clId="{4FF6ABAF-E2A8-4A39-9C72-BC98BC6DFB3C}" dt="2023-05-04T07:29:25.338" v="9886" actId="164"/>
          <ac:spMkLst>
            <pc:docMk/>
            <pc:sldMk cId="3520806757" sldId="553"/>
            <ac:spMk id="22" creationId="{A2F6857B-D375-345D-FF3A-2DAEAF387C0B}"/>
          </ac:spMkLst>
        </pc:spChg>
        <pc:spChg chg="add mod">
          <ac:chgData name="Wang Lu" userId="0624d27f-1893-4f5c-bf1e-25397e0256ed" providerId="ADAL" clId="{4FF6ABAF-E2A8-4A39-9C72-BC98BC6DFB3C}" dt="2023-05-04T07:29:25.338" v="9886" actId="164"/>
          <ac:spMkLst>
            <pc:docMk/>
            <pc:sldMk cId="3520806757" sldId="553"/>
            <ac:spMk id="23" creationId="{3CC6E901-B01A-19F8-5B43-61BC403F5B09}"/>
          </ac:spMkLst>
        </pc:spChg>
        <pc:grpChg chg="mod">
          <ac:chgData name="Wang Lu" userId="0624d27f-1893-4f5c-bf1e-25397e0256ed" providerId="ADAL" clId="{4FF6ABAF-E2A8-4A39-9C72-BC98BC6DFB3C}" dt="2023-05-04T07:24:05.213" v="9816" actId="1076"/>
          <ac:grpSpMkLst>
            <pc:docMk/>
            <pc:sldMk cId="3520806757" sldId="553"/>
            <ac:grpSpMk id="2" creationId="{CF420D47-6B64-6227-6DAE-2EB902F53D9D}"/>
          </ac:grpSpMkLst>
        </pc:grpChg>
        <pc:grpChg chg="add mod">
          <ac:chgData name="Wang Lu" userId="0624d27f-1893-4f5c-bf1e-25397e0256ed" providerId="ADAL" clId="{4FF6ABAF-E2A8-4A39-9C72-BC98BC6DFB3C}" dt="2023-05-04T07:29:25.338" v="9886" actId="164"/>
          <ac:grpSpMkLst>
            <pc:docMk/>
            <pc:sldMk cId="3520806757" sldId="553"/>
            <ac:grpSpMk id="30" creationId="{BC587A49-EEA0-97CA-3683-12D92C2AF1D8}"/>
          </ac:grpSpMkLst>
        </pc:grpChg>
        <pc:picChg chg="del">
          <ac:chgData name="Wang Lu" userId="0624d27f-1893-4f5c-bf1e-25397e0256ed" providerId="ADAL" clId="{4FF6ABAF-E2A8-4A39-9C72-BC98BC6DFB3C}" dt="2023-05-04T07:23:58.915" v="9815" actId="478"/>
          <ac:picMkLst>
            <pc:docMk/>
            <pc:sldMk cId="3520806757" sldId="553"/>
            <ac:picMk id="6" creationId="{5B1DB1DA-85B7-A98E-9C7B-2B830F3262E0}"/>
          </ac:picMkLst>
        </pc:picChg>
        <pc:picChg chg="del">
          <ac:chgData name="Wang Lu" userId="0624d27f-1893-4f5c-bf1e-25397e0256ed" providerId="ADAL" clId="{4FF6ABAF-E2A8-4A39-9C72-BC98BC6DFB3C}" dt="2023-05-04T07:23:58.915" v="9815" actId="478"/>
          <ac:picMkLst>
            <pc:docMk/>
            <pc:sldMk cId="3520806757" sldId="553"/>
            <ac:picMk id="7" creationId="{6513D6A1-B8DE-7D47-8816-1EB68D4FFFA1}"/>
          </ac:picMkLst>
        </pc:picChg>
        <pc:picChg chg="mod">
          <ac:chgData name="Wang Lu" userId="0624d27f-1893-4f5c-bf1e-25397e0256ed" providerId="ADAL" clId="{4FF6ABAF-E2A8-4A39-9C72-BC98BC6DFB3C}" dt="2023-05-04T07:24:05.213" v="9816" actId="1076"/>
          <ac:picMkLst>
            <pc:docMk/>
            <pc:sldMk cId="3520806757" sldId="553"/>
            <ac:picMk id="11" creationId="{A4AACE6F-D251-A67B-A5E3-643B0BBD3C8A}"/>
          </ac:picMkLst>
        </pc:picChg>
        <pc:picChg chg="del">
          <ac:chgData name="Wang Lu" userId="0624d27f-1893-4f5c-bf1e-25397e0256ed" providerId="ADAL" clId="{4FF6ABAF-E2A8-4A39-9C72-BC98BC6DFB3C}" dt="2023-05-04T07:23:58.915" v="9815" actId="478"/>
          <ac:picMkLst>
            <pc:docMk/>
            <pc:sldMk cId="3520806757" sldId="553"/>
            <ac:picMk id="13" creationId="{20E3AC12-DD70-42F8-74AD-56F562755EBE}"/>
          </ac:picMkLst>
        </pc:picChg>
        <pc:picChg chg="add del mod">
          <ac:chgData name="Wang Lu" userId="0624d27f-1893-4f5c-bf1e-25397e0256ed" providerId="ADAL" clId="{4FF6ABAF-E2A8-4A39-9C72-BC98BC6DFB3C}" dt="2023-05-04T07:27:07.406" v="9837" actId="478"/>
          <ac:picMkLst>
            <pc:docMk/>
            <pc:sldMk cId="3520806757" sldId="553"/>
            <ac:picMk id="17" creationId="{51853873-DBC5-3BBE-CA3E-A6CC70E66AE0}"/>
          </ac:picMkLst>
        </pc:picChg>
        <pc:picChg chg="add del mod">
          <ac:chgData name="Wang Lu" userId="0624d27f-1893-4f5c-bf1e-25397e0256ed" providerId="ADAL" clId="{4FF6ABAF-E2A8-4A39-9C72-BC98BC6DFB3C}" dt="2023-05-04T07:27:36.714" v="9846" actId="478"/>
          <ac:picMkLst>
            <pc:docMk/>
            <pc:sldMk cId="3520806757" sldId="553"/>
            <ac:picMk id="19" creationId="{8B5CC2DE-A6A7-E44E-ED01-60C8D2309D80}"/>
          </ac:picMkLst>
        </pc:picChg>
        <pc:picChg chg="add del mod">
          <ac:chgData name="Wang Lu" userId="0624d27f-1893-4f5c-bf1e-25397e0256ed" providerId="ADAL" clId="{4FF6ABAF-E2A8-4A39-9C72-BC98BC6DFB3C}" dt="2023-05-04T07:28:06.331" v="9856" actId="478"/>
          <ac:picMkLst>
            <pc:docMk/>
            <pc:sldMk cId="3520806757" sldId="553"/>
            <ac:picMk id="20" creationId="{410DFED9-362E-61D3-EF0B-70FFD654BDE6}"/>
          </ac:picMkLst>
        </pc:picChg>
        <pc:picChg chg="add mod modCrop">
          <ac:chgData name="Wang Lu" userId="0624d27f-1893-4f5c-bf1e-25397e0256ed" providerId="ADAL" clId="{4FF6ABAF-E2A8-4A39-9C72-BC98BC6DFB3C}" dt="2023-05-04T07:29:25.338" v="9886" actId="164"/>
          <ac:picMkLst>
            <pc:docMk/>
            <pc:sldMk cId="3520806757" sldId="553"/>
            <ac:picMk id="25" creationId="{8E1B9C5A-A916-5CAC-ACE4-612619435114}"/>
          </ac:picMkLst>
        </pc:picChg>
        <pc:picChg chg="add mod modCrop">
          <ac:chgData name="Wang Lu" userId="0624d27f-1893-4f5c-bf1e-25397e0256ed" providerId="ADAL" clId="{4FF6ABAF-E2A8-4A39-9C72-BC98BC6DFB3C}" dt="2023-05-04T07:29:25.338" v="9886" actId="164"/>
          <ac:picMkLst>
            <pc:docMk/>
            <pc:sldMk cId="3520806757" sldId="553"/>
            <ac:picMk id="27" creationId="{CBB972A3-B987-BDE6-1FBB-8DC47A251595}"/>
          </ac:picMkLst>
        </pc:picChg>
        <pc:picChg chg="add mod modCrop">
          <ac:chgData name="Wang Lu" userId="0624d27f-1893-4f5c-bf1e-25397e0256ed" providerId="ADAL" clId="{4FF6ABAF-E2A8-4A39-9C72-BC98BC6DFB3C}" dt="2023-05-04T07:29:25.338" v="9886" actId="164"/>
          <ac:picMkLst>
            <pc:docMk/>
            <pc:sldMk cId="3520806757" sldId="553"/>
            <ac:picMk id="29" creationId="{25927AB2-3DDB-3F93-1070-B94753342758}"/>
          </ac:picMkLst>
        </pc:picChg>
      </pc:sldChg>
      <pc:sldChg chg="addSp delSp modSp add mod delAnim modAnim">
        <pc:chgData name="Wang Lu" userId="0624d27f-1893-4f5c-bf1e-25397e0256ed" providerId="ADAL" clId="{4FF6ABAF-E2A8-4A39-9C72-BC98BC6DFB3C}" dt="2023-05-04T07:41:16.859" v="10058"/>
        <pc:sldMkLst>
          <pc:docMk/>
          <pc:sldMk cId="1262437069" sldId="554"/>
        </pc:sldMkLst>
        <pc:spChg chg="add mod">
          <ac:chgData name="Wang Lu" userId="0624d27f-1893-4f5c-bf1e-25397e0256ed" providerId="ADAL" clId="{4FF6ABAF-E2A8-4A39-9C72-BC98BC6DFB3C}" dt="2023-05-04T07:41:16.859" v="10058"/>
          <ac:spMkLst>
            <pc:docMk/>
            <pc:sldMk cId="1262437069" sldId="554"/>
            <ac:spMk id="2" creationId="{861198CE-01B6-DFEC-D0D4-C232449D41BE}"/>
          </ac:spMkLst>
        </pc:spChg>
        <pc:spChg chg="del">
          <ac:chgData name="Wang Lu" userId="0624d27f-1893-4f5c-bf1e-25397e0256ed" providerId="ADAL" clId="{4FF6ABAF-E2A8-4A39-9C72-BC98BC6DFB3C}" dt="2023-05-04T07:41:16.428" v="10057" actId="478"/>
          <ac:spMkLst>
            <pc:docMk/>
            <pc:sldMk cId="1262437069" sldId="554"/>
            <ac:spMk id="12" creationId="{DFE08AA0-30F6-B682-826C-57611EB58E02}"/>
          </ac:spMkLst>
        </pc:spChg>
        <pc:grpChg chg="del">
          <ac:chgData name="Wang Lu" userId="0624d27f-1893-4f5c-bf1e-25397e0256ed" providerId="ADAL" clId="{4FF6ABAF-E2A8-4A39-9C72-BC98BC6DFB3C}" dt="2023-05-04T07:31:19.077" v="9897" actId="478"/>
          <ac:grpSpMkLst>
            <pc:docMk/>
            <pc:sldMk cId="1262437069" sldId="554"/>
            <ac:grpSpMk id="6" creationId="{3269B93B-3E7A-660E-7591-A39FDC94A73E}"/>
          </ac:grpSpMkLst>
        </pc:grpChg>
        <pc:picChg chg="mod">
          <ac:chgData name="Wang Lu" userId="0624d27f-1893-4f5c-bf1e-25397e0256ed" providerId="ADAL" clId="{4FF6ABAF-E2A8-4A39-9C72-BC98BC6DFB3C}" dt="2023-05-04T07:31:34.112" v="9901" actId="1076"/>
          <ac:picMkLst>
            <pc:docMk/>
            <pc:sldMk cId="1262437069" sldId="554"/>
            <ac:picMk id="10" creationId="{2DA4B4D7-560B-F557-36F6-218C70B3DD3E}"/>
          </ac:picMkLst>
        </pc:picChg>
        <pc:picChg chg="del">
          <ac:chgData name="Wang Lu" userId="0624d27f-1893-4f5c-bf1e-25397e0256ed" providerId="ADAL" clId="{4FF6ABAF-E2A8-4A39-9C72-BC98BC6DFB3C}" dt="2023-05-04T07:31:15.606" v="9896" actId="478"/>
          <ac:picMkLst>
            <pc:docMk/>
            <pc:sldMk cId="1262437069" sldId="554"/>
            <ac:picMk id="11" creationId="{75800BD6-1CA5-D22C-0814-68B91299CE92}"/>
          </ac:picMkLst>
        </pc:picChg>
      </pc:sldChg>
      <pc:sldChg chg="addSp delSp modSp add mod delAnim modAnim">
        <pc:chgData name="Wang Lu" userId="0624d27f-1893-4f5c-bf1e-25397e0256ed" providerId="ADAL" clId="{4FF6ABAF-E2A8-4A39-9C72-BC98BC6DFB3C}" dt="2023-05-04T07:41:29.451" v="10060"/>
        <pc:sldMkLst>
          <pc:docMk/>
          <pc:sldMk cId="859045302" sldId="555"/>
        </pc:sldMkLst>
        <pc:spChg chg="add mod">
          <ac:chgData name="Wang Lu" userId="0624d27f-1893-4f5c-bf1e-25397e0256ed" providerId="ADAL" clId="{4FF6ABAF-E2A8-4A39-9C72-BC98BC6DFB3C}" dt="2023-05-04T07:41:29.451" v="10060"/>
          <ac:spMkLst>
            <pc:docMk/>
            <pc:sldMk cId="859045302" sldId="555"/>
            <ac:spMk id="2" creationId="{984FEBC2-6530-3863-13C1-007BBF73F413}"/>
          </ac:spMkLst>
        </pc:spChg>
        <pc:spChg chg="del mod">
          <ac:chgData name="Wang Lu" userId="0624d27f-1893-4f5c-bf1e-25397e0256ed" providerId="ADAL" clId="{4FF6ABAF-E2A8-4A39-9C72-BC98BC6DFB3C}" dt="2023-05-04T07:41:22.142" v="10059" actId="478"/>
          <ac:spMkLst>
            <pc:docMk/>
            <pc:sldMk cId="859045302" sldId="555"/>
            <ac:spMk id="12" creationId="{DFE08AA0-30F6-B682-826C-57611EB58E02}"/>
          </ac:spMkLst>
        </pc:spChg>
        <pc:grpChg chg="del">
          <ac:chgData name="Wang Lu" userId="0624d27f-1893-4f5c-bf1e-25397e0256ed" providerId="ADAL" clId="{4FF6ABAF-E2A8-4A39-9C72-BC98BC6DFB3C}" dt="2023-05-04T07:31:02.749" v="9891" actId="478"/>
          <ac:grpSpMkLst>
            <pc:docMk/>
            <pc:sldMk cId="859045302" sldId="555"/>
            <ac:grpSpMk id="6" creationId="{3269B93B-3E7A-660E-7591-A39FDC94A73E}"/>
          </ac:grpSpMkLst>
        </pc:grpChg>
        <pc:picChg chg="del">
          <ac:chgData name="Wang Lu" userId="0624d27f-1893-4f5c-bf1e-25397e0256ed" providerId="ADAL" clId="{4FF6ABAF-E2A8-4A39-9C72-BC98BC6DFB3C}" dt="2023-05-04T07:31:07.717" v="9893" actId="478"/>
          <ac:picMkLst>
            <pc:docMk/>
            <pc:sldMk cId="859045302" sldId="555"/>
            <ac:picMk id="10" creationId="{2DA4B4D7-560B-F557-36F6-218C70B3DD3E}"/>
          </ac:picMkLst>
        </pc:picChg>
        <pc:picChg chg="mod">
          <ac:chgData name="Wang Lu" userId="0624d27f-1893-4f5c-bf1e-25397e0256ed" providerId="ADAL" clId="{4FF6ABAF-E2A8-4A39-9C72-BC98BC6DFB3C}" dt="2023-05-04T07:31:40.816" v="9903" actId="1076"/>
          <ac:picMkLst>
            <pc:docMk/>
            <pc:sldMk cId="859045302" sldId="555"/>
            <ac:picMk id="11" creationId="{75800BD6-1CA5-D22C-0814-68B91299CE92}"/>
          </ac:picMkLst>
        </pc:picChg>
      </pc:sldChg>
      <pc:sldChg chg="addSp modSp mod ord modAnim modNotesTx">
        <pc:chgData name="Wang Lu" userId="0624d27f-1893-4f5c-bf1e-25397e0256ed" providerId="ADAL" clId="{4FF6ABAF-E2A8-4A39-9C72-BC98BC6DFB3C}" dt="2023-05-22T11:11:12.689" v="28412"/>
        <pc:sldMkLst>
          <pc:docMk/>
          <pc:sldMk cId="602383069" sldId="557"/>
        </pc:sldMkLst>
        <pc:spChg chg="mod">
          <ac:chgData name="Wang Lu" userId="0624d27f-1893-4f5c-bf1e-25397e0256ed" providerId="ADAL" clId="{4FF6ABAF-E2A8-4A39-9C72-BC98BC6DFB3C}" dt="2023-05-09T02:31:37.190" v="23768" actId="21"/>
          <ac:spMkLst>
            <pc:docMk/>
            <pc:sldMk cId="602383069" sldId="557"/>
            <ac:spMk id="53" creationId="{96DA141D-DD36-B029-F65E-8444393A51CA}"/>
          </ac:spMkLst>
        </pc:spChg>
        <pc:spChg chg="add mod">
          <ac:chgData name="Wang Lu" userId="0624d27f-1893-4f5c-bf1e-25397e0256ed" providerId="ADAL" clId="{4FF6ABAF-E2A8-4A39-9C72-BC98BC6DFB3C}" dt="2023-05-09T02:32:05.867" v="23774" actId="1076"/>
          <ac:spMkLst>
            <pc:docMk/>
            <pc:sldMk cId="602383069" sldId="557"/>
            <ac:spMk id="79" creationId="{D55D3B65-13F5-DCBF-1AA6-8F4167CB9EF2}"/>
          </ac:spMkLst>
        </pc:spChg>
      </pc:sldChg>
      <pc:sldChg chg="addSp modSp add mod modNotesTx">
        <pc:chgData name="Wang Lu" userId="0624d27f-1893-4f5c-bf1e-25397e0256ed" providerId="ADAL" clId="{4FF6ABAF-E2A8-4A39-9C72-BC98BC6DFB3C}" dt="2023-05-05T10:29:22.649" v="22558" actId="1076"/>
        <pc:sldMkLst>
          <pc:docMk/>
          <pc:sldMk cId="2623615984" sldId="558"/>
        </pc:sldMkLst>
        <pc:spChg chg="mod">
          <ac:chgData name="Wang Lu" userId="0624d27f-1893-4f5c-bf1e-25397e0256ed" providerId="ADAL" clId="{4FF6ABAF-E2A8-4A39-9C72-BC98BC6DFB3C}" dt="2023-05-05T10:27:21.608" v="22554" actId="207"/>
          <ac:spMkLst>
            <pc:docMk/>
            <pc:sldMk cId="2623615984" sldId="558"/>
            <ac:spMk id="6" creationId="{30FE515F-375D-BC0B-DD6D-B8FEF702548D}"/>
          </ac:spMkLst>
        </pc:sp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3" creationId="{3FDAF4AF-CB4A-0DCD-426C-6A400E26124E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8" creationId="{9C57A621-50F2-57EE-59ED-56398D030DED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10" creationId="{59189B8E-D4C5-509E-4E09-048A65328BFC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12" creationId="{0409FFD0-12C7-C857-6F34-37BD908CA04A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14" creationId="{1E97B626-7B1B-ABFD-D4D7-E9A670061485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16" creationId="{2E71CC21-343B-058B-5035-4D11A585608B}"/>
          </ac:picMkLst>
        </pc:picChg>
        <pc:picChg chg="add mod">
          <ac:chgData name="Wang Lu" userId="0624d27f-1893-4f5c-bf1e-25397e0256ed" providerId="ADAL" clId="{4FF6ABAF-E2A8-4A39-9C72-BC98BC6DFB3C}" dt="2023-05-05T10:29:22.649" v="22558" actId="1076"/>
          <ac:picMkLst>
            <pc:docMk/>
            <pc:sldMk cId="2623615984" sldId="558"/>
            <ac:picMk id="18" creationId="{469B773F-98D4-9C57-A4B5-94125712002D}"/>
          </ac:picMkLst>
        </pc:picChg>
      </pc:sldChg>
      <pc:sldChg chg="delSp modSp del mod delAnim">
        <pc:chgData name="Wang Lu" userId="0624d27f-1893-4f5c-bf1e-25397e0256ed" providerId="ADAL" clId="{4FF6ABAF-E2A8-4A39-9C72-BC98BC6DFB3C}" dt="2023-05-09T01:14:43.970" v="22634" actId="47"/>
        <pc:sldMkLst>
          <pc:docMk/>
          <pc:sldMk cId="3612031191" sldId="560"/>
        </pc:sldMkLst>
        <pc:spChg chg="del">
          <ac:chgData name="Wang Lu" userId="0624d27f-1893-4f5c-bf1e-25397e0256ed" providerId="ADAL" clId="{4FF6ABAF-E2A8-4A39-9C72-BC98BC6DFB3C}" dt="2023-05-09T01:12:29.457" v="22626" actId="478"/>
          <ac:spMkLst>
            <pc:docMk/>
            <pc:sldMk cId="3612031191" sldId="560"/>
            <ac:spMk id="16" creationId="{043B456B-0029-68AA-29BF-558B717E00AD}"/>
          </ac:spMkLst>
        </pc:spChg>
        <pc:spChg chg="mod">
          <ac:chgData name="Wang Lu" userId="0624d27f-1893-4f5c-bf1e-25397e0256ed" providerId="ADAL" clId="{4FF6ABAF-E2A8-4A39-9C72-BC98BC6DFB3C}" dt="2023-05-09T01:12:33.272" v="22627" actId="14100"/>
          <ac:spMkLst>
            <pc:docMk/>
            <pc:sldMk cId="3612031191" sldId="560"/>
            <ac:spMk id="21" creationId="{31E010D6-FC6E-4CE0-B86B-706C3F6A1E60}"/>
          </ac:spMkLst>
        </pc:spChg>
      </pc:sldChg>
      <pc:sldChg chg="modNotesTx">
        <pc:chgData name="Wang Lu" userId="0624d27f-1893-4f5c-bf1e-25397e0256ed" providerId="ADAL" clId="{4FF6ABAF-E2A8-4A39-9C72-BC98BC6DFB3C}" dt="2023-05-22T10:57:49.254" v="27357" actId="20577"/>
        <pc:sldMkLst>
          <pc:docMk/>
          <pc:sldMk cId="2523283518" sldId="561"/>
        </pc:sldMkLst>
      </pc:sldChg>
      <pc:sldChg chg="modNotesTx">
        <pc:chgData name="Wang Lu" userId="0624d27f-1893-4f5c-bf1e-25397e0256ed" providerId="ADAL" clId="{4FF6ABAF-E2A8-4A39-9C72-BC98BC6DFB3C}" dt="2023-05-22T11:03:38.739" v="27793" actId="6549"/>
        <pc:sldMkLst>
          <pc:docMk/>
          <pc:sldMk cId="99397956" sldId="562"/>
        </pc:sldMkLst>
      </pc:sldChg>
      <pc:sldChg chg="addSp modSp mod">
        <pc:chgData name="Wang Lu" userId="0624d27f-1893-4f5c-bf1e-25397e0256ed" providerId="ADAL" clId="{4FF6ABAF-E2A8-4A39-9C72-BC98BC6DFB3C}" dt="2023-05-18T08:20:08.279" v="26013" actId="20577"/>
        <pc:sldMkLst>
          <pc:docMk/>
          <pc:sldMk cId="835077815" sldId="563"/>
        </pc:sldMkLst>
        <pc:spChg chg="mod">
          <ac:chgData name="Wang Lu" userId="0624d27f-1893-4f5c-bf1e-25397e0256ed" providerId="ADAL" clId="{4FF6ABAF-E2A8-4A39-9C72-BC98BC6DFB3C}" dt="2023-05-18T08:20:08.279" v="26013" actId="20577"/>
          <ac:spMkLst>
            <pc:docMk/>
            <pc:sldMk cId="835077815" sldId="563"/>
            <ac:spMk id="2" creationId="{D7428871-A3D7-7240-3C10-90B6BB2CE484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8" creationId="{274711FB-F75C-0D81-4820-9809677D4A3F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12" creationId="{7A50F5DF-EBB5-35AB-661C-0459345CC1BC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13" creationId="{2C47DE49-E1B5-0E18-F758-5D45D3FE0EAB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14" creationId="{20080540-FBAB-740C-A4BC-34A83C87A6C7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15" creationId="{39A97AC7-1D6C-AA21-6FE4-062B45B83F3D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21" creationId="{D919C1A4-A3B8-8058-8A97-195A34F7AE3C}"/>
          </ac:spMkLst>
        </pc:spChg>
        <pc:spChg chg="mod">
          <ac:chgData name="Wang Lu" userId="0624d27f-1893-4f5c-bf1e-25397e0256ed" providerId="ADAL" clId="{4FF6ABAF-E2A8-4A39-9C72-BC98BC6DFB3C}" dt="2023-05-09T01:26:27.701" v="23188"/>
          <ac:spMkLst>
            <pc:docMk/>
            <pc:sldMk cId="835077815" sldId="563"/>
            <ac:spMk id="22" creationId="{DE0E7E0D-6717-0EF7-5A6F-65FD35936DA2}"/>
          </ac:spMkLst>
        </pc:spChg>
        <pc:grpChg chg="add mod">
          <ac:chgData name="Wang Lu" userId="0624d27f-1893-4f5c-bf1e-25397e0256ed" providerId="ADAL" clId="{4FF6ABAF-E2A8-4A39-9C72-BC98BC6DFB3C}" dt="2023-05-09T03:04:36.171" v="25219" actId="1076"/>
          <ac:grpSpMkLst>
            <pc:docMk/>
            <pc:sldMk cId="835077815" sldId="563"/>
            <ac:grpSpMk id="6" creationId="{502FAB81-1716-C783-E772-51D055519358}"/>
          </ac:grpSpMkLst>
        </pc:grpChg>
        <pc:picChg chg="mod">
          <ac:chgData name="Wang Lu" userId="0624d27f-1893-4f5c-bf1e-25397e0256ed" providerId="ADAL" clId="{4FF6ABAF-E2A8-4A39-9C72-BC98BC6DFB3C}" dt="2023-05-09T01:26:27.701" v="23188"/>
          <ac:picMkLst>
            <pc:docMk/>
            <pc:sldMk cId="835077815" sldId="563"/>
            <ac:picMk id="7" creationId="{E142CE1B-C5FE-9BD7-229D-2603BBA69DC4}"/>
          </ac:picMkLst>
        </pc:pic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9" creationId="{AAD37447-2A29-7B69-EE0E-D0FFF29E067F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0" creationId="{7121F41A-AFC2-38ED-23DB-6D0EB601EDF9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1" creationId="{7F1235E5-A661-D760-C99B-F678055F429B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6" creationId="{31A97715-0267-A6DD-578B-55A0508B12C7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7" creationId="{AC48EA2C-A04D-E05A-B8B2-3CC49BA9827E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8" creationId="{E7041634-CADE-7F58-16A5-2D7A25EA6C42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19" creationId="{19055E6F-1572-A1C3-1905-00CB102B4D1E}"/>
          </ac:cxnSpMkLst>
        </pc:cxnChg>
        <pc:cxnChg chg="mod">
          <ac:chgData name="Wang Lu" userId="0624d27f-1893-4f5c-bf1e-25397e0256ed" providerId="ADAL" clId="{4FF6ABAF-E2A8-4A39-9C72-BC98BC6DFB3C}" dt="2023-05-09T01:26:27.701" v="23188"/>
          <ac:cxnSpMkLst>
            <pc:docMk/>
            <pc:sldMk cId="835077815" sldId="563"/>
            <ac:cxnSpMk id="20" creationId="{74031AAA-C93B-7F47-C43B-218EC9CD95F6}"/>
          </ac:cxnSpMkLst>
        </pc:cxnChg>
      </pc:sldChg>
      <pc:sldChg chg="addSp delSp modSp mod">
        <pc:chgData name="Wang Lu" userId="0624d27f-1893-4f5c-bf1e-25397e0256ed" providerId="ADAL" clId="{4FF6ABAF-E2A8-4A39-9C72-BC98BC6DFB3C}" dt="2023-05-09T02:48:49.697" v="24327" actId="207"/>
        <pc:sldMkLst>
          <pc:docMk/>
          <pc:sldMk cId="931746218" sldId="564"/>
        </pc:sldMkLst>
        <pc:spChg chg="del">
          <ac:chgData name="Wang Lu" userId="0624d27f-1893-4f5c-bf1e-25397e0256ed" providerId="ADAL" clId="{4FF6ABAF-E2A8-4A39-9C72-BC98BC6DFB3C}" dt="2023-05-09T02:41:41.189" v="23851"/>
          <ac:spMkLst>
            <pc:docMk/>
            <pc:sldMk cId="931746218" sldId="564"/>
            <ac:spMk id="2" creationId="{99680680-F536-23C0-656F-938C0E12E4D5}"/>
          </ac:spMkLst>
        </pc:spChg>
        <pc:spChg chg="add mod">
          <ac:chgData name="Wang Lu" userId="0624d27f-1893-4f5c-bf1e-25397e0256ed" providerId="ADAL" clId="{4FF6ABAF-E2A8-4A39-9C72-BC98BC6DFB3C}" dt="2023-05-09T02:44:25.547" v="23922" actId="1076"/>
          <ac:spMkLst>
            <pc:docMk/>
            <pc:sldMk cId="931746218" sldId="564"/>
            <ac:spMk id="9" creationId="{69B28266-8C2B-6BC2-53D8-C43A814DA800}"/>
          </ac:spMkLst>
        </pc:spChg>
        <pc:spChg chg="add mod">
          <ac:chgData name="Wang Lu" userId="0624d27f-1893-4f5c-bf1e-25397e0256ed" providerId="ADAL" clId="{4FF6ABAF-E2A8-4A39-9C72-BC98BC6DFB3C}" dt="2023-05-09T02:48:49.697" v="24327" actId="207"/>
          <ac:spMkLst>
            <pc:docMk/>
            <pc:sldMk cId="931746218" sldId="564"/>
            <ac:spMk id="10" creationId="{27A4C6AD-122A-ABE4-A3C3-CACD09C25522}"/>
          </ac:spMkLst>
        </pc:spChg>
        <pc:picChg chg="add mod">
          <ac:chgData name="Wang Lu" userId="0624d27f-1893-4f5c-bf1e-25397e0256ed" providerId="ADAL" clId="{4FF6ABAF-E2A8-4A39-9C72-BC98BC6DFB3C}" dt="2023-05-09T02:43:27.898" v="23894" actId="1076"/>
          <ac:picMkLst>
            <pc:docMk/>
            <pc:sldMk cId="931746218" sldId="564"/>
            <ac:picMk id="7" creationId="{9E455CC0-2D24-5790-1C2A-F90C5DDBCB16}"/>
          </ac:picMkLst>
        </pc:picChg>
        <pc:picChg chg="add mod">
          <ac:chgData name="Wang Lu" userId="0624d27f-1893-4f5c-bf1e-25397e0256ed" providerId="ADAL" clId="{4FF6ABAF-E2A8-4A39-9C72-BC98BC6DFB3C}" dt="2023-05-09T02:43:30.178" v="23895" actId="1076"/>
          <ac:picMkLst>
            <pc:docMk/>
            <pc:sldMk cId="931746218" sldId="564"/>
            <ac:picMk id="8" creationId="{FB509FF8-76B1-A65E-58A5-6B81998DD857}"/>
          </ac:picMkLst>
        </pc:picChg>
      </pc:sldChg>
      <pc:sldChg chg="addSp delSp modSp mod modAnim">
        <pc:chgData name="Wang Lu" userId="0624d27f-1893-4f5c-bf1e-25397e0256ed" providerId="ADAL" clId="{4FF6ABAF-E2A8-4A39-9C72-BC98BC6DFB3C}" dt="2023-05-18T08:28:48.197" v="26014"/>
        <pc:sldMkLst>
          <pc:docMk/>
          <pc:sldMk cId="11902372" sldId="565"/>
        </pc:sldMkLst>
        <pc:spChg chg="del">
          <ac:chgData name="Wang Lu" userId="0624d27f-1893-4f5c-bf1e-25397e0256ed" providerId="ADAL" clId="{4FF6ABAF-E2A8-4A39-9C72-BC98BC6DFB3C}" dt="2023-05-09T02:49:29.197" v="24328" actId="478"/>
          <ac:spMkLst>
            <pc:docMk/>
            <pc:sldMk cId="11902372" sldId="565"/>
            <ac:spMk id="2" creationId="{99680680-F536-23C0-656F-938C0E12E4D5}"/>
          </ac:spMkLst>
        </pc:spChg>
        <pc:spChg chg="add mod">
          <ac:chgData name="Wang Lu" userId="0624d27f-1893-4f5c-bf1e-25397e0256ed" providerId="ADAL" clId="{4FF6ABAF-E2A8-4A39-9C72-BC98BC6DFB3C}" dt="2023-05-09T02:54:03.666" v="24791" actId="207"/>
          <ac:spMkLst>
            <pc:docMk/>
            <pc:sldMk cId="11902372" sldId="565"/>
            <ac:spMk id="6" creationId="{FBB7CF1C-E8A8-2169-9346-2EE6AD44382C}"/>
          </ac:spMkLst>
        </pc:spChg>
        <pc:picChg chg="add mod">
          <ac:chgData name="Wang Lu" userId="0624d27f-1893-4f5c-bf1e-25397e0256ed" providerId="ADAL" clId="{4FF6ABAF-E2A8-4A39-9C72-BC98BC6DFB3C}" dt="2023-05-09T02:53:33.175" v="24789" actId="1076"/>
          <ac:picMkLst>
            <pc:docMk/>
            <pc:sldMk cId="11902372" sldId="565"/>
            <ac:picMk id="7" creationId="{35528434-39AC-A0B4-8E19-C4CECFA9DCD3}"/>
          </ac:picMkLst>
        </pc:picChg>
      </pc:sldChg>
      <pc:sldChg chg="modNotesTx">
        <pc:chgData name="Wang Lu" userId="0624d27f-1893-4f5c-bf1e-25397e0256ed" providerId="ADAL" clId="{4FF6ABAF-E2A8-4A39-9C72-BC98BC6DFB3C}" dt="2023-05-22T11:04:02.968" v="27795" actId="20577"/>
        <pc:sldMkLst>
          <pc:docMk/>
          <pc:sldMk cId="607625959" sldId="567"/>
        </pc:sldMkLst>
      </pc:sldChg>
      <pc:sldChg chg="modNotesTx">
        <pc:chgData name="Wang Lu" userId="0624d27f-1893-4f5c-bf1e-25397e0256ed" providerId="ADAL" clId="{4FF6ABAF-E2A8-4A39-9C72-BC98BC6DFB3C}" dt="2023-05-22T11:04:41.367" v="27798"/>
        <pc:sldMkLst>
          <pc:docMk/>
          <pc:sldMk cId="1910001074" sldId="568"/>
        </pc:sldMkLst>
      </pc:sldChg>
      <pc:sldChg chg="modNotesTx">
        <pc:chgData name="Wang Lu" userId="0624d27f-1893-4f5c-bf1e-25397e0256ed" providerId="ADAL" clId="{4FF6ABAF-E2A8-4A39-9C72-BC98BC6DFB3C}" dt="2023-05-22T11:17:31.048" v="28576" actId="20577"/>
        <pc:sldMkLst>
          <pc:docMk/>
          <pc:sldMk cId="2085610615" sldId="569"/>
        </pc:sldMkLst>
      </pc:sldChg>
      <pc:sldChg chg="addSp delSp modSp mod">
        <pc:chgData name="Wang Lu" userId="0624d27f-1893-4f5c-bf1e-25397e0256ed" providerId="ADAL" clId="{4FF6ABAF-E2A8-4A39-9C72-BC98BC6DFB3C}" dt="2023-05-09T03:02:28.631" v="25208" actId="20577"/>
        <pc:sldMkLst>
          <pc:docMk/>
          <pc:sldMk cId="3649023218" sldId="570"/>
        </pc:sldMkLst>
        <pc:spChg chg="del">
          <ac:chgData name="Wang Lu" userId="0624d27f-1893-4f5c-bf1e-25397e0256ed" providerId="ADAL" clId="{4FF6ABAF-E2A8-4A39-9C72-BC98BC6DFB3C}" dt="2023-05-09T02:55:01.653" v="24793" actId="478"/>
          <ac:spMkLst>
            <pc:docMk/>
            <pc:sldMk cId="3649023218" sldId="570"/>
            <ac:spMk id="2" creationId="{AC38CDAD-335D-2486-C8A2-243FC986CB8F}"/>
          </ac:spMkLst>
        </pc:spChg>
        <pc:spChg chg="add mod">
          <ac:chgData name="Wang Lu" userId="0624d27f-1893-4f5c-bf1e-25397e0256ed" providerId="ADAL" clId="{4FF6ABAF-E2A8-4A39-9C72-BC98BC6DFB3C}" dt="2023-05-09T03:02:28.631" v="25208" actId="20577"/>
          <ac:spMkLst>
            <pc:docMk/>
            <pc:sldMk cId="3649023218" sldId="570"/>
            <ac:spMk id="7" creationId="{F564F243-E415-BED2-64CF-5D48B896142D}"/>
          </ac:spMkLst>
        </pc:spChg>
        <pc:picChg chg="add mod">
          <ac:chgData name="Wang Lu" userId="0624d27f-1893-4f5c-bf1e-25397e0256ed" providerId="ADAL" clId="{4FF6ABAF-E2A8-4A39-9C72-BC98BC6DFB3C}" dt="2023-05-09T03:02:05.571" v="25202" actId="1037"/>
          <ac:picMkLst>
            <pc:docMk/>
            <pc:sldMk cId="3649023218" sldId="570"/>
            <ac:picMk id="6" creationId="{F2E99044-1564-0B3C-CBA6-F7021E13E30A}"/>
          </ac:picMkLst>
        </pc:picChg>
      </pc:sldChg>
      <pc:sldChg chg="modSp new mod modNotesTx">
        <pc:chgData name="Wang Lu" userId="0624d27f-1893-4f5c-bf1e-25397e0256ed" providerId="ADAL" clId="{4FF6ABAF-E2A8-4A39-9C72-BC98BC6DFB3C}" dt="2023-05-22T10:51:30.502" v="26574" actId="20577"/>
        <pc:sldMkLst>
          <pc:docMk/>
          <pc:sldMk cId="3526506315" sldId="571"/>
        </pc:sldMkLst>
        <pc:spChg chg="mod">
          <ac:chgData name="Wang Lu" userId="0624d27f-1893-4f5c-bf1e-25397e0256ed" providerId="ADAL" clId="{4FF6ABAF-E2A8-4A39-9C72-BC98BC6DFB3C}" dt="2023-05-09T01:23:07.577" v="23177" actId="20577"/>
          <ac:spMkLst>
            <pc:docMk/>
            <pc:sldMk cId="3526506315" sldId="571"/>
            <ac:spMk id="2" creationId="{F60DF79D-5BB4-A663-0006-4442ADDC4CC8}"/>
          </ac:spMkLst>
        </pc:spChg>
        <pc:spChg chg="mod">
          <ac:chgData name="Wang Lu" userId="0624d27f-1893-4f5c-bf1e-25397e0256ed" providerId="ADAL" clId="{4FF6ABAF-E2A8-4A39-9C72-BC98BC6DFB3C}" dt="2023-05-09T01:12:59.284" v="22630"/>
          <ac:spMkLst>
            <pc:docMk/>
            <pc:sldMk cId="3526506315" sldId="571"/>
            <ac:spMk id="3" creationId="{CCCD6DE9-2390-FE8F-D90C-214A9A33173D}"/>
          </ac:spMkLst>
        </pc:spChg>
        <pc:spChg chg="mod">
          <ac:chgData name="Wang Lu" userId="0624d27f-1893-4f5c-bf1e-25397e0256ed" providerId="ADAL" clId="{4FF6ABAF-E2A8-4A39-9C72-BC98BC6DFB3C}" dt="2023-05-09T01:12:51.315" v="22629"/>
          <ac:spMkLst>
            <pc:docMk/>
            <pc:sldMk cId="3526506315" sldId="571"/>
            <ac:spMk id="4" creationId="{20944788-AE95-C9AD-6840-685E3C337C56}"/>
          </ac:spMkLst>
        </pc:spChg>
      </pc:sldChg>
      <pc:sldChg chg="add del ord">
        <pc:chgData name="Wang Lu" userId="0624d27f-1893-4f5c-bf1e-25397e0256ed" providerId="ADAL" clId="{4FF6ABAF-E2A8-4A39-9C72-BC98BC6DFB3C}" dt="2023-05-09T01:32:44.767" v="23509" actId="47"/>
        <pc:sldMkLst>
          <pc:docMk/>
          <pc:sldMk cId="882623056" sldId="572"/>
        </pc:sldMkLst>
      </pc:sldChg>
      <pc:sldChg chg="addSp delSp modSp new mod delAnim modAnim modNotesTx">
        <pc:chgData name="Wang Lu" userId="0624d27f-1893-4f5c-bf1e-25397e0256ed" providerId="ADAL" clId="{4FF6ABAF-E2A8-4A39-9C72-BC98BC6DFB3C}" dt="2023-05-22T11:01:35.482" v="27786" actId="20577"/>
        <pc:sldMkLst>
          <pc:docMk/>
          <pc:sldMk cId="3246347027" sldId="573"/>
        </pc:sldMkLst>
        <pc:spChg chg="del">
          <ac:chgData name="Wang Lu" userId="0624d27f-1893-4f5c-bf1e-25397e0256ed" providerId="ADAL" clId="{4FF6ABAF-E2A8-4A39-9C72-BC98BC6DFB3C}" dt="2023-05-09T01:42:15.054" v="23530"/>
          <ac:spMkLst>
            <pc:docMk/>
            <pc:sldMk cId="3246347027" sldId="573"/>
            <ac:spMk id="2" creationId="{E58E1F98-144C-72EE-BA2E-74A829B9B8B0}"/>
          </ac:spMkLst>
        </pc:spChg>
        <pc:spChg chg="mod">
          <ac:chgData name="Wang Lu" userId="0624d27f-1893-4f5c-bf1e-25397e0256ed" providerId="ADAL" clId="{4FF6ABAF-E2A8-4A39-9C72-BC98BC6DFB3C}" dt="2023-05-09T01:33:30.475" v="23526" actId="20577"/>
          <ac:spMkLst>
            <pc:docMk/>
            <pc:sldMk cId="3246347027" sldId="573"/>
            <ac:spMk id="3" creationId="{7E4D0BFD-ED5F-6361-0652-9C91AFE1CAE0}"/>
          </ac:spMkLst>
        </pc:spChg>
        <pc:spChg chg="mod">
          <ac:chgData name="Wang Lu" userId="0624d27f-1893-4f5c-bf1e-25397e0256ed" providerId="ADAL" clId="{4FF6ABAF-E2A8-4A39-9C72-BC98BC6DFB3C}" dt="2023-05-09T01:32:13.047" v="23508" actId="20577"/>
          <ac:spMkLst>
            <pc:docMk/>
            <pc:sldMk cId="3246347027" sldId="573"/>
            <ac:spMk id="4" creationId="{3726065A-CF6D-C1FF-FA1A-58B82054128B}"/>
          </ac:spMkLst>
        </pc:spChg>
        <pc:spChg chg="add del mod">
          <ac:chgData name="Wang Lu" userId="0624d27f-1893-4f5c-bf1e-25397e0256ed" providerId="ADAL" clId="{4FF6ABAF-E2A8-4A39-9C72-BC98BC6DFB3C}" dt="2023-05-09T01:44:52.363" v="23539"/>
          <ac:spMkLst>
            <pc:docMk/>
            <pc:sldMk cId="3246347027" sldId="573"/>
            <ac:spMk id="8" creationId="{AFD92BE4-E2D7-E88B-3C8F-0946265DB098}"/>
          </ac:spMkLst>
        </pc:spChg>
        <pc:spChg chg="add mod">
          <ac:chgData name="Wang Lu" userId="0624d27f-1893-4f5c-bf1e-25397e0256ed" providerId="ADAL" clId="{4FF6ABAF-E2A8-4A39-9C72-BC98BC6DFB3C}" dt="2023-05-09T02:24:16.802" v="23713" actId="404"/>
          <ac:spMkLst>
            <pc:docMk/>
            <pc:sldMk cId="3246347027" sldId="573"/>
            <ac:spMk id="14" creationId="{C6FDDE19-FE56-D7CB-85D1-F1B93402CF72}"/>
          </ac:spMkLst>
        </pc:spChg>
        <pc:spChg chg="add del mod">
          <ac:chgData name="Wang Lu" userId="0624d27f-1893-4f5c-bf1e-25397e0256ed" providerId="ADAL" clId="{4FF6ABAF-E2A8-4A39-9C72-BC98BC6DFB3C}" dt="2023-05-09T01:54:08.011" v="23697" actId="478"/>
          <ac:spMkLst>
            <pc:docMk/>
            <pc:sldMk cId="3246347027" sldId="573"/>
            <ac:spMk id="15" creationId="{8D6D686F-754B-C657-9743-DD54400567DC}"/>
          </ac:spMkLst>
        </pc:spChg>
        <pc:spChg chg="add mod">
          <ac:chgData name="Wang Lu" userId="0624d27f-1893-4f5c-bf1e-25397e0256ed" providerId="ADAL" clId="{4FF6ABAF-E2A8-4A39-9C72-BC98BC6DFB3C}" dt="2023-05-09T01:54:26.924" v="23701" actId="1076"/>
          <ac:spMkLst>
            <pc:docMk/>
            <pc:sldMk cId="3246347027" sldId="573"/>
            <ac:spMk id="18" creationId="{0046CD38-E97C-4213-DC52-8090143AE839}"/>
          </ac:spMkLst>
        </pc:spChg>
        <pc:spChg chg="add del mod">
          <ac:chgData name="Wang Lu" userId="0624d27f-1893-4f5c-bf1e-25397e0256ed" providerId="ADAL" clId="{4FF6ABAF-E2A8-4A39-9C72-BC98BC6DFB3C}" dt="2023-05-09T01:54:17.049" v="23699" actId="478"/>
          <ac:spMkLst>
            <pc:docMk/>
            <pc:sldMk cId="3246347027" sldId="573"/>
            <ac:spMk id="20" creationId="{23C955D1-B4C3-74EE-BB72-A4CD371CB631}"/>
          </ac:spMkLst>
        </pc:spChg>
        <pc:spChg chg="add del mod">
          <ac:chgData name="Wang Lu" userId="0624d27f-1893-4f5c-bf1e-25397e0256ed" providerId="ADAL" clId="{4FF6ABAF-E2A8-4A39-9C72-BC98BC6DFB3C}" dt="2023-05-09T01:54:20.400" v="23700" actId="478"/>
          <ac:spMkLst>
            <pc:docMk/>
            <pc:sldMk cId="3246347027" sldId="573"/>
            <ac:spMk id="21" creationId="{66DC36C0-04D4-2144-B314-65B0D7FBBD8D}"/>
          </ac:spMkLst>
        </pc:spChg>
        <pc:spChg chg="add mod">
          <ac:chgData name="Wang Lu" userId="0624d27f-1893-4f5c-bf1e-25397e0256ed" providerId="ADAL" clId="{4FF6ABAF-E2A8-4A39-9C72-BC98BC6DFB3C}" dt="2023-05-09T02:30:29.577" v="23760" actId="1076"/>
          <ac:spMkLst>
            <pc:docMk/>
            <pc:sldMk cId="3246347027" sldId="573"/>
            <ac:spMk id="25" creationId="{356FF103-93A3-8945-0502-B31FE759E7EB}"/>
          </ac:spMkLst>
        </pc:spChg>
        <pc:spChg chg="add mod">
          <ac:chgData name="Wang Lu" userId="0624d27f-1893-4f5c-bf1e-25397e0256ed" providerId="ADAL" clId="{4FF6ABAF-E2A8-4A39-9C72-BC98BC6DFB3C}" dt="2023-05-09T02:37:13.564" v="23845" actId="1036"/>
          <ac:spMkLst>
            <pc:docMk/>
            <pc:sldMk cId="3246347027" sldId="573"/>
            <ac:spMk id="29" creationId="{575D4A51-4BD8-7096-1FD6-424EA63EE5E7}"/>
          </ac:spMkLst>
        </pc:spChg>
        <pc:spChg chg="add mod">
          <ac:chgData name="Wang Lu" userId="0624d27f-1893-4f5c-bf1e-25397e0256ed" providerId="ADAL" clId="{4FF6ABAF-E2A8-4A39-9C72-BC98BC6DFB3C}" dt="2023-05-09T02:37:21.606" v="23846" actId="1076"/>
          <ac:spMkLst>
            <pc:docMk/>
            <pc:sldMk cId="3246347027" sldId="573"/>
            <ac:spMk id="33" creationId="{F1C18062-0A7A-3EB9-9E4D-A91F898B806D}"/>
          </ac:spMkLst>
        </pc:spChg>
        <pc:grpChg chg="add mod">
          <ac:chgData name="Wang Lu" userId="0624d27f-1893-4f5c-bf1e-25397e0256ed" providerId="ADAL" clId="{4FF6ABAF-E2A8-4A39-9C72-BC98BC6DFB3C}" dt="2023-05-09T01:53:28.348" v="23686" actId="164"/>
          <ac:grpSpMkLst>
            <pc:docMk/>
            <pc:sldMk cId="3246347027" sldId="573"/>
            <ac:grpSpMk id="16" creationId="{89D8ACCA-41B2-F2F2-451F-D34FEA67C668}"/>
          </ac:grpSpMkLst>
        </pc:grpChg>
        <pc:grpChg chg="add mod">
          <ac:chgData name="Wang Lu" userId="0624d27f-1893-4f5c-bf1e-25397e0256ed" providerId="ADAL" clId="{4FF6ABAF-E2A8-4A39-9C72-BC98BC6DFB3C}" dt="2023-05-09T01:54:26.924" v="23701" actId="1076"/>
          <ac:grpSpMkLst>
            <pc:docMk/>
            <pc:sldMk cId="3246347027" sldId="573"/>
            <ac:grpSpMk id="19" creationId="{5147ED3A-C618-C8C6-4683-3BDAD4AFA65A}"/>
          </ac:grpSpMkLst>
        </pc:grpChg>
        <pc:picChg chg="add del mod">
          <ac:chgData name="Wang Lu" userId="0624d27f-1893-4f5c-bf1e-25397e0256ed" providerId="ADAL" clId="{4FF6ABAF-E2A8-4A39-9C72-BC98BC6DFB3C}" dt="2023-05-09T01:44:39.921" v="23538" actId="478"/>
          <ac:picMkLst>
            <pc:docMk/>
            <pc:sldMk cId="3246347027" sldId="573"/>
            <ac:picMk id="6" creationId="{D806A2F8-2B8C-E9A6-458C-A4F2F9E05581}"/>
          </ac:picMkLst>
        </pc:picChg>
        <pc:picChg chg="add del mod">
          <ac:chgData name="Wang Lu" userId="0624d27f-1893-4f5c-bf1e-25397e0256ed" providerId="ADAL" clId="{4FF6ABAF-E2A8-4A39-9C72-BC98BC6DFB3C}" dt="2023-05-09T01:44:36.272" v="23537" actId="478"/>
          <ac:picMkLst>
            <pc:docMk/>
            <pc:sldMk cId="3246347027" sldId="573"/>
            <ac:picMk id="7" creationId="{30A290AB-F6EA-80AC-FFCE-B58BABEDC7AA}"/>
          </ac:picMkLst>
        </pc:picChg>
        <pc:picChg chg="add del mod">
          <ac:chgData name="Wang Lu" userId="0624d27f-1893-4f5c-bf1e-25397e0256ed" providerId="ADAL" clId="{4FF6ABAF-E2A8-4A39-9C72-BC98BC6DFB3C}" dt="2023-05-09T01:53:43.671" v="23690" actId="478"/>
          <ac:picMkLst>
            <pc:docMk/>
            <pc:sldMk cId="3246347027" sldId="573"/>
            <ac:picMk id="10" creationId="{BF2BE243-15E9-1CA4-6409-1D899B51278C}"/>
          </ac:picMkLst>
        </pc:picChg>
        <pc:picChg chg="add mod modCrop">
          <ac:chgData name="Wang Lu" userId="0624d27f-1893-4f5c-bf1e-25397e0256ed" providerId="ADAL" clId="{4FF6ABAF-E2A8-4A39-9C72-BC98BC6DFB3C}" dt="2023-05-09T01:53:28.348" v="23686" actId="164"/>
          <ac:picMkLst>
            <pc:docMk/>
            <pc:sldMk cId="3246347027" sldId="573"/>
            <ac:picMk id="12" creationId="{A1F1D268-1C01-5C0C-5258-57F2192B3DBC}"/>
          </ac:picMkLst>
        </pc:picChg>
        <pc:picChg chg="add mod">
          <ac:chgData name="Wang Lu" userId="0624d27f-1893-4f5c-bf1e-25397e0256ed" providerId="ADAL" clId="{4FF6ABAF-E2A8-4A39-9C72-BC98BC6DFB3C}" dt="2023-05-09T01:54:26.924" v="23701" actId="1076"/>
          <ac:picMkLst>
            <pc:docMk/>
            <pc:sldMk cId="3246347027" sldId="573"/>
            <ac:picMk id="17" creationId="{196095AF-A2CB-09DE-7B01-F0E931448609}"/>
          </ac:picMkLst>
        </pc:picChg>
        <pc:picChg chg="add mod">
          <ac:chgData name="Wang Lu" userId="0624d27f-1893-4f5c-bf1e-25397e0256ed" providerId="ADAL" clId="{4FF6ABAF-E2A8-4A39-9C72-BC98BC6DFB3C}" dt="2023-05-09T02:37:00.234" v="23819" actId="1036"/>
          <ac:picMkLst>
            <pc:docMk/>
            <pc:sldMk cId="3246347027" sldId="573"/>
            <ac:picMk id="23" creationId="{86B1D209-561E-2716-EA44-620B9BB02532}"/>
          </ac:picMkLst>
        </pc:picChg>
        <pc:picChg chg="add mod modCrop">
          <ac:chgData name="Wang Lu" userId="0624d27f-1893-4f5c-bf1e-25397e0256ed" providerId="ADAL" clId="{4FF6ABAF-E2A8-4A39-9C72-BC98BC6DFB3C}" dt="2023-05-09T02:37:13.564" v="23845" actId="1036"/>
          <ac:picMkLst>
            <pc:docMk/>
            <pc:sldMk cId="3246347027" sldId="573"/>
            <ac:picMk id="27" creationId="{9DC86D42-E584-B68E-CCF0-DDBE47388642}"/>
          </ac:picMkLst>
        </pc:picChg>
        <pc:picChg chg="add mod modCrop">
          <ac:chgData name="Wang Lu" userId="0624d27f-1893-4f5c-bf1e-25397e0256ed" providerId="ADAL" clId="{4FF6ABAF-E2A8-4A39-9C72-BC98BC6DFB3C}" dt="2023-05-09T02:37:40.526" v="23850" actId="1035"/>
          <ac:picMkLst>
            <pc:docMk/>
            <pc:sldMk cId="3246347027" sldId="573"/>
            <ac:picMk id="31" creationId="{88DBA4BA-9AD7-F31E-4CF3-B3FF6B498C11}"/>
          </ac:picMkLst>
        </pc:picChg>
      </pc:sldChg>
      <pc:sldMasterChg chg="modSp mod delSldLayout modSldLayout">
        <pc:chgData name="Wang Lu" userId="0624d27f-1893-4f5c-bf1e-25397e0256ed" providerId="ADAL" clId="{4FF6ABAF-E2A8-4A39-9C72-BC98BC6DFB3C}" dt="2023-05-02T12:49:31.273" v="6455" actId="207"/>
        <pc:sldMasterMkLst>
          <pc:docMk/>
          <pc:sldMasterMk cId="917733312" sldId="2147483690"/>
        </pc:sldMasterMkLst>
        <pc:picChg chg="mod">
          <ac:chgData name="Wang Lu" userId="0624d27f-1893-4f5c-bf1e-25397e0256ed" providerId="ADAL" clId="{4FF6ABAF-E2A8-4A39-9C72-BC98BC6DFB3C}" dt="2023-05-02T01:30:11.630" v="137" actId="1076"/>
          <ac:picMkLst>
            <pc:docMk/>
            <pc:sldMasterMk cId="917733312" sldId="2147483690"/>
            <ac:picMk id="1026" creationId="{B0F986BA-5162-46A8-999E-FD5BD9C5A84C}"/>
          </ac:picMkLst>
        </pc:picChg>
        <pc:cxnChg chg="mod">
          <ac:chgData name="Wang Lu" userId="0624d27f-1893-4f5c-bf1e-25397e0256ed" providerId="ADAL" clId="{4FF6ABAF-E2A8-4A39-9C72-BC98BC6DFB3C}" dt="2023-05-02T05:42:46.104" v="1604" actId="208"/>
          <ac:cxnSpMkLst>
            <pc:docMk/>
            <pc:sldMasterMk cId="917733312" sldId="2147483690"/>
            <ac:cxnSpMk id="6" creationId="{37D26FB3-656B-4B60-8D1F-18DDD02BA976}"/>
          </ac:cxnSpMkLst>
        </pc:cxnChg>
        <pc:sldLayoutChg chg="addSp delSp modSp mod">
          <pc:chgData name="Wang Lu" userId="0624d27f-1893-4f5c-bf1e-25397e0256ed" providerId="ADAL" clId="{4FF6ABAF-E2A8-4A39-9C72-BC98BC6DFB3C}" dt="2023-05-02T12:49:31.273" v="6455" actId="207"/>
          <pc:sldLayoutMkLst>
            <pc:docMk/>
            <pc:sldMasterMk cId="917733312" sldId="2147483690"/>
            <pc:sldLayoutMk cId="1176399447" sldId="2147483678"/>
          </pc:sldLayoutMkLst>
          <pc:spChg chg="mod">
            <ac:chgData name="Wang Lu" userId="0624d27f-1893-4f5c-bf1e-25397e0256ed" providerId="ADAL" clId="{4FF6ABAF-E2A8-4A39-9C72-BC98BC6DFB3C}" dt="2023-05-02T02:42:27.496" v="1021" actId="1076"/>
            <ac:spMkLst>
              <pc:docMk/>
              <pc:sldMasterMk cId="917733312" sldId="2147483690"/>
              <pc:sldLayoutMk cId="1176399447" sldId="2147483678"/>
              <ac:spMk id="4" creationId="{8A544284-D62A-4E84-AC42-B22A12F983AD}"/>
            </ac:spMkLst>
          </pc:spChg>
          <pc:spChg chg="add del mod">
            <ac:chgData name="Wang Lu" userId="0624d27f-1893-4f5c-bf1e-25397e0256ed" providerId="ADAL" clId="{4FF6ABAF-E2A8-4A39-9C72-BC98BC6DFB3C}" dt="2023-05-02T02:51:45.650" v="1157" actId="478"/>
            <ac:spMkLst>
              <pc:docMk/>
              <pc:sldMasterMk cId="917733312" sldId="2147483690"/>
              <pc:sldLayoutMk cId="1176399447" sldId="2147483678"/>
              <ac:spMk id="7" creationId="{644567CA-FF23-3573-C48D-A918ED5FCD44}"/>
            </ac:spMkLst>
          </pc:spChg>
          <pc:spChg chg="add del">
            <ac:chgData name="Wang Lu" userId="0624d27f-1893-4f5c-bf1e-25397e0256ed" providerId="ADAL" clId="{4FF6ABAF-E2A8-4A39-9C72-BC98BC6DFB3C}" dt="2023-05-02T02:52:17.496" v="1158" actId="11529"/>
            <ac:spMkLst>
              <pc:docMk/>
              <pc:sldMasterMk cId="917733312" sldId="2147483690"/>
              <pc:sldLayoutMk cId="1176399447" sldId="2147483678"/>
              <ac:spMk id="8" creationId="{1F5E1F4F-A59B-63D7-4439-1AB064E3754C}"/>
            </ac:spMkLst>
          </pc:spChg>
          <pc:spChg chg="add mod">
            <ac:chgData name="Wang Lu" userId="0624d27f-1893-4f5c-bf1e-25397e0256ed" providerId="ADAL" clId="{4FF6ABAF-E2A8-4A39-9C72-BC98BC6DFB3C}" dt="2023-05-02T03:05:13.866" v="1421" actId="1076"/>
            <ac:spMkLst>
              <pc:docMk/>
              <pc:sldMasterMk cId="917733312" sldId="2147483690"/>
              <pc:sldLayoutMk cId="1176399447" sldId="2147483678"/>
              <ac:spMk id="9" creationId="{19389DE8-CFE2-53A6-F125-D60F098D47DE}"/>
            </ac:spMkLst>
          </pc:spChg>
          <pc:spChg chg="mod">
            <ac:chgData name="Wang Lu" userId="0624d27f-1893-4f5c-bf1e-25397e0256ed" providerId="ADAL" clId="{4FF6ABAF-E2A8-4A39-9C72-BC98BC6DFB3C}" dt="2023-05-02T12:49:31.273" v="6455" actId="207"/>
            <ac:spMkLst>
              <pc:docMk/>
              <pc:sldMasterMk cId="917733312" sldId="2147483690"/>
              <pc:sldLayoutMk cId="1176399447" sldId="2147483678"/>
              <ac:spMk id="11" creationId="{00000000-0000-0000-0000-000000000000}"/>
            </ac:spMkLst>
          </pc:spChg>
          <pc:spChg chg="mod">
            <ac:chgData name="Wang Lu" userId="0624d27f-1893-4f5c-bf1e-25397e0256ed" providerId="ADAL" clId="{4FF6ABAF-E2A8-4A39-9C72-BC98BC6DFB3C}" dt="2023-05-02T05:38:36.465" v="1497"/>
            <ac:spMkLst>
              <pc:docMk/>
              <pc:sldMasterMk cId="917733312" sldId="2147483690"/>
              <pc:sldLayoutMk cId="1176399447" sldId="2147483678"/>
              <ac:spMk id="13" creationId="{00000000-0000-0000-0000-000000000000}"/>
            </ac:spMkLst>
          </pc:spChg>
          <pc:cxnChg chg="add mod">
            <ac:chgData name="Wang Lu" userId="0624d27f-1893-4f5c-bf1e-25397e0256ed" providerId="ADAL" clId="{4FF6ABAF-E2A8-4A39-9C72-BC98BC6DFB3C}" dt="2023-05-02T05:47:40.273" v="1619" actId="1582"/>
            <ac:cxnSpMkLst>
              <pc:docMk/>
              <pc:sldMasterMk cId="917733312" sldId="2147483690"/>
              <pc:sldLayoutMk cId="1176399447" sldId="2147483678"/>
              <ac:cxnSpMk id="5" creationId="{5670D821-31D2-D277-9532-A0F687E447CB}"/>
            </ac:cxnSpMkLst>
          </pc:cxnChg>
        </pc:sldLayoutChg>
        <pc:sldLayoutChg chg="del">
          <pc:chgData name="Wang Lu" userId="0624d27f-1893-4f5c-bf1e-25397e0256ed" providerId="ADAL" clId="{4FF6ABAF-E2A8-4A39-9C72-BC98BC6DFB3C}" dt="2023-05-02T12:44:13.840" v="6409" actId="47"/>
          <pc:sldLayoutMkLst>
            <pc:docMk/>
            <pc:sldMasterMk cId="917733312" sldId="2147483690"/>
            <pc:sldLayoutMk cId="821192851" sldId="2147483679"/>
          </pc:sldLayoutMkLst>
        </pc:sldLayoutChg>
        <pc:sldLayoutChg chg="del">
          <pc:chgData name="Wang Lu" userId="0624d27f-1893-4f5c-bf1e-25397e0256ed" providerId="ADAL" clId="{4FF6ABAF-E2A8-4A39-9C72-BC98BC6DFB3C}" dt="2023-05-02T12:42:34.887" v="6403" actId="47"/>
          <pc:sldLayoutMkLst>
            <pc:docMk/>
            <pc:sldMasterMk cId="917733312" sldId="2147483690"/>
            <pc:sldLayoutMk cId="3039780932" sldId="2147483679"/>
          </pc:sldLayoutMkLst>
        </pc:sldLayoutChg>
        <pc:sldLayoutChg chg="modSp">
          <pc:chgData name="Wang Lu" userId="0624d27f-1893-4f5c-bf1e-25397e0256ed" providerId="ADAL" clId="{4FF6ABAF-E2A8-4A39-9C72-BC98BC6DFB3C}" dt="2023-05-02T02:38:20.404" v="956" actId="2711"/>
          <pc:sldLayoutMkLst>
            <pc:docMk/>
            <pc:sldMasterMk cId="917733312" sldId="2147483690"/>
            <pc:sldLayoutMk cId="235205922" sldId="2147483691"/>
          </pc:sldLayoutMkLst>
          <pc:spChg chg="mod">
            <ac:chgData name="Wang Lu" userId="0624d27f-1893-4f5c-bf1e-25397e0256ed" providerId="ADAL" clId="{4FF6ABAF-E2A8-4A39-9C72-BC98BC6DFB3C}" dt="2023-05-02T02:38:20.404" v="956" actId="2711"/>
            <ac:spMkLst>
              <pc:docMk/>
              <pc:sldMasterMk cId="917733312" sldId="2147483690"/>
              <pc:sldLayoutMk cId="235205922" sldId="2147483691"/>
              <ac:spMk id="4" creationId="{FAEBC80B-4A41-416A-B2A6-E1EB9C7E0A63}"/>
            </ac:spMkLst>
          </pc:spChg>
        </pc:sldLayoutChg>
        <pc:sldLayoutChg chg="addSp delSp modSp mod">
          <pc:chgData name="Wang Lu" userId="0624d27f-1893-4f5c-bf1e-25397e0256ed" providerId="ADAL" clId="{4FF6ABAF-E2A8-4A39-9C72-BC98BC6DFB3C}" dt="2023-05-02T05:45:56.305" v="1616" actId="14100"/>
          <pc:sldLayoutMkLst>
            <pc:docMk/>
            <pc:sldMasterMk cId="917733312" sldId="2147483690"/>
            <pc:sldLayoutMk cId="2619072506" sldId="2147483693"/>
          </pc:sldLayoutMkLst>
          <pc:spChg chg="add del mod">
            <ac:chgData name="Wang Lu" userId="0624d27f-1893-4f5c-bf1e-25397e0256ed" providerId="ADAL" clId="{4FF6ABAF-E2A8-4A39-9C72-BC98BC6DFB3C}" dt="2023-05-02T02:26:44.030" v="607" actId="21"/>
            <ac:spMkLst>
              <pc:docMk/>
              <pc:sldMasterMk cId="917733312" sldId="2147483690"/>
              <pc:sldLayoutMk cId="2619072506" sldId="2147483693"/>
              <ac:spMk id="3" creationId="{C93CEB86-3D19-9EDA-406C-00E3DA2D239F}"/>
            </ac:spMkLst>
          </pc:spChg>
          <pc:spChg chg="mod ord">
            <ac:chgData name="Wang Lu" userId="0624d27f-1893-4f5c-bf1e-25397e0256ed" providerId="ADAL" clId="{4FF6ABAF-E2A8-4A39-9C72-BC98BC6DFB3C}" dt="2023-05-02T02:35:31.567" v="938" actId="14100"/>
            <ac:spMkLst>
              <pc:docMk/>
              <pc:sldMasterMk cId="917733312" sldId="2147483690"/>
              <pc:sldLayoutMk cId="2619072506" sldId="2147483693"/>
              <ac:spMk id="5" creationId="{2236019B-3E86-952C-F0BA-05CA3E26DEB4}"/>
            </ac:spMkLst>
          </pc:spChg>
          <pc:spChg chg="mod">
            <ac:chgData name="Wang Lu" userId="0624d27f-1893-4f5c-bf1e-25397e0256ed" providerId="ADAL" clId="{4FF6ABAF-E2A8-4A39-9C72-BC98BC6DFB3C}" dt="2023-05-02T05:44:29.376" v="1605" actId="207"/>
            <ac:spMkLst>
              <pc:docMk/>
              <pc:sldMasterMk cId="917733312" sldId="2147483690"/>
              <pc:sldLayoutMk cId="2619072506" sldId="2147483693"/>
              <ac:spMk id="7" creationId="{3B966916-EC48-A54F-449D-239D142A20B1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8" creationId="{10DD8D26-950A-FA9A-4F4D-DC56522C7412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9" creationId="{AC9C88EA-E077-AD7E-F56D-BBA004511926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10" creationId="{17AE81AD-30D7-6FCD-7035-E07D51ED0A9F}"/>
            </ac:spMkLst>
          </pc:spChg>
          <pc:spChg chg="add del mod">
            <ac:chgData name="Wang Lu" userId="0624d27f-1893-4f5c-bf1e-25397e0256ed" providerId="ADAL" clId="{4FF6ABAF-E2A8-4A39-9C72-BC98BC6DFB3C}" dt="2023-05-02T02:26:44.030" v="607" actId="21"/>
            <ac:spMkLst>
              <pc:docMk/>
              <pc:sldMasterMk cId="917733312" sldId="2147483690"/>
              <pc:sldLayoutMk cId="2619072506" sldId="2147483693"/>
              <ac:spMk id="11" creationId="{7EBFEC13-EDC8-C06C-47F0-BD9F656C3097}"/>
            </ac:spMkLst>
          </pc:spChg>
          <pc:spChg chg="add mod">
            <ac:chgData name="Wang Lu" userId="0624d27f-1893-4f5c-bf1e-25397e0256ed" providerId="ADAL" clId="{4FF6ABAF-E2A8-4A39-9C72-BC98BC6DFB3C}" dt="2023-05-02T05:44:33.248" v="1606" actId="207"/>
            <ac:spMkLst>
              <pc:docMk/>
              <pc:sldMasterMk cId="917733312" sldId="2147483690"/>
              <pc:sldLayoutMk cId="2619072506" sldId="2147483693"/>
              <ac:spMk id="13" creationId="{01CC8A37-D50E-7E03-937D-003A013F18CC}"/>
            </ac:spMkLst>
          </pc:spChg>
          <pc:spChg chg="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17" creationId="{A9532A95-1BA4-10FC-F64A-02464668F968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18" creationId="{5DED8A78-971B-B2BB-7295-E144F47B6E13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19" creationId="{1F42A051-F4CF-6325-181B-B2E242DA17DE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20" creationId="{C32AA41F-FC6C-4E9B-3A1E-903A06882FFA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21" creationId="{83718E04-1252-6899-EADA-CC106684CBA3}"/>
            </ac:spMkLst>
          </pc:spChg>
          <pc:spChg chg="del mod">
            <ac:chgData name="Wang Lu" userId="0624d27f-1893-4f5c-bf1e-25397e0256ed" providerId="ADAL" clId="{4FF6ABAF-E2A8-4A39-9C72-BC98BC6DFB3C}" dt="2023-05-02T02:25:54.423" v="599" actId="478"/>
            <ac:spMkLst>
              <pc:docMk/>
              <pc:sldMasterMk cId="917733312" sldId="2147483690"/>
              <pc:sldLayoutMk cId="2619072506" sldId="2147483693"/>
              <ac:spMk id="23" creationId="{6D1A79F4-7BCC-C890-E02D-7864A22E6712}"/>
            </ac:spMkLst>
          </pc:spChg>
          <pc:spChg chg="add 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25" creationId="{A0B86C83-47D0-278B-49D8-426C19C52D78}"/>
            </ac:spMkLst>
          </pc:spChg>
          <pc:spChg chg="add mod">
            <ac:chgData name="Wang Lu" userId="0624d27f-1893-4f5c-bf1e-25397e0256ed" providerId="ADAL" clId="{4FF6ABAF-E2A8-4A39-9C72-BC98BC6DFB3C}" dt="2023-05-02T05:44:37.361" v="1607" actId="207"/>
            <ac:spMkLst>
              <pc:docMk/>
              <pc:sldMasterMk cId="917733312" sldId="2147483690"/>
              <pc:sldLayoutMk cId="2619072506" sldId="2147483693"/>
              <ac:spMk id="26" creationId="{72972406-023E-1C38-DDEA-C23D760CC3BC}"/>
            </ac:spMkLst>
          </pc:spChg>
          <pc:spChg chg="add 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28" creationId="{9F34B4FF-B52E-746A-DE91-0CEF639911ED}"/>
            </ac:spMkLst>
          </pc:spChg>
          <pc:spChg chg="add mod">
            <ac:chgData name="Wang Lu" userId="0624d27f-1893-4f5c-bf1e-25397e0256ed" providerId="ADAL" clId="{4FF6ABAF-E2A8-4A39-9C72-BC98BC6DFB3C}" dt="2023-05-02T05:44:44.065" v="1608" actId="207"/>
            <ac:spMkLst>
              <pc:docMk/>
              <pc:sldMasterMk cId="917733312" sldId="2147483690"/>
              <pc:sldLayoutMk cId="2619072506" sldId="2147483693"/>
              <ac:spMk id="29" creationId="{280EBF11-5193-78DD-DBDC-C279AD93EFB1}"/>
            </ac:spMkLst>
          </pc:spChg>
          <pc:spChg chg="add 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31" creationId="{151056D3-9B86-8B04-7D3C-5C49C530DC12}"/>
            </ac:spMkLst>
          </pc:spChg>
          <pc:spChg chg="add mod">
            <ac:chgData name="Wang Lu" userId="0624d27f-1893-4f5c-bf1e-25397e0256ed" providerId="ADAL" clId="{4FF6ABAF-E2A8-4A39-9C72-BC98BC6DFB3C}" dt="2023-05-02T05:44:49.482" v="1609" actId="207"/>
            <ac:spMkLst>
              <pc:docMk/>
              <pc:sldMasterMk cId="917733312" sldId="2147483690"/>
              <pc:sldLayoutMk cId="2619072506" sldId="2147483693"/>
              <ac:spMk id="32" creationId="{4B9DF8AC-EB22-447B-72C9-1B376189316B}"/>
            </ac:spMkLst>
          </pc:spChg>
          <pc:spChg chg="add 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34" creationId="{2F7C1A68-B359-FC82-376A-7504C0D02C4E}"/>
            </ac:spMkLst>
          </pc:spChg>
          <pc:spChg chg="add mod">
            <ac:chgData name="Wang Lu" userId="0624d27f-1893-4f5c-bf1e-25397e0256ed" providerId="ADAL" clId="{4FF6ABAF-E2A8-4A39-9C72-BC98BC6DFB3C}" dt="2023-05-02T05:44:54.820" v="1610" actId="207"/>
            <ac:spMkLst>
              <pc:docMk/>
              <pc:sldMasterMk cId="917733312" sldId="2147483690"/>
              <pc:sldLayoutMk cId="2619072506" sldId="2147483693"/>
              <ac:spMk id="35" creationId="{64BBA432-0091-41A1-DC36-1BBA390F8790}"/>
            </ac:spMkLst>
          </pc:spChg>
          <pc:spChg chg="add mod">
            <ac:chgData name="Wang Lu" userId="0624d27f-1893-4f5c-bf1e-25397e0256ed" providerId="ADAL" clId="{4FF6ABAF-E2A8-4A39-9C72-BC98BC6DFB3C}" dt="2023-05-02T05:45:56.305" v="1616" actId="14100"/>
            <ac:spMkLst>
              <pc:docMk/>
              <pc:sldMasterMk cId="917733312" sldId="2147483690"/>
              <pc:sldLayoutMk cId="2619072506" sldId="2147483693"/>
              <ac:spMk id="37" creationId="{007F4550-FC96-D411-5A43-17B82F12E508}"/>
            </ac:spMkLst>
          </pc:spChg>
          <pc:cxnChg chg="add del mod">
            <ac:chgData name="Wang Lu" userId="0624d27f-1893-4f5c-bf1e-25397e0256ed" providerId="ADAL" clId="{4FF6ABAF-E2A8-4A39-9C72-BC98BC6DFB3C}" dt="2023-05-02T02:26:44.030" v="607" actId="21"/>
            <ac:cxnSpMkLst>
              <pc:docMk/>
              <pc:sldMasterMk cId="917733312" sldId="2147483690"/>
              <pc:sldLayoutMk cId="2619072506" sldId="2147483693"/>
              <ac:cxnSpMk id="4" creationId="{69FCED29-D06F-3BAD-D6A1-29467034D9EC}"/>
            </ac:cxnSpMkLst>
          </pc:cxnChg>
          <pc:cxnChg chg="mod">
            <ac:chgData name="Wang Lu" userId="0624d27f-1893-4f5c-bf1e-25397e0256ed" providerId="ADAL" clId="{4FF6ABAF-E2A8-4A39-9C72-BC98BC6DFB3C}" dt="2023-05-02T05:45:07.417" v="1612" actId="208"/>
            <ac:cxnSpMkLst>
              <pc:docMk/>
              <pc:sldMasterMk cId="917733312" sldId="2147483690"/>
              <pc:sldLayoutMk cId="2619072506" sldId="2147483693"/>
              <ac:cxnSpMk id="12" creationId="{8C0F8DDA-4023-C374-47CA-DEB6AE59B7C7}"/>
            </ac:cxnSpMkLst>
          </pc:cxnChg>
          <pc:cxnChg chg="del mod">
            <ac:chgData name="Wang Lu" userId="0624d27f-1893-4f5c-bf1e-25397e0256ed" providerId="ADAL" clId="{4FF6ABAF-E2A8-4A39-9C72-BC98BC6DFB3C}" dt="2023-05-02T02:25:54.423" v="599" actId="478"/>
            <ac:cxnSpMkLst>
              <pc:docMk/>
              <pc:sldMasterMk cId="917733312" sldId="2147483690"/>
              <pc:sldLayoutMk cId="2619072506" sldId="2147483693"/>
              <ac:cxnSpMk id="14" creationId="{B996B9CE-8154-2C20-CF24-DDC9724796F1}"/>
            </ac:cxnSpMkLst>
          </pc:cxnChg>
          <pc:cxnChg chg="del mod">
            <ac:chgData name="Wang Lu" userId="0624d27f-1893-4f5c-bf1e-25397e0256ed" providerId="ADAL" clId="{4FF6ABAF-E2A8-4A39-9C72-BC98BC6DFB3C}" dt="2023-05-02T02:25:54.423" v="599" actId="478"/>
            <ac:cxnSpMkLst>
              <pc:docMk/>
              <pc:sldMasterMk cId="917733312" sldId="2147483690"/>
              <pc:sldLayoutMk cId="2619072506" sldId="2147483693"/>
              <ac:cxnSpMk id="15" creationId="{F0122CB7-1A7E-4C25-A87C-2623CE5924D8}"/>
            </ac:cxnSpMkLst>
          </pc:cxnChg>
          <pc:cxnChg chg="del mod">
            <ac:chgData name="Wang Lu" userId="0624d27f-1893-4f5c-bf1e-25397e0256ed" providerId="ADAL" clId="{4FF6ABAF-E2A8-4A39-9C72-BC98BC6DFB3C}" dt="2023-05-02T02:25:54.423" v="599" actId="478"/>
            <ac:cxnSpMkLst>
              <pc:docMk/>
              <pc:sldMasterMk cId="917733312" sldId="2147483690"/>
              <pc:sldLayoutMk cId="2619072506" sldId="2147483693"/>
              <ac:cxnSpMk id="16" creationId="{E675682C-72B7-2D06-4A43-063B1B27566E}"/>
            </ac:cxnSpMkLst>
          </pc:cxnChg>
          <pc:cxnChg chg="del mod">
            <ac:chgData name="Wang Lu" userId="0624d27f-1893-4f5c-bf1e-25397e0256ed" providerId="ADAL" clId="{4FF6ABAF-E2A8-4A39-9C72-BC98BC6DFB3C}" dt="2023-05-02T02:25:54.423" v="599" actId="478"/>
            <ac:cxnSpMkLst>
              <pc:docMk/>
              <pc:sldMasterMk cId="917733312" sldId="2147483690"/>
              <pc:sldLayoutMk cId="2619072506" sldId="2147483693"/>
              <ac:cxnSpMk id="22" creationId="{51F8CC6D-896B-934E-07A5-691C86BA56CE}"/>
            </ac:cxnSpMkLst>
          </pc:cxnChg>
          <pc:cxnChg chg="add mod">
            <ac:chgData name="Wang Lu" userId="0624d27f-1893-4f5c-bf1e-25397e0256ed" providerId="ADAL" clId="{4FF6ABAF-E2A8-4A39-9C72-BC98BC6DFB3C}" dt="2023-05-02T05:45:29.937" v="1613" actId="208"/>
            <ac:cxnSpMkLst>
              <pc:docMk/>
              <pc:sldMasterMk cId="917733312" sldId="2147483690"/>
              <pc:sldLayoutMk cId="2619072506" sldId="2147483693"/>
              <ac:cxnSpMk id="24" creationId="{BB53DEA3-C3EE-96DF-59E3-E135BA720C25}"/>
            </ac:cxnSpMkLst>
          </pc:cxnChg>
          <pc:cxnChg chg="add mod">
            <ac:chgData name="Wang Lu" userId="0624d27f-1893-4f5c-bf1e-25397e0256ed" providerId="ADAL" clId="{4FF6ABAF-E2A8-4A39-9C72-BC98BC6DFB3C}" dt="2023-05-02T05:45:29.937" v="1613" actId="208"/>
            <ac:cxnSpMkLst>
              <pc:docMk/>
              <pc:sldMasterMk cId="917733312" sldId="2147483690"/>
              <pc:sldLayoutMk cId="2619072506" sldId="2147483693"/>
              <ac:cxnSpMk id="27" creationId="{039AA12B-529B-A5BD-9B3B-C7C1EA5C7B1C}"/>
            </ac:cxnSpMkLst>
          </pc:cxnChg>
          <pc:cxnChg chg="add mod">
            <ac:chgData name="Wang Lu" userId="0624d27f-1893-4f5c-bf1e-25397e0256ed" providerId="ADAL" clId="{4FF6ABAF-E2A8-4A39-9C72-BC98BC6DFB3C}" dt="2023-05-02T05:45:29.937" v="1613" actId="208"/>
            <ac:cxnSpMkLst>
              <pc:docMk/>
              <pc:sldMasterMk cId="917733312" sldId="2147483690"/>
              <pc:sldLayoutMk cId="2619072506" sldId="2147483693"/>
              <ac:cxnSpMk id="30" creationId="{83EDE2F9-8B81-67DA-E157-47FC5548A8EE}"/>
            </ac:cxnSpMkLst>
          </pc:cxnChg>
          <pc:cxnChg chg="add mod">
            <ac:chgData name="Wang Lu" userId="0624d27f-1893-4f5c-bf1e-25397e0256ed" providerId="ADAL" clId="{4FF6ABAF-E2A8-4A39-9C72-BC98BC6DFB3C}" dt="2023-05-02T05:45:29.937" v="1613" actId="208"/>
            <ac:cxnSpMkLst>
              <pc:docMk/>
              <pc:sldMasterMk cId="917733312" sldId="2147483690"/>
              <pc:sldLayoutMk cId="2619072506" sldId="2147483693"/>
              <ac:cxnSpMk id="33" creationId="{581222FB-F472-41AA-1507-5C4023D841CC}"/>
            </ac:cxnSpMkLst>
          </pc:cxnChg>
          <pc:cxnChg chg="add mod">
            <ac:chgData name="Wang Lu" userId="0624d27f-1893-4f5c-bf1e-25397e0256ed" providerId="ADAL" clId="{4FF6ABAF-E2A8-4A39-9C72-BC98BC6DFB3C}" dt="2023-05-02T05:45:29.937" v="1613" actId="208"/>
            <ac:cxnSpMkLst>
              <pc:docMk/>
              <pc:sldMasterMk cId="917733312" sldId="2147483690"/>
              <pc:sldLayoutMk cId="2619072506" sldId="2147483693"/>
              <ac:cxnSpMk id="36" creationId="{C88D313C-AE99-3A28-ADDD-BB962F698D89}"/>
            </ac:cxnSpMkLst>
          </pc:cxnChg>
        </pc:sldLayoutChg>
        <pc:sldLayoutChg chg="modSp">
          <pc:chgData name="Wang Lu" userId="0624d27f-1893-4f5c-bf1e-25397e0256ed" providerId="ADAL" clId="{4FF6ABAF-E2A8-4A39-9C72-BC98BC6DFB3C}" dt="2023-05-02T12:49:12.053" v="6452" actId="207"/>
          <pc:sldLayoutMkLst>
            <pc:docMk/>
            <pc:sldMasterMk cId="917733312" sldId="2147483690"/>
            <pc:sldLayoutMk cId="1641117758" sldId="2147483694"/>
          </pc:sldLayoutMkLst>
          <pc:spChg chg="mod">
            <ac:chgData name="Wang Lu" userId="0624d27f-1893-4f5c-bf1e-25397e0256ed" providerId="ADAL" clId="{4FF6ABAF-E2A8-4A39-9C72-BC98BC6DFB3C}" dt="2023-05-02T02:41:42.637" v="1015" actId="255"/>
            <ac:spMkLst>
              <pc:docMk/>
              <pc:sldMasterMk cId="917733312" sldId="2147483690"/>
              <pc:sldLayoutMk cId="1641117758" sldId="2147483694"/>
              <ac:spMk id="4" creationId="{8A544284-D62A-4E84-AC42-B22A12F983AD}"/>
            </ac:spMkLst>
          </pc:spChg>
          <pc:spChg chg="mod">
            <ac:chgData name="Wang Lu" userId="0624d27f-1893-4f5c-bf1e-25397e0256ed" providerId="ADAL" clId="{4FF6ABAF-E2A8-4A39-9C72-BC98BC6DFB3C}" dt="2023-05-02T12:49:12.053" v="6452" actId="207"/>
            <ac:spMkLst>
              <pc:docMk/>
              <pc:sldMasterMk cId="917733312" sldId="2147483690"/>
              <pc:sldLayoutMk cId="1641117758" sldId="2147483694"/>
              <ac:spMk id="11" creationId="{00000000-0000-0000-0000-000000000000}"/>
            </ac:spMkLst>
          </pc:spChg>
          <pc:spChg chg="mod">
            <ac:chgData name="Wang Lu" userId="0624d27f-1893-4f5c-bf1e-25397e0256ed" providerId="ADAL" clId="{4FF6ABAF-E2A8-4A39-9C72-BC98BC6DFB3C}" dt="2023-05-02T05:38:27.991" v="1495" actId="115"/>
            <ac:spMkLst>
              <pc:docMk/>
              <pc:sldMasterMk cId="917733312" sldId="2147483690"/>
              <pc:sldLayoutMk cId="1641117758" sldId="2147483694"/>
              <ac:spMk id="13" creationId="{00000000-0000-0000-0000-000000000000}"/>
            </ac:spMkLst>
          </pc:spChg>
        </pc:sldLayoutChg>
        <pc:sldLayoutChg chg="modSp">
          <pc:chgData name="Wang Lu" userId="0624d27f-1893-4f5c-bf1e-25397e0256ed" providerId="ADAL" clId="{4FF6ABAF-E2A8-4A39-9C72-BC98BC6DFB3C}" dt="2023-05-02T12:49:19.227" v="6453" actId="207"/>
          <pc:sldLayoutMkLst>
            <pc:docMk/>
            <pc:sldMasterMk cId="917733312" sldId="2147483690"/>
            <pc:sldLayoutMk cId="2678216448" sldId="2147483695"/>
          </pc:sldLayoutMkLst>
          <pc:spChg chg="mod">
            <ac:chgData name="Wang Lu" userId="0624d27f-1893-4f5c-bf1e-25397e0256ed" providerId="ADAL" clId="{4FF6ABAF-E2A8-4A39-9C72-BC98BC6DFB3C}" dt="2023-05-02T12:49:19.227" v="6453" actId="207"/>
            <ac:spMkLst>
              <pc:docMk/>
              <pc:sldMasterMk cId="917733312" sldId="2147483690"/>
              <pc:sldLayoutMk cId="2678216448" sldId="2147483695"/>
              <ac:spMk id="11" creationId="{00000000-0000-0000-0000-000000000000}"/>
            </ac:spMkLst>
          </pc:spChg>
          <pc:spChg chg="mod">
            <ac:chgData name="Wang Lu" userId="0624d27f-1893-4f5c-bf1e-25397e0256ed" providerId="ADAL" clId="{4FF6ABAF-E2A8-4A39-9C72-BC98BC6DFB3C}" dt="2023-05-02T02:42:46.761" v="1024" actId="1076"/>
            <ac:spMkLst>
              <pc:docMk/>
              <pc:sldMasterMk cId="917733312" sldId="2147483690"/>
              <pc:sldLayoutMk cId="2678216448" sldId="2147483695"/>
              <ac:spMk id="12" creationId="{6E74DD92-91D5-4FA0-A117-1841A3370014}"/>
            </ac:spMkLst>
          </pc:spChg>
          <pc:spChg chg="mod">
            <ac:chgData name="Wang Lu" userId="0624d27f-1893-4f5c-bf1e-25397e0256ed" providerId="ADAL" clId="{4FF6ABAF-E2A8-4A39-9C72-BC98BC6DFB3C}" dt="2023-05-02T05:38:13.578" v="1491"/>
            <ac:spMkLst>
              <pc:docMk/>
              <pc:sldMasterMk cId="917733312" sldId="2147483690"/>
              <pc:sldLayoutMk cId="2678216448" sldId="2147483695"/>
              <ac:spMk id="13" creationId="{00000000-0000-0000-0000-000000000000}"/>
            </ac:spMkLst>
          </pc:spChg>
        </pc:sldLayoutChg>
      </pc:sldMasterChg>
    </pc:docChg>
  </pc:docChgLst>
  <pc:docChgLst>
    <pc:chgData name="Wang Lu" userId="e86ce327-f461-45b4-9feb-ce463355a98d" providerId="ADAL" clId="{BF191EAC-57CE-4DD6-B898-0D4F1638FC12}"/>
    <pc:docChg chg="undo custSel modSld">
      <pc:chgData name="Wang Lu" userId="e86ce327-f461-45b4-9feb-ce463355a98d" providerId="ADAL" clId="{BF191EAC-57CE-4DD6-B898-0D4F1638FC12}" dt="2024-06-19T11:49:59.332" v="4730" actId="1076"/>
      <pc:docMkLst>
        <pc:docMk/>
      </pc:docMkLst>
      <pc:sldChg chg="modSp">
        <pc:chgData name="Wang Lu" userId="e86ce327-f461-45b4-9feb-ce463355a98d" providerId="ADAL" clId="{BF191EAC-57CE-4DD6-B898-0D4F1638FC12}" dt="2024-06-14T09:11:41.907" v="4642" actId="1037"/>
        <pc:sldMkLst>
          <pc:docMk/>
          <pc:sldMk cId="4070355908" sldId="295"/>
        </pc:sldMkLst>
        <pc:grpChg chg="mod">
          <ac:chgData name="Wang Lu" userId="e86ce327-f461-45b4-9feb-ce463355a98d" providerId="ADAL" clId="{BF191EAC-57CE-4DD6-B898-0D4F1638FC12}" dt="2024-06-14T09:11:41.907" v="4642" actId="1037"/>
          <ac:grpSpMkLst>
            <pc:docMk/>
            <pc:sldMk cId="4070355908" sldId="295"/>
            <ac:grpSpMk id="10" creationId="{34EE757D-DE77-AD74-52FD-22759B405EE1}"/>
          </ac:grpSpMkLst>
        </pc:grpChg>
        <pc:picChg chg="mod">
          <ac:chgData name="Wang Lu" userId="e86ce327-f461-45b4-9feb-ce463355a98d" providerId="ADAL" clId="{BF191EAC-57CE-4DD6-B898-0D4F1638FC12}" dt="2024-06-14T09:11:41.907" v="4642" actId="1037"/>
          <ac:picMkLst>
            <pc:docMk/>
            <pc:sldMk cId="4070355908" sldId="295"/>
            <ac:picMk id="2052" creationId="{95744EBD-6F87-AA98-1747-DB3DAD93B48D}"/>
          </ac:picMkLst>
        </pc:picChg>
        <pc:picChg chg="mod">
          <ac:chgData name="Wang Lu" userId="e86ce327-f461-45b4-9feb-ce463355a98d" providerId="ADAL" clId="{BF191EAC-57CE-4DD6-B898-0D4F1638FC12}" dt="2024-06-14T09:11:41.907" v="4642" actId="1037"/>
          <ac:picMkLst>
            <pc:docMk/>
            <pc:sldMk cId="4070355908" sldId="295"/>
            <ac:picMk id="2060" creationId="{8AB0580D-9FF6-1001-FEA6-39A51360F3FF}"/>
          </ac:picMkLst>
        </pc:picChg>
        <pc:picChg chg="mod">
          <ac:chgData name="Wang Lu" userId="e86ce327-f461-45b4-9feb-ce463355a98d" providerId="ADAL" clId="{BF191EAC-57CE-4DD6-B898-0D4F1638FC12}" dt="2024-06-14T09:11:41.907" v="4642" actId="1037"/>
          <ac:picMkLst>
            <pc:docMk/>
            <pc:sldMk cId="4070355908" sldId="295"/>
            <ac:picMk id="2064" creationId="{DBE5527A-04EB-D7BA-1849-E535648157E2}"/>
          </ac:picMkLst>
        </pc:picChg>
      </pc:sldChg>
      <pc:sldChg chg="addSp delSp modSp mod delAnim modAnim modNotesTx">
        <pc:chgData name="Wang Lu" userId="e86ce327-f461-45b4-9feb-ce463355a98d" providerId="ADAL" clId="{BF191EAC-57CE-4DD6-B898-0D4F1638FC12}" dt="2024-06-09T03:03:25.067" v="3334" actId="20577"/>
        <pc:sldMkLst>
          <pc:docMk/>
          <pc:sldMk cId="3528775626" sldId="453"/>
        </pc:sldMkLst>
        <pc:spChg chg="mod">
          <ac:chgData name="Wang Lu" userId="e86ce327-f461-45b4-9feb-ce463355a98d" providerId="ADAL" clId="{BF191EAC-57CE-4DD6-B898-0D4F1638FC12}" dt="2024-06-08T13:54:47.376" v="3"/>
          <ac:spMkLst>
            <pc:docMk/>
            <pc:sldMk cId="3528775626" sldId="453"/>
            <ac:spMk id="19" creationId="{2DC63A20-64FF-D432-0816-46C6EEC34AD8}"/>
          </ac:spMkLst>
        </pc:spChg>
        <pc:spChg chg="mod">
          <ac:chgData name="Wang Lu" userId="e86ce327-f461-45b4-9feb-ce463355a98d" providerId="ADAL" clId="{BF191EAC-57CE-4DD6-B898-0D4F1638FC12}" dt="2024-06-08T13:54:47.376" v="3"/>
          <ac:spMkLst>
            <pc:docMk/>
            <pc:sldMk cId="3528775626" sldId="453"/>
            <ac:spMk id="21" creationId="{1E81F0E6-1384-F2A4-DE03-A11F36AD9C86}"/>
          </ac:spMkLst>
        </pc:spChg>
        <pc:spChg chg="mod">
          <ac:chgData name="Wang Lu" userId="e86ce327-f461-45b4-9feb-ce463355a98d" providerId="ADAL" clId="{BF191EAC-57CE-4DD6-B898-0D4F1638FC12}" dt="2024-06-08T13:54:47.376" v="3"/>
          <ac:spMkLst>
            <pc:docMk/>
            <pc:sldMk cId="3528775626" sldId="453"/>
            <ac:spMk id="24" creationId="{295B943E-C418-3DC4-0A4B-D01CD0F2771C}"/>
          </ac:spMkLst>
        </pc:spChg>
        <pc:spChg chg="mod">
          <ac:chgData name="Wang Lu" userId="e86ce327-f461-45b4-9feb-ce463355a98d" providerId="ADAL" clId="{BF191EAC-57CE-4DD6-B898-0D4F1638FC12}" dt="2024-06-08T13:54:47.376" v="3"/>
          <ac:spMkLst>
            <pc:docMk/>
            <pc:sldMk cId="3528775626" sldId="453"/>
            <ac:spMk id="25" creationId="{0E0C53EC-DBBF-2D36-D5B2-8550EAB4426F}"/>
          </ac:spMkLst>
        </pc:spChg>
        <pc:spChg chg="mod">
          <ac:chgData name="Wang Lu" userId="e86ce327-f461-45b4-9feb-ce463355a98d" providerId="ADAL" clId="{BF191EAC-57CE-4DD6-B898-0D4F1638FC12}" dt="2024-06-08T13:54:47.376" v="3"/>
          <ac:spMkLst>
            <pc:docMk/>
            <pc:sldMk cId="3528775626" sldId="453"/>
            <ac:spMk id="26" creationId="{86258F63-F6FC-A927-B58E-D4432ABE9278}"/>
          </ac:spMkLst>
        </pc:spChg>
        <pc:spChg chg="mod">
          <ac:chgData name="Wang Lu" userId="e86ce327-f461-45b4-9feb-ce463355a98d" providerId="ADAL" clId="{BF191EAC-57CE-4DD6-B898-0D4F1638FC12}" dt="2024-06-08T13:55:35.084" v="6"/>
          <ac:spMkLst>
            <pc:docMk/>
            <pc:sldMk cId="3528775626" sldId="453"/>
            <ac:spMk id="35" creationId="{6A372BD8-FA86-0FDC-6037-80553FF4E843}"/>
          </ac:spMkLst>
        </pc:spChg>
        <pc:spChg chg="mod">
          <ac:chgData name="Wang Lu" userId="e86ce327-f461-45b4-9feb-ce463355a98d" providerId="ADAL" clId="{BF191EAC-57CE-4DD6-B898-0D4F1638FC12}" dt="2024-06-08T13:55:35.084" v="6"/>
          <ac:spMkLst>
            <pc:docMk/>
            <pc:sldMk cId="3528775626" sldId="453"/>
            <ac:spMk id="36" creationId="{CBB55FC2-9CC7-20B5-78E6-DDAE64D03423}"/>
          </ac:spMkLst>
        </pc:spChg>
        <pc:spChg chg="mod">
          <ac:chgData name="Wang Lu" userId="e86ce327-f461-45b4-9feb-ce463355a98d" providerId="ADAL" clId="{BF191EAC-57CE-4DD6-B898-0D4F1638FC12}" dt="2024-06-08T13:55:35.084" v="6"/>
          <ac:spMkLst>
            <pc:docMk/>
            <pc:sldMk cId="3528775626" sldId="453"/>
            <ac:spMk id="38" creationId="{42F97BD4-284E-9456-EB72-2DEF1B1AD939}"/>
          </ac:spMkLst>
        </pc:spChg>
        <pc:spChg chg="mod">
          <ac:chgData name="Wang Lu" userId="e86ce327-f461-45b4-9feb-ce463355a98d" providerId="ADAL" clId="{BF191EAC-57CE-4DD6-B898-0D4F1638FC12}" dt="2024-06-08T13:55:35.084" v="6"/>
          <ac:spMkLst>
            <pc:docMk/>
            <pc:sldMk cId="3528775626" sldId="453"/>
            <ac:spMk id="39" creationId="{8678CDE0-B4A4-B7E9-F2EF-9DACFE3CA428}"/>
          </ac:spMkLst>
        </pc:spChg>
        <pc:spChg chg="mod">
          <ac:chgData name="Wang Lu" userId="e86ce327-f461-45b4-9feb-ce463355a98d" providerId="ADAL" clId="{BF191EAC-57CE-4DD6-B898-0D4F1638FC12}" dt="2024-06-08T13:55:35.084" v="6"/>
          <ac:spMkLst>
            <pc:docMk/>
            <pc:sldMk cId="3528775626" sldId="453"/>
            <ac:spMk id="40" creationId="{C111952E-EBF8-DA29-C8C2-14D4AB7F3DF5}"/>
          </ac:spMkLst>
        </pc:spChg>
        <pc:grpChg chg="add del mod">
          <ac:chgData name="Wang Lu" userId="e86ce327-f461-45b4-9feb-ce463355a98d" providerId="ADAL" clId="{BF191EAC-57CE-4DD6-B898-0D4F1638FC12}" dt="2024-06-08T13:54:50.449" v="4" actId="478"/>
          <ac:grpSpMkLst>
            <pc:docMk/>
            <pc:sldMk cId="3528775626" sldId="453"/>
            <ac:grpSpMk id="14" creationId="{86988F65-C770-183E-5EF7-3BD33997802B}"/>
          </ac:grpSpMkLst>
        </pc:grpChg>
        <pc:grpChg chg="del">
          <ac:chgData name="Wang Lu" userId="e86ce327-f461-45b4-9feb-ce463355a98d" providerId="ADAL" clId="{BF191EAC-57CE-4DD6-B898-0D4F1638FC12}" dt="2024-06-08T13:55:24.712" v="5" actId="478"/>
          <ac:grpSpMkLst>
            <pc:docMk/>
            <pc:sldMk cId="3528775626" sldId="453"/>
            <ac:grpSpMk id="16" creationId="{56214C70-6C40-6C87-F32E-237D920FC556}"/>
          </ac:grpSpMkLst>
        </pc:grpChg>
        <pc:grpChg chg="mod">
          <ac:chgData name="Wang Lu" userId="e86ce327-f461-45b4-9feb-ce463355a98d" providerId="ADAL" clId="{BF191EAC-57CE-4DD6-B898-0D4F1638FC12}" dt="2024-06-08T13:54:47.376" v="3"/>
          <ac:grpSpMkLst>
            <pc:docMk/>
            <pc:sldMk cId="3528775626" sldId="453"/>
            <ac:grpSpMk id="18" creationId="{341C22F7-6740-B409-5740-6A32BBC8FB97}"/>
          </ac:grpSpMkLst>
        </pc:grpChg>
        <pc:grpChg chg="add mod">
          <ac:chgData name="Wang Lu" userId="e86ce327-f461-45b4-9feb-ce463355a98d" providerId="ADAL" clId="{BF191EAC-57CE-4DD6-B898-0D4F1638FC12}" dt="2024-06-08T13:55:35.084" v="6"/>
          <ac:grpSpMkLst>
            <pc:docMk/>
            <pc:sldMk cId="3528775626" sldId="453"/>
            <ac:grpSpMk id="30" creationId="{78D30226-86F3-2CBC-0BA7-EE00FA480103}"/>
          </ac:grpSpMkLst>
        </pc:grpChg>
        <pc:grpChg chg="mod">
          <ac:chgData name="Wang Lu" userId="e86ce327-f461-45b4-9feb-ce463355a98d" providerId="ADAL" clId="{BF191EAC-57CE-4DD6-B898-0D4F1638FC12}" dt="2024-06-08T13:55:35.084" v="6"/>
          <ac:grpSpMkLst>
            <pc:docMk/>
            <pc:sldMk cId="3528775626" sldId="453"/>
            <ac:grpSpMk id="33" creationId="{513E8ECC-A90B-0BDB-6BD3-1F797BE91B85}"/>
          </ac:grpSpMkLst>
        </pc:grpChg>
        <pc:graphicFrameChg chg="mod">
          <ac:chgData name="Wang Lu" userId="e86ce327-f461-45b4-9feb-ce463355a98d" providerId="ADAL" clId="{BF191EAC-57CE-4DD6-B898-0D4F1638FC12}" dt="2024-06-08T13:54:47.376" v="3"/>
          <ac:graphicFrameMkLst>
            <pc:docMk/>
            <pc:sldMk cId="3528775626" sldId="453"/>
            <ac:graphicFrameMk id="27" creationId="{78F33933-B357-41F2-A9B0-29B204838009}"/>
          </ac:graphicFrameMkLst>
        </pc:graphicFrameChg>
        <pc:graphicFrameChg chg="mod">
          <ac:chgData name="Wang Lu" userId="e86ce327-f461-45b4-9feb-ce463355a98d" providerId="ADAL" clId="{BF191EAC-57CE-4DD6-B898-0D4F1638FC12}" dt="2024-06-08T13:55:35.084" v="6"/>
          <ac:graphicFrameMkLst>
            <pc:docMk/>
            <pc:sldMk cId="3528775626" sldId="453"/>
            <ac:graphicFrameMk id="41" creationId="{29C74FF8-8A0C-730E-041A-65DDED82BA0F}"/>
          </ac:graphicFrameMkLst>
        </pc:graphicFrameChg>
        <pc:picChg chg="mod">
          <ac:chgData name="Wang Lu" userId="e86ce327-f461-45b4-9feb-ce463355a98d" providerId="ADAL" clId="{BF191EAC-57CE-4DD6-B898-0D4F1638FC12}" dt="2024-06-08T13:54:47.376" v="3"/>
          <ac:picMkLst>
            <pc:docMk/>
            <pc:sldMk cId="3528775626" sldId="453"/>
            <ac:picMk id="22" creationId="{E0948DE7-EF90-54A6-1C1A-9793D51BF20F}"/>
          </ac:picMkLst>
        </pc:picChg>
        <pc:picChg chg="mod">
          <ac:chgData name="Wang Lu" userId="e86ce327-f461-45b4-9feb-ce463355a98d" providerId="ADAL" clId="{BF191EAC-57CE-4DD6-B898-0D4F1638FC12}" dt="2024-06-08T13:55:35.084" v="6"/>
          <ac:picMkLst>
            <pc:docMk/>
            <pc:sldMk cId="3528775626" sldId="453"/>
            <ac:picMk id="37" creationId="{DEEE6FF4-54A6-2346-CB7D-18D0C51C28B6}"/>
          </ac:picMkLst>
        </pc:picChg>
      </pc:sldChg>
      <pc:sldChg chg="modNotesTx">
        <pc:chgData name="Wang Lu" userId="e86ce327-f461-45b4-9feb-ce463355a98d" providerId="ADAL" clId="{BF191EAC-57CE-4DD6-B898-0D4F1638FC12}" dt="2024-06-09T02:44:19.241" v="2081" actId="20577"/>
        <pc:sldMkLst>
          <pc:docMk/>
          <pc:sldMk cId="4251573148" sldId="478"/>
        </pc:sldMkLst>
      </pc:sldChg>
      <pc:sldChg chg="addSp delSp modSp mod delAnim modAnim">
        <pc:chgData name="Wang Lu" userId="e86ce327-f461-45b4-9feb-ce463355a98d" providerId="ADAL" clId="{BF191EAC-57CE-4DD6-B898-0D4F1638FC12}" dt="2024-06-08T13:56:06.979" v="12"/>
        <pc:sldMkLst>
          <pc:docMk/>
          <pc:sldMk cId="2152094135" sldId="481"/>
        </pc:sldMkLst>
        <pc:graphicFrameChg chg="add mod">
          <ac:chgData name="Wang Lu" userId="e86ce327-f461-45b4-9feb-ce463355a98d" providerId="ADAL" clId="{BF191EAC-57CE-4DD6-B898-0D4F1638FC12}" dt="2024-06-08T13:56:06.979" v="12"/>
          <ac:graphicFrameMkLst>
            <pc:docMk/>
            <pc:sldMk cId="2152094135" sldId="481"/>
            <ac:graphicFrameMk id="2" creationId="{57978F51-52F1-9E61-786F-8FE14A9FDE4B}"/>
          </ac:graphicFrameMkLst>
        </pc:graphicFrameChg>
        <pc:graphicFrameChg chg="del modGraphic">
          <ac:chgData name="Wang Lu" userId="e86ce327-f461-45b4-9feb-ce463355a98d" providerId="ADAL" clId="{BF191EAC-57CE-4DD6-B898-0D4F1638FC12}" dt="2024-06-08T13:56:02.058" v="11" actId="478"/>
          <ac:graphicFrameMkLst>
            <pc:docMk/>
            <pc:sldMk cId="2152094135" sldId="481"/>
            <ac:graphicFrameMk id="17" creationId="{69F030E1-526E-4E88-9198-60EC2207357E}"/>
          </ac:graphicFrameMkLst>
        </pc:graphicFrameChg>
      </pc:sldChg>
      <pc:sldChg chg="modNotesTx">
        <pc:chgData name="Wang Lu" userId="e86ce327-f461-45b4-9feb-ce463355a98d" providerId="ADAL" clId="{BF191EAC-57CE-4DD6-B898-0D4F1638FC12}" dt="2024-06-09T02:36:07.499" v="1602" actId="20577"/>
        <pc:sldMkLst>
          <pc:docMk/>
          <pc:sldMk cId="3894329108" sldId="485"/>
        </pc:sldMkLst>
      </pc:sldChg>
      <pc:sldChg chg="modAnim">
        <pc:chgData name="Wang Lu" userId="e86ce327-f461-45b4-9feb-ce463355a98d" providerId="ADAL" clId="{BF191EAC-57CE-4DD6-B898-0D4F1638FC12}" dt="2024-06-08T14:33:08.934" v="137"/>
        <pc:sldMkLst>
          <pc:docMk/>
          <pc:sldMk cId="2944681933" sldId="519"/>
        </pc:sldMkLst>
      </pc:sldChg>
      <pc:sldChg chg="modNotesTx">
        <pc:chgData name="Wang Lu" userId="e86ce327-f461-45b4-9feb-ce463355a98d" providerId="ADAL" clId="{BF191EAC-57CE-4DD6-B898-0D4F1638FC12}" dt="2024-06-09T02:52:33.033" v="2566" actId="20577"/>
        <pc:sldMkLst>
          <pc:docMk/>
          <pc:sldMk cId="1710233765" sldId="525"/>
        </pc:sldMkLst>
      </pc:sldChg>
      <pc:sldChg chg="modSp mod modNotesTx">
        <pc:chgData name="Wang Lu" userId="e86ce327-f461-45b4-9feb-ce463355a98d" providerId="ADAL" clId="{BF191EAC-57CE-4DD6-B898-0D4F1638FC12}" dt="2024-06-13T08:15:16.904" v="4424" actId="20577"/>
        <pc:sldMkLst>
          <pc:docMk/>
          <pc:sldMk cId="3360585554" sldId="527"/>
        </pc:sldMkLst>
        <pc:spChg chg="mod">
          <ac:chgData name="Wang Lu" userId="e86ce327-f461-45b4-9feb-ce463355a98d" providerId="ADAL" clId="{BF191EAC-57CE-4DD6-B898-0D4F1638FC12}" dt="2024-06-08T14:34:01.732" v="139" actId="20577"/>
          <ac:spMkLst>
            <pc:docMk/>
            <pc:sldMk cId="3360585554" sldId="527"/>
            <ac:spMk id="2" creationId="{ECB6CEB4-FF61-12C6-EF28-CF0C631C64D9}"/>
          </ac:spMkLst>
        </pc:spChg>
      </pc:sldChg>
      <pc:sldChg chg="modSp mod">
        <pc:chgData name="Wang Lu" userId="e86ce327-f461-45b4-9feb-ce463355a98d" providerId="ADAL" clId="{BF191EAC-57CE-4DD6-B898-0D4F1638FC12}" dt="2024-06-15T05:11:43.764" v="4725" actId="6549"/>
        <pc:sldMkLst>
          <pc:docMk/>
          <pc:sldMk cId="2781147110" sldId="529"/>
        </pc:sldMkLst>
        <pc:spChg chg="mod">
          <ac:chgData name="Wang Lu" userId="e86ce327-f461-45b4-9feb-ce463355a98d" providerId="ADAL" clId="{BF191EAC-57CE-4DD6-B898-0D4F1638FC12}" dt="2024-06-15T05:11:43.764" v="4725" actId="6549"/>
          <ac:spMkLst>
            <pc:docMk/>
            <pc:sldMk cId="2781147110" sldId="529"/>
            <ac:spMk id="6" creationId="{30FE515F-375D-BC0B-DD6D-B8FEF702548D}"/>
          </ac:spMkLst>
        </pc:spChg>
      </pc:sldChg>
      <pc:sldChg chg="modSp mod modNotesTx">
        <pc:chgData name="Wang Lu" userId="e86ce327-f461-45b4-9feb-ce463355a98d" providerId="ADAL" clId="{BF191EAC-57CE-4DD6-B898-0D4F1638FC12}" dt="2024-06-14T08:58:00.246" v="4427" actId="1036"/>
        <pc:sldMkLst>
          <pc:docMk/>
          <pc:sldMk cId="3119432081" sldId="548"/>
        </pc:sldMkLst>
        <pc:spChg chg="mod">
          <ac:chgData name="Wang Lu" userId="e86ce327-f461-45b4-9feb-ce463355a98d" providerId="ADAL" clId="{BF191EAC-57CE-4DD6-B898-0D4F1638FC12}" dt="2024-06-14T08:58:00.246" v="4427" actId="1036"/>
          <ac:spMkLst>
            <pc:docMk/>
            <pc:sldMk cId="3119432081" sldId="548"/>
            <ac:spMk id="40" creationId="{2590265F-BBE0-39CD-3BAC-1B5F47115AB2}"/>
          </ac:spMkLst>
        </pc:spChg>
      </pc:sldChg>
      <pc:sldChg chg="addSp modSp mod">
        <pc:chgData name="Wang Lu" userId="e86ce327-f461-45b4-9feb-ce463355a98d" providerId="ADAL" clId="{BF191EAC-57CE-4DD6-B898-0D4F1638FC12}" dt="2024-06-08T14:20:36.082" v="103" actId="1035"/>
        <pc:sldMkLst>
          <pc:docMk/>
          <pc:sldMk cId="602383069" sldId="557"/>
        </pc:sldMkLst>
        <pc:spChg chg="add mod">
          <ac:chgData name="Wang Lu" userId="e86ce327-f461-45b4-9feb-ce463355a98d" providerId="ADAL" clId="{BF191EAC-57CE-4DD6-B898-0D4F1638FC12}" dt="2024-06-08T14:20:36.082" v="103" actId="1035"/>
          <ac:spMkLst>
            <pc:docMk/>
            <pc:sldMk cId="602383069" sldId="557"/>
            <ac:spMk id="2" creationId="{B88D6B6D-86D6-2C8F-FCD5-945EFAB91CFB}"/>
          </ac:spMkLst>
        </pc:spChg>
      </pc:sldChg>
      <pc:sldChg chg="modNotesTx">
        <pc:chgData name="Wang Lu" userId="e86ce327-f461-45b4-9feb-ce463355a98d" providerId="ADAL" clId="{BF191EAC-57CE-4DD6-B898-0D4F1638FC12}" dt="2024-06-09T02:41:42.477" v="1979" actId="20577"/>
        <pc:sldMkLst>
          <pc:docMk/>
          <pc:sldMk cId="2523283518" sldId="561"/>
        </pc:sldMkLst>
      </pc:sldChg>
      <pc:sldChg chg="addSp delSp modSp mod">
        <pc:chgData name="Wang Lu" userId="e86ce327-f461-45b4-9feb-ce463355a98d" providerId="ADAL" clId="{BF191EAC-57CE-4DD6-B898-0D4F1638FC12}" dt="2024-06-15T05:10:13.776" v="4702"/>
        <pc:sldMkLst>
          <pc:docMk/>
          <pc:sldMk cId="3098472925" sldId="578"/>
        </pc:sldMkLst>
        <pc:spChg chg="add del mod">
          <ac:chgData name="Wang Lu" userId="e86ce327-f461-45b4-9feb-ce463355a98d" providerId="ADAL" clId="{BF191EAC-57CE-4DD6-B898-0D4F1638FC12}" dt="2024-06-15T05:10:12.739" v="4701" actId="478"/>
          <ac:spMkLst>
            <pc:docMk/>
            <pc:sldMk cId="3098472925" sldId="578"/>
            <ac:spMk id="5" creationId="{1EC69368-D667-DB21-2877-389DD6112F2C}"/>
          </ac:spMkLst>
        </pc:spChg>
        <pc:spChg chg="del">
          <ac:chgData name="Wang Lu" userId="e86ce327-f461-45b4-9feb-ce463355a98d" providerId="ADAL" clId="{BF191EAC-57CE-4DD6-B898-0D4F1638FC12}" dt="2024-06-14T10:27:49.126" v="4670" actId="478"/>
          <ac:spMkLst>
            <pc:docMk/>
            <pc:sldMk cId="3098472925" sldId="578"/>
            <ac:spMk id="8" creationId="{A8F5E54E-AD3A-4D58-C041-F1141CEBC896}"/>
          </ac:spMkLst>
        </pc:spChg>
        <pc:spChg chg="add mod">
          <ac:chgData name="Wang Lu" userId="e86ce327-f461-45b4-9feb-ce463355a98d" providerId="ADAL" clId="{BF191EAC-57CE-4DD6-B898-0D4F1638FC12}" dt="2024-06-15T05:10:13.776" v="4702"/>
          <ac:spMkLst>
            <pc:docMk/>
            <pc:sldMk cId="3098472925" sldId="578"/>
            <ac:spMk id="8" creationId="{D1469E2B-617B-2761-9406-15151D06DF5D}"/>
          </ac:spMkLst>
        </pc:spChg>
      </pc:sldChg>
      <pc:sldChg chg="addSp delSp modSp mod delAnim modAnim">
        <pc:chgData name="Wang Lu" userId="e86ce327-f461-45b4-9feb-ce463355a98d" providerId="ADAL" clId="{BF191EAC-57CE-4DD6-B898-0D4F1638FC12}" dt="2024-06-15T05:10:30.828" v="4704"/>
        <pc:sldMkLst>
          <pc:docMk/>
          <pc:sldMk cId="1477173363" sldId="583"/>
        </pc:sldMkLst>
        <pc:spChg chg="add del mod">
          <ac:chgData name="Wang Lu" userId="e86ce327-f461-45b4-9feb-ce463355a98d" providerId="ADAL" clId="{BF191EAC-57CE-4DD6-B898-0D4F1638FC12}" dt="2024-06-15T05:10:29.458" v="4703" actId="478"/>
          <ac:spMkLst>
            <pc:docMk/>
            <pc:sldMk cId="1477173363" sldId="583"/>
            <ac:spMk id="5" creationId="{DE087759-BFF7-D12E-B252-4D0EE75EF345}"/>
          </ac:spMkLst>
        </pc:spChg>
        <pc:spChg chg="del">
          <ac:chgData name="Wang Lu" userId="e86ce327-f461-45b4-9feb-ce463355a98d" providerId="ADAL" clId="{BF191EAC-57CE-4DD6-B898-0D4F1638FC12}" dt="2024-06-14T10:27:57.940" v="4672" actId="478"/>
          <ac:spMkLst>
            <pc:docMk/>
            <pc:sldMk cId="1477173363" sldId="583"/>
            <ac:spMk id="8" creationId="{7031BD52-ACDA-1462-CB9D-679E4521883A}"/>
          </ac:spMkLst>
        </pc:spChg>
        <pc:spChg chg="add mod">
          <ac:chgData name="Wang Lu" userId="e86ce327-f461-45b4-9feb-ce463355a98d" providerId="ADAL" clId="{BF191EAC-57CE-4DD6-B898-0D4F1638FC12}" dt="2024-06-15T05:10:30.828" v="4704"/>
          <ac:spMkLst>
            <pc:docMk/>
            <pc:sldMk cId="1477173363" sldId="583"/>
            <ac:spMk id="8" creationId="{B701280C-7126-FA63-5FE5-F7107DE6A055}"/>
          </ac:spMkLst>
        </pc:spChg>
        <pc:spChg chg="mod topLvl">
          <ac:chgData name="Wang Lu" userId="e86ce327-f461-45b4-9feb-ce463355a98d" providerId="ADAL" clId="{BF191EAC-57CE-4DD6-B898-0D4F1638FC12}" dt="2024-06-08T14:26:03.440" v="124" actId="1076"/>
          <ac:spMkLst>
            <pc:docMk/>
            <pc:sldMk cId="1477173363" sldId="583"/>
            <ac:spMk id="27" creationId="{D87D3812-3D41-2B7D-395B-F5D32041A0D1}"/>
          </ac:spMkLst>
        </pc:spChg>
        <pc:spChg chg="mod topLvl">
          <ac:chgData name="Wang Lu" userId="e86ce327-f461-45b4-9feb-ce463355a98d" providerId="ADAL" clId="{BF191EAC-57CE-4DD6-B898-0D4F1638FC12}" dt="2024-06-08T14:25:51.773" v="120" actId="207"/>
          <ac:spMkLst>
            <pc:docMk/>
            <pc:sldMk cId="1477173363" sldId="583"/>
            <ac:spMk id="28" creationId="{1F02358D-CB55-8C0E-94EE-183935D68A7F}"/>
          </ac:spMkLst>
        </pc:spChg>
        <pc:grpChg chg="add del">
          <ac:chgData name="Wang Lu" userId="e86ce327-f461-45b4-9feb-ce463355a98d" providerId="ADAL" clId="{BF191EAC-57CE-4DD6-B898-0D4F1638FC12}" dt="2024-06-08T14:25:25.017" v="113" actId="165"/>
          <ac:grpSpMkLst>
            <pc:docMk/>
            <pc:sldMk cId="1477173363" sldId="583"/>
            <ac:grpSpMk id="10" creationId="{331676CC-4EDE-C85D-7DB0-667779527DDA}"/>
          </ac:grpSpMkLst>
        </pc:grpChg>
        <pc:picChg chg="add del mod ord">
          <ac:chgData name="Wang Lu" userId="e86ce327-f461-45b4-9feb-ce463355a98d" providerId="ADAL" clId="{BF191EAC-57CE-4DD6-B898-0D4F1638FC12}" dt="2024-06-08T14:28:41.895" v="128" actId="478"/>
          <ac:picMkLst>
            <pc:docMk/>
            <pc:sldMk cId="1477173363" sldId="583"/>
            <ac:picMk id="5" creationId="{DDA432A5-290C-3982-F773-38B7D4733A7F}"/>
          </ac:picMkLst>
        </pc:picChg>
        <pc:picChg chg="add mod ord">
          <ac:chgData name="Wang Lu" userId="e86ce327-f461-45b4-9feb-ce463355a98d" providerId="ADAL" clId="{BF191EAC-57CE-4DD6-B898-0D4F1638FC12}" dt="2024-06-08T14:29:19.617" v="134" actId="1076"/>
          <ac:picMkLst>
            <pc:docMk/>
            <pc:sldMk cId="1477173363" sldId="583"/>
            <ac:picMk id="7" creationId="{F744BC8E-5685-6015-2BC8-62FA74EB0FE3}"/>
          </ac:picMkLst>
        </pc:picChg>
        <pc:picChg chg="del mod topLvl">
          <ac:chgData name="Wang Lu" userId="e86ce327-f461-45b4-9feb-ce463355a98d" providerId="ADAL" clId="{BF191EAC-57CE-4DD6-B898-0D4F1638FC12}" dt="2024-06-08T14:25:27.582" v="114" actId="478"/>
          <ac:picMkLst>
            <pc:docMk/>
            <pc:sldMk cId="1477173363" sldId="583"/>
            <ac:picMk id="9" creationId="{7554F644-563D-C9E2-BD6B-8F0EEE371DFB}"/>
          </ac:picMkLst>
        </pc:picChg>
        <pc:cxnChg chg="mod topLvl">
          <ac:chgData name="Wang Lu" userId="e86ce327-f461-45b4-9feb-ce463355a98d" providerId="ADAL" clId="{BF191EAC-57CE-4DD6-B898-0D4F1638FC12}" dt="2024-06-08T14:26:37.268" v="126" actId="1582"/>
          <ac:cxnSpMkLst>
            <pc:docMk/>
            <pc:sldMk cId="1477173363" sldId="583"/>
            <ac:cxnSpMk id="20" creationId="{424AB1C0-62D5-27CD-A3C3-1709C0ACB3B8}"/>
          </ac:cxnSpMkLst>
        </pc:cxnChg>
      </pc:sldChg>
      <pc:sldChg chg="modNotesTx">
        <pc:chgData name="Wang Lu" userId="e86ce327-f461-45b4-9feb-ce463355a98d" providerId="ADAL" clId="{BF191EAC-57CE-4DD6-B898-0D4F1638FC12}" dt="2024-06-09T03:04:20.386" v="3463" actId="20577"/>
        <pc:sldMkLst>
          <pc:docMk/>
          <pc:sldMk cId="2001183035" sldId="584"/>
        </pc:sldMkLst>
      </pc:sldChg>
      <pc:sldChg chg="modSp mod modNotesTx">
        <pc:chgData name="Wang Lu" userId="e86ce327-f461-45b4-9feb-ce463355a98d" providerId="ADAL" clId="{BF191EAC-57CE-4DD6-B898-0D4F1638FC12}" dt="2024-06-14T09:02:40.290" v="4506" actId="20577"/>
        <pc:sldMkLst>
          <pc:docMk/>
          <pc:sldMk cId="1666003554" sldId="585"/>
        </pc:sldMkLst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64" creationId="{ECF4E885-559A-952D-70B8-2ABE1449D28E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67" creationId="{FE25B8D2-7903-8926-5AB9-1497A4C00F46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68" creationId="{A18C3587-1C73-430E-BD1F-A90A988501B9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70" creationId="{4FC73B4F-6F5C-8257-019C-5F3DF72C451A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74" creationId="{22A5E12A-CCAB-6934-0268-9944C0F1E435}"/>
          </ac:spMkLst>
        </pc:spChg>
        <pc:spChg chg="mod">
          <ac:chgData name="Wang Lu" userId="e86ce327-f461-45b4-9feb-ce463355a98d" providerId="ADAL" clId="{BF191EAC-57CE-4DD6-B898-0D4F1638FC12}" dt="2024-06-08T14:39:37.151" v="159" actId="1076"/>
          <ac:spMkLst>
            <pc:docMk/>
            <pc:sldMk cId="1666003554" sldId="585"/>
            <ac:spMk id="75" creationId="{A8EB1978-F716-76E0-9B2C-B85AA0E1B26C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79" creationId="{17B518D7-11D1-59DA-FB56-4D96346E4899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1" creationId="{AC76836E-18E9-5E7B-654D-223F6BD15F18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2" creationId="{26505D50-28F6-0BAA-F8F6-CD6D685EAF5B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3" creationId="{5F515508-09EF-FBAE-EBF6-F02457AD3B5A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4" creationId="{173D94D2-9B1A-6A24-1636-B2D614FADD8B}"/>
          </ac:spMkLst>
        </pc:spChg>
        <pc:spChg chg="mod">
          <ac:chgData name="Wang Lu" userId="e86ce327-f461-45b4-9feb-ce463355a98d" providerId="ADAL" clId="{BF191EAC-57CE-4DD6-B898-0D4F1638FC12}" dt="2024-06-08T14:39:41.514" v="160" actId="1076"/>
          <ac:spMkLst>
            <pc:docMk/>
            <pc:sldMk cId="1666003554" sldId="585"/>
            <ac:spMk id="85" creationId="{349EF302-EE3D-A230-0719-20F54A986A29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6" creationId="{82D8276F-BBFC-DDB6-7DE0-E8750A681706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89" creationId="{11CE83D9-0A09-05BC-D419-B4AA11C48DD9}"/>
          </ac:spMkLst>
        </pc:spChg>
        <pc:spChg chg="mod ord">
          <ac:chgData name="Wang Lu" userId="e86ce327-f461-45b4-9feb-ce463355a98d" providerId="ADAL" clId="{BF191EAC-57CE-4DD6-B898-0D4F1638FC12}" dt="2024-06-08T14:40:40.767" v="176" actId="1076"/>
          <ac:spMkLst>
            <pc:docMk/>
            <pc:sldMk cId="1666003554" sldId="585"/>
            <ac:spMk id="91" creationId="{BDC79AF6-69C4-BB07-72B2-DCEF75F8F7E3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2" creationId="{75B4058A-910C-CB46-F058-ABFF10C9AEDB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3" creationId="{9FE82AA5-2F88-BE52-E042-36DA2D3798ED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4" creationId="{2508AB84-AC3C-DA0F-A250-C77AE8ED47E5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5" creationId="{518BD589-58AD-2E6F-0B80-EC8845A358A8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7" creationId="{DEC9198C-ADFA-4E94-C260-E7224BEA5CDB}"/>
          </ac:spMkLst>
        </pc:spChg>
        <pc:spChg chg="mod">
          <ac:chgData name="Wang Lu" userId="e86ce327-f461-45b4-9feb-ce463355a98d" providerId="ADAL" clId="{BF191EAC-57CE-4DD6-B898-0D4F1638FC12}" dt="2024-06-08T14:39:32.846" v="158" actId="404"/>
          <ac:spMkLst>
            <pc:docMk/>
            <pc:sldMk cId="1666003554" sldId="585"/>
            <ac:spMk id="98" creationId="{F01703ED-CF5F-1A23-D046-74D3046C1F20}"/>
          </ac:spMkLst>
        </pc:s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62" creationId="{5770FAD1-5B51-653B-99FF-E45B83C34A61}"/>
          </ac:grpSpMkLst>
        </pc:gr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63" creationId="{50DB99C4-FC11-D165-8048-857D6E2994F5}"/>
          </ac:grpSpMkLst>
        </pc:gr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66" creationId="{95D19C98-8C73-251E-CB41-F7F9165411BD}"/>
          </ac:grpSpMkLst>
        </pc:gr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69" creationId="{A671C792-E108-41AC-ACAE-0D9292A4AA92}"/>
          </ac:grpSpMkLst>
        </pc:gr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71" creationId="{25E200AE-3BDB-D1B4-8812-9BC2D6BB5EDA}"/>
          </ac:grpSpMkLst>
        </pc:grpChg>
        <pc:grpChg chg="mod">
          <ac:chgData name="Wang Lu" userId="e86ce327-f461-45b4-9feb-ce463355a98d" providerId="ADAL" clId="{BF191EAC-57CE-4DD6-B898-0D4F1638FC12}" dt="2024-06-08T14:39:32.846" v="158" actId="404"/>
          <ac:grpSpMkLst>
            <pc:docMk/>
            <pc:sldMk cId="1666003554" sldId="585"/>
            <ac:grpSpMk id="87" creationId="{4DEC419C-997F-17A3-CEFB-0765D8493E5B}"/>
          </ac:grpSpMkLst>
        </pc:grpChg>
        <pc:picChg chg="mod">
          <ac:chgData name="Wang Lu" userId="e86ce327-f461-45b4-9feb-ce463355a98d" providerId="ADAL" clId="{BF191EAC-57CE-4DD6-B898-0D4F1638FC12}" dt="2024-06-08T14:39:32.846" v="158" actId="404"/>
          <ac:picMkLst>
            <pc:docMk/>
            <pc:sldMk cId="1666003554" sldId="585"/>
            <ac:picMk id="73" creationId="{05451117-F206-7D14-84C6-D91F3AC72C64}"/>
          </ac:picMkLst>
        </pc:picChg>
        <pc:picChg chg="mod">
          <ac:chgData name="Wang Lu" userId="e86ce327-f461-45b4-9feb-ce463355a98d" providerId="ADAL" clId="{BF191EAC-57CE-4DD6-B898-0D4F1638FC12}" dt="2024-06-08T14:39:32.846" v="158" actId="404"/>
          <ac:picMkLst>
            <pc:docMk/>
            <pc:sldMk cId="1666003554" sldId="585"/>
            <ac:picMk id="88" creationId="{DDE1A53B-78DB-726D-9031-90B99D2F2CD8}"/>
          </ac:picMkLst>
        </pc:picChg>
        <pc:picChg chg="mod">
          <ac:chgData name="Wang Lu" userId="e86ce327-f461-45b4-9feb-ce463355a98d" providerId="ADAL" clId="{BF191EAC-57CE-4DD6-B898-0D4F1638FC12}" dt="2024-06-08T14:39:32.846" v="158" actId="404"/>
          <ac:picMkLst>
            <pc:docMk/>
            <pc:sldMk cId="1666003554" sldId="585"/>
            <ac:picMk id="90" creationId="{838A8942-66D5-CEAA-8FA2-5380030BEC3E}"/>
          </ac:picMkLst>
        </pc:picChg>
        <pc:picChg chg="mod">
          <ac:chgData name="Wang Lu" userId="e86ce327-f461-45b4-9feb-ce463355a98d" providerId="ADAL" clId="{BF191EAC-57CE-4DD6-B898-0D4F1638FC12}" dt="2024-06-08T14:39:32.846" v="158" actId="404"/>
          <ac:picMkLst>
            <pc:docMk/>
            <pc:sldMk cId="1666003554" sldId="585"/>
            <ac:picMk id="96" creationId="{457EF9CE-58B7-44A0-1FB9-E5D278586F26}"/>
          </ac:picMkLst>
        </pc:picChg>
        <pc:cxnChg chg="mod">
          <ac:chgData name="Wang Lu" userId="e86ce327-f461-45b4-9feb-ce463355a98d" providerId="ADAL" clId="{BF191EAC-57CE-4DD6-B898-0D4F1638FC12}" dt="2024-06-08T14:39:32.846" v="158" actId="404"/>
          <ac:cxnSpMkLst>
            <pc:docMk/>
            <pc:sldMk cId="1666003554" sldId="585"/>
            <ac:cxnSpMk id="65" creationId="{0520FD04-17CC-9F35-AFB9-E255392222AD}"/>
          </ac:cxnSpMkLst>
        </pc:cxnChg>
        <pc:cxnChg chg="mod">
          <ac:chgData name="Wang Lu" userId="e86ce327-f461-45b4-9feb-ce463355a98d" providerId="ADAL" clId="{BF191EAC-57CE-4DD6-B898-0D4F1638FC12}" dt="2024-06-08T14:39:32.846" v="158" actId="404"/>
          <ac:cxnSpMkLst>
            <pc:docMk/>
            <pc:sldMk cId="1666003554" sldId="585"/>
            <ac:cxnSpMk id="72" creationId="{1EEFBA83-6653-EB98-A9FA-41497CF05896}"/>
          </ac:cxnSpMkLst>
        </pc:cxnChg>
        <pc:cxnChg chg="mod">
          <ac:chgData name="Wang Lu" userId="e86ce327-f461-45b4-9feb-ce463355a98d" providerId="ADAL" clId="{BF191EAC-57CE-4DD6-B898-0D4F1638FC12}" dt="2024-06-08T14:39:50.217" v="162" actId="1582"/>
          <ac:cxnSpMkLst>
            <pc:docMk/>
            <pc:sldMk cId="1666003554" sldId="585"/>
            <ac:cxnSpMk id="76" creationId="{D8DB1E19-89F7-FD2F-1E34-E081644203DC}"/>
          </ac:cxnSpMkLst>
        </pc:cxnChg>
        <pc:cxnChg chg="mod">
          <ac:chgData name="Wang Lu" userId="e86ce327-f461-45b4-9feb-ce463355a98d" providerId="ADAL" clId="{BF191EAC-57CE-4DD6-B898-0D4F1638FC12}" dt="2024-06-08T14:39:32.846" v="158" actId="404"/>
          <ac:cxnSpMkLst>
            <pc:docMk/>
            <pc:sldMk cId="1666003554" sldId="585"/>
            <ac:cxnSpMk id="77" creationId="{542A9B9D-CA68-C7B6-487D-392E11A5D9D2}"/>
          </ac:cxnSpMkLst>
        </pc:cxnChg>
        <pc:cxnChg chg="mod">
          <ac:chgData name="Wang Lu" userId="e86ce327-f461-45b4-9feb-ce463355a98d" providerId="ADAL" clId="{BF191EAC-57CE-4DD6-B898-0D4F1638FC12}" dt="2024-06-08T14:39:32.846" v="158" actId="404"/>
          <ac:cxnSpMkLst>
            <pc:docMk/>
            <pc:sldMk cId="1666003554" sldId="585"/>
            <ac:cxnSpMk id="78" creationId="{0DCF0B86-37E0-48E7-B7E2-F2C9F5C19F4A}"/>
          </ac:cxnSpMkLst>
        </pc:cxnChg>
        <pc:cxnChg chg="mod">
          <ac:chgData name="Wang Lu" userId="e86ce327-f461-45b4-9feb-ce463355a98d" providerId="ADAL" clId="{BF191EAC-57CE-4DD6-B898-0D4F1638FC12}" dt="2024-06-08T14:39:32.846" v="158" actId="404"/>
          <ac:cxnSpMkLst>
            <pc:docMk/>
            <pc:sldMk cId="1666003554" sldId="585"/>
            <ac:cxnSpMk id="80" creationId="{297D4E33-5001-BDCB-19C0-C5C05737672B}"/>
          </ac:cxnSpMkLst>
        </pc:cxnChg>
      </pc:sldChg>
      <pc:sldChg chg="modNotesTx">
        <pc:chgData name="Wang Lu" userId="e86ce327-f461-45b4-9feb-ce463355a98d" providerId="ADAL" clId="{BF191EAC-57CE-4DD6-B898-0D4F1638FC12}" dt="2024-06-09T02:29:09.029" v="944" actId="20577"/>
        <pc:sldMkLst>
          <pc:docMk/>
          <pc:sldMk cId="874725197" sldId="600"/>
        </pc:sldMkLst>
      </pc:sldChg>
      <pc:sldChg chg="modNotesTx">
        <pc:chgData name="Wang Lu" userId="e86ce327-f461-45b4-9feb-ce463355a98d" providerId="ADAL" clId="{BF191EAC-57CE-4DD6-B898-0D4F1638FC12}" dt="2024-06-14T09:11:10.776" v="4640" actId="20577"/>
        <pc:sldMkLst>
          <pc:docMk/>
          <pc:sldMk cId="2100559533" sldId="601"/>
        </pc:sldMkLst>
      </pc:sldChg>
      <pc:sldChg chg="modSp mod modNotesTx">
        <pc:chgData name="Wang Lu" userId="e86ce327-f461-45b4-9feb-ce463355a98d" providerId="ADAL" clId="{BF191EAC-57CE-4DD6-B898-0D4F1638FC12}" dt="2024-06-15T05:09:37.558" v="4694" actId="120"/>
        <pc:sldMkLst>
          <pc:docMk/>
          <pc:sldMk cId="1279552525" sldId="603"/>
        </pc:sldMkLst>
        <pc:spChg chg="mod">
          <ac:chgData name="Wang Lu" userId="e86ce327-f461-45b4-9feb-ce463355a98d" providerId="ADAL" clId="{BF191EAC-57CE-4DD6-B898-0D4F1638FC12}" dt="2024-06-15T05:09:37.558" v="4694" actId="120"/>
          <ac:spMkLst>
            <pc:docMk/>
            <pc:sldMk cId="1279552525" sldId="603"/>
            <ac:spMk id="8" creationId="{205ACCCD-D7FD-6693-EA0F-467F7E1CAEF9}"/>
          </ac:spMkLst>
        </pc:spChg>
      </pc:sldChg>
      <pc:sldChg chg="addSp delSp modSp mod">
        <pc:chgData name="Wang Lu" userId="e86ce327-f461-45b4-9feb-ce463355a98d" providerId="ADAL" clId="{BF191EAC-57CE-4DD6-B898-0D4F1638FC12}" dt="2024-06-15T05:10:05.883" v="4700"/>
        <pc:sldMkLst>
          <pc:docMk/>
          <pc:sldMk cId="1081380701" sldId="604"/>
        </pc:sldMkLst>
        <pc:spChg chg="add del mod">
          <ac:chgData name="Wang Lu" userId="e86ce327-f461-45b4-9feb-ce463355a98d" providerId="ADAL" clId="{BF191EAC-57CE-4DD6-B898-0D4F1638FC12}" dt="2024-06-15T05:10:05.072" v="4699" actId="478"/>
          <ac:spMkLst>
            <pc:docMk/>
            <pc:sldMk cId="1081380701" sldId="604"/>
            <ac:spMk id="5" creationId="{CF0EC9C2-3796-92A6-4AAE-89B91B6EA69D}"/>
          </ac:spMkLst>
        </pc:spChg>
        <pc:spChg chg="del">
          <ac:chgData name="Wang Lu" userId="e86ce327-f461-45b4-9feb-ce463355a98d" providerId="ADAL" clId="{BF191EAC-57CE-4DD6-B898-0D4F1638FC12}" dt="2024-06-14T10:27:44.517" v="4668" actId="478"/>
          <ac:spMkLst>
            <pc:docMk/>
            <pc:sldMk cId="1081380701" sldId="604"/>
            <ac:spMk id="9" creationId="{29A51955-92F0-4E36-C92F-397C06AD9A96}"/>
          </ac:spMkLst>
        </pc:spChg>
        <pc:spChg chg="add mod">
          <ac:chgData name="Wang Lu" userId="e86ce327-f461-45b4-9feb-ce463355a98d" providerId="ADAL" clId="{BF191EAC-57CE-4DD6-B898-0D4F1638FC12}" dt="2024-06-15T05:10:05.883" v="4700"/>
          <ac:spMkLst>
            <pc:docMk/>
            <pc:sldMk cId="1081380701" sldId="604"/>
            <ac:spMk id="9" creationId="{6B4C31BA-3D18-18AA-F692-82EB45FA9334}"/>
          </ac:spMkLst>
        </pc:spChg>
      </pc:sldChg>
      <pc:sldChg chg="addSp delSp modSp mod">
        <pc:chgData name="Wang Lu" userId="e86ce327-f461-45b4-9feb-ce463355a98d" providerId="ADAL" clId="{BF191EAC-57CE-4DD6-B898-0D4F1638FC12}" dt="2024-06-15T05:09:56.496" v="4698"/>
        <pc:sldMkLst>
          <pc:docMk/>
          <pc:sldMk cId="3366474055" sldId="608"/>
        </pc:sldMkLst>
        <pc:spChg chg="add del mod">
          <ac:chgData name="Wang Lu" userId="e86ce327-f461-45b4-9feb-ce463355a98d" providerId="ADAL" clId="{BF191EAC-57CE-4DD6-B898-0D4F1638FC12}" dt="2024-06-15T05:09:55.502" v="4697" actId="478"/>
          <ac:spMkLst>
            <pc:docMk/>
            <pc:sldMk cId="3366474055" sldId="608"/>
            <ac:spMk id="5" creationId="{FCD9DCC0-55C5-1422-334D-3E1F55619E30}"/>
          </ac:spMkLst>
        </pc:spChg>
        <pc:spChg chg="del">
          <ac:chgData name="Wang Lu" userId="e86ce327-f461-45b4-9feb-ce463355a98d" providerId="ADAL" clId="{BF191EAC-57CE-4DD6-B898-0D4F1638FC12}" dt="2024-06-14T10:27:38.758" v="4666" actId="478"/>
          <ac:spMkLst>
            <pc:docMk/>
            <pc:sldMk cId="3366474055" sldId="608"/>
            <ac:spMk id="10" creationId="{D7409D7D-26FB-83C4-971D-8D0176C149FD}"/>
          </ac:spMkLst>
        </pc:spChg>
        <pc:spChg chg="add mod">
          <ac:chgData name="Wang Lu" userId="e86ce327-f461-45b4-9feb-ce463355a98d" providerId="ADAL" clId="{BF191EAC-57CE-4DD6-B898-0D4F1638FC12}" dt="2024-06-15T05:09:56.496" v="4698"/>
          <ac:spMkLst>
            <pc:docMk/>
            <pc:sldMk cId="3366474055" sldId="608"/>
            <ac:spMk id="10" creationId="{ECCC8BDF-CDBA-5E3C-CEF3-08D605B39F4B}"/>
          </ac:spMkLst>
        </pc:spChg>
      </pc:sldChg>
      <pc:sldChg chg="addSp delSp modSp mod">
        <pc:chgData name="Wang Lu" userId="e86ce327-f461-45b4-9feb-ce463355a98d" providerId="ADAL" clId="{BF191EAC-57CE-4DD6-B898-0D4F1638FC12}" dt="2024-06-15T05:11:09.246" v="4706"/>
        <pc:sldMkLst>
          <pc:docMk/>
          <pc:sldMk cId="831813158" sldId="609"/>
        </pc:sldMkLst>
        <pc:spChg chg="add del mod">
          <ac:chgData name="Wang Lu" userId="e86ce327-f461-45b4-9feb-ce463355a98d" providerId="ADAL" clId="{BF191EAC-57CE-4DD6-B898-0D4F1638FC12}" dt="2024-06-15T05:11:07.345" v="4705" actId="478"/>
          <ac:spMkLst>
            <pc:docMk/>
            <pc:sldMk cId="831813158" sldId="609"/>
            <ac:spMk id="5" creationId="{25C061A7-7056-C818-9514-9732C81186C5}"/>
          </ac:spMkLst>
        </pc:spChg>
        <pc:spChg chg="add mod">
          <ac:chgData name="Wang Lu" userId="e86ce327-f461-45b4-9feb-ce463355a98d" providerId="ADAL" clId="{BF191EAC-57CE-4DD6-B898-0D4F1638FC12}" dt="2024-06-15T05:11:09.246" v="4706"/>
          <ac:spMkLst>
            <pc:docMk/>
            <pc:sldMk cId="831813158" sldId="609"/>
            <ac:spMk id="9" creationId="{4E30CD07-146D-4399-347E-95F14479C6D2}"/>
          </ac:spMkLst>
        </pc:spChg>
        <pc:spChg chg="del">
          <ac:chgData name="Wang Lu" userId="e86ce327-f461-45b4-9feb-ce463355a98d" providerId="ADAL" clId="{BF191EAC-57CE-4DD6-B898-0D4F1638FC12}" dt="2024-06-14T10:28:02.673" v="4674" actId="478"/>
          <ac:spMkLst>
            <pc:docMk/>
            <pc:sldMk cId="831813158" sldId="609"/>
            <ac:spMk id="9" creationId="{90F4CA39-AB76-1E91-2E8E-0352C0ECF670}"/>
          </ac:spMkLst>
        </pc:spChg>
      </pc:sldChg>
      <pc:sldChg chg="modNotesTx">
        <pc:chgData name="Wang Lu" userId="e86ce327-f461-45b4-9feb-ce463355a98d" providerId="ADAL" clId="{BF191EAC-57CE-4DD6-B898-0D4F1638FC12}" dt="2024-06-14T09:09:50.639" v="4618" actId="20577"/>
        <pc:sldMkLst>
          <pc:docMk/>
          <pc:sldMk cId="2559911477" sldId="610"/>
        </pc:sldMkLst>
      </pc:sldChg>
      <pc:sldChg chg="modNotesTx">
        <pc:chgData name="Wang Lu" userId="e86ce327-f461-45b4-9feb-ce463355a98d" providerId="ADAL" clId="{BF191EAC-57CE-4DD6-B898-0D4F1638FC12}" dt="2024-06-11T12:53:03.171" v="3514" actId="6549"/>
        <pc:sldMkLst>
          <pc:docMk/>
          <pc:sldMk cId="2461815448" sldId="611"/>
        </pc:sldMkLst>
      </pc:sldChg>
      <pc:sldChg chg="modSp mod modNotesTx">
        <pc:chgData name="Wang Lu" userId="e86ce327-f461-45b4-9feb-ce463355a98d" providerId="ADAL" clId="{BF191EAC-57CE-4DD6-B898-0D4F1638FC12}" dt="2024-06-09T02:43:12.293" v="2018" actId="20577"/>
        <pc:sldMkLst>
          <pc:docMk/>
          <pc:sldMk cId="2224044542" sldId="612"/>
        </pc:sldMkLst>
        <pc:spChg chg="mod">
          <ac:chgData name="Wang Lu" userId="e86ce327-f461-45b4-9feb-ce463355a98d" providerId="ADAL" clId="{BF191EAC-57CE-4DD6-B898-0D4F1638FC12}" dt="2024-06-08T13:50:15.087" v="0" actId="1076"/>
          <ac:spMkLst>
            <pc:docMk/>
            <pc:sldMk cId="2224044542" sldId="612"/>
            <ac:spMk id="17" creationId="{3021E4E0-DF29-190B-7282-FFC07602C664}"/>
          </ac:spMkLst>
        </pc:spChg>
      </pc:sldChg>
      <pc:sldChg chg="modNotesTx">
        <pc:chgData name="Wang Lu" userId="e86ce327-f461-45b4-9feb-ce463355a98d" providerId="ADAL" clId="{BF191EAC-57CE-4DD6-B898-0D4F1638FC12}" dt="2024-06-09T02:47:19.929" v="2270" actId="20577"/>
        <pc:sldMkLst>
          <pc:docMk/>
          <pc:sldMk cId="1134383774" sldId="613"/>
        </pc:sldMkLst>
      </pc:sldChg>
      <pc:sldChg chg="modNotesTx">
        <pc:chgData name="Wang Lu" userId="e86ce327-f461-45b4-9feb-ce463355a98d" providerId="ADAL" clId="{BF191EAC-57CE-4DD6-B898-0D4F1638FC12}" dt="2024-06-09T02:17:19.509" v="628"/>
        <pc:sldMkLst>
          <pc:docMk/>
          <pc:sldMk cId="335027406" sldId="614"/>
        </pc:sldMkLst>
      </pc:sldChg>
      <pc:sldChg chg="addSp delSp modSp mod modNotesTx">
        <pc:chgData name="Wang Lu" userId="e86ce327-f461-45b4-9feb-ce463355a98d" providerId="ADAL" clId="{BF191EAC-57CE-4DD6-B898-0D4F1638FC12}" dt="2024-06-15T05:09:48.472" v="4696"/>
        <pc:sldMkLst>
          <pc:docMk/>
          <pc:sldMk cId="4141013032" sldId="615"/>
        </pc:sldMkLst>
        <pc:spChg chg="add del mod">
          <ac:chgData name="Wang Lu" userId="e86ce327-f461-45b4-9feb-ce463355a98d" providerId="ADAL" clId="{BF191EAC-57CE-4DD6-B898-0D4F1638FC12}" dt="2024-06-15T05:09:47.819" v="4695" actId="478"/>
          <ac:spMkLst>
            <pc:docMk/>
            <pc:sldMk cId="4141013032" sldId="615"/>
            <ac:spMk id="2" creationId="{08700F06-3B72-3D53-A633-7B2019C9B29C}"/>
          </ac:spMkLst>
        </pc:spChg>
        <pc:spChg chg="del">
          <ac:chgData name="Wang Lu" userId="e86ce327-f461-45b4-9feb-ce463355a98d" providerId="ADAL" clId="{BF191EAC-57CE-4DD6-B898-0D4F1638FC12}" dt="2024-06-14T10:27:32.695" v="4664" actId="478"/>
          <ac:spMkLst>
            <pc:docMk/>
            <pc:sldMk cId="4141013032" sldId="615"/>
            <ac:spMk id="7" creationId="{7B5C4616-E75A-1BC8-21A5-CAFB8CBEBD76}"/>
          </ac:spMkLst>
        </pc:spChg>
        <pc:spChg chg="add mod">
          <ac:chgData name="Wang Lu" userId="e86ce327-f461-45b4-9feb-ce463355a98d" providerId="ADAL" clId="{BF191EAC-57CE-4DD6-B898-0D4F1638FC12}" dt="2024-06-15T05:09:48.472" v="4696"/>
          <ac:spMkLst>
            <pc:docMk/>
            <pc:sldMk cId="4141013032" sldId="615"/>
            <ac:spMk id="7" creationId="{A730559F-D0E8-F4E6-3979-7AE87F598F15}"/>
          </ac:spMkLst>
        </pc:spChg>
      </pc:sldChg>
      <pc:sldChg chg="modNotesTx">
        <pc:chgData name="Wang Lu" userId="e86ce327-f461-45b4-9feb-ce463355a98d" providerId="ADAL" clId="{BF191EAC-57CE-4DD6-B898-0D4F1638FC12}" dt="2024-06-09T02:24:20.906" v="903" actId="20577"/>
        <pc:sldMkLst>
          <pc:docMk/>
          <pc:sldMk cId="1443387846" sldId="616"/>
        </pc:sldMkLst>
      </pc:sldChg>
      <pc:sldChg chg="modNotesTx">
        <pc:chgData name="Wang Lu" userId="e86ce327-f461-45b4-9feb-ce463355a98d" providerId="ADAL" clId="{BF191EAC-57CE-4DD6-B898-0D4F1638FC12}" dt="2024-06-14T10:43:33.033" v="4680" actId="20577"/>
        <pc:sldMkLst>
          <pc:docMk/>
          <pc:sldMk cId="1436444754" sldId="617"/>
        </pc:sldMkLst>
      </pc:sldChg>
      <pc:sldChg chg="modNotesTx">
        <pc:chgData name="Wang Lu" userId="e86ce327-f461-45b4-9feb-ce463355a98d" providerId="ADAL" clId="{BF191EAC-57CE-4DD6-B898-0D4F1638FC12}" dt="2024-06-09T02:33:19.524" v="1453" actId="6549"/>
        <pc:sldMkLst>
          <pc:docMk/>
          <pc:sldMk cId="141229786" sldId="625"/>
        </pc:sldMkLst>
      </pc:sldChg>
      <pc:sldChg chg="modNotesTx">
        <pc:chgData name="Wang Lu" userId="e86ce327-f461-45b4-9feb-ce463355a98d" providerId="ADAL" clId="{BF191EAC-57CE-4DD6-B898-0D4F1638FC12}" dt="2024-06-09T02:38:57.949" v="1786" actId="20577"/>
        <pc:sldMkLst>
          <pc:docMk/>
          <pc:sldMk cId="1974995924" sldId="627"/>
        </pc:sldMkLst>
      </pc:sldChg>
      <pc:sldChg chg="modNotesTx">
        <pc:chgData name="Wang Lu" userId="e86ce327-f461-45b4-9feb-ce463355a98d" providerId="ADAL" clId="{BF191EAC-57CE-4DD6-B898-0D4F1638FC12}" dt="2024-06-09T02:46:09.319" v="2245" actId="20577"/>
        <pc:sldMkLst>
          <pc:docMk/>
          <pc:sldMk cId="316905923" sldId="635"/>
        </pc:sldMkLst>
      </pc:sldChg>
      <pc:sldChg chg="modNotesTx">
        <pc:chgData name="Wang Lu" userId="e86ce327-f461-45b4-9feb-ce463355a98d" providerId="ADAL" clId="{BF191EAC-57CE-4DD6-B898-0D4F1638FC12}" dt="2024-06-09T02:50:39.584" v="2386" actId="20577"/>
        <pc:sldMkLst>
          <pc:docMk/>
          <pc:sldMk cId="1633108278" sldId="636"/>
        </pc:sldMkLst>
      </pc:sldChg>
      <pc:sldChg chg="modNotesTx">
        <pc:chgData name="Wang Lu" userId="e86ce327-f461-45b4-9feb-ce463355a98d" providerId="ADAL" clId="{BF191EAC-57CE-4DD6-B898-0D4F1638FC12}" dt="2024-06-09T03:02:44.503" v="3238" actId="20577"/>
        <pc:sldMkLst>
          <pc:docMk/>
          <pc:sldMk cId="2707612330" sldId="637"/>
        </pc:sldMkLst>
      </pc:sldChg>
      <pc:sldChg chg="modSp modNotesTx">
        <pc:chgData name="Wang Lu" userId="e86ce327-f461-45b4-9feb-ce463355a98d" providerId="ADAL" clId="{BF191EAC-57CE-4DD6-B898-0D4F1638FC12}" dt="2024-06-19T11:49:59.332" v="4730" actId="1076"/>
        <pc:sldMkLst>
          <pc:docMk/>
          <pc:sldMk cId="1581236223" sldId="639"/>
        </pc:sldMkLst>
        <pc:spChg chg="mod">
          <ac:chgData name="Wang Lu" userId="e86ce327-f461-45b4-9feb-ce463355a98d" providerId="ADAL" clId="{BF191EAC-57CE-4DD6-B898-0D4F1638FC12}" dt="2024-06-19T11:49:53.389" v="4729" actId="20577"/>
          <ac:spMkLst>
            <pc:docMk/>
            <pc:sldMk cId="1581236223" sldId="639"/>
            <ac:spMk id="5" creationId="{044A1F72-6CF5-54A3-8D46-499FB00CFAF6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38" creationId="{735E238C-F933-84EE-3EBE-16C7425F19F1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39" creationId="{92281138-9166-4EF5-14DE-C78345B1437D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40" creationId="{7937FD92-F81A-7033-E07C-5CEB67C807D6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41" creationId="{22C1F313-CCC3-D69E-BA3A-A68758CC8BC0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42" creationId="{681EB681-AE68-00DF-0ED4-5EC6DA8C2B46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43" creationId="{DAACB523-1D1F-2624-4E3E-B8EC35E239F1}"/>
          </ac:spMkLst>
        </pc:spChg>
        <pc:spChg chg="mod">
          <ac:chgData name="Wang Lu" userId="e86ce327-f461-45b4-9feb-ce463355a98d" providerId="ADAL" clId="{BF191EAC-57CE-4DD6-B898-0D4F1638FC12}" dt="2024-06-19T11:49:59.332" v="4730" actId="1076"/>
          <ac:spMkLst>
            <pc:docMk/>
            <pc:sldMk cId="1581236223" sldId="639"/>
            <ac:spMk id="46" creationId="{3D2C58A9-6548-4211-EF69-A4323F2A8A22}"/>
          </ac:spMkLst>
        </pc:spChg>
        <pc:grpChg chg="mod">
          <ac:chgData name="Wang Lu" userId="e86ce327-f461-45b4-9feb-ce463355a98d" providerId="ADAL" clId="{BF191EAC-57CE-4DD6-B898-0D4F1638FC12}" dt="2024-06-19T11:49:59.332" v="4730" actId="1076"/>
          <ac:grpSpMkLst>
            <pc:docMk/>
            <pc:sldMk cId="1581236223" sldId="639"/>
            <ac:grpSpMk id="36" creationId="{9B7BB007-ED1F-4D39-D007-AC1AA903C8D2}"/>
          </ac:grpSpMkLst>
        </pc:grpChg>
        <pc:grpChg chg="mod">
          <ac:chgData name="Wang Lu" userId="e86ce327-f461-45b4-9feb-ce463355a98d" providerId="ADAL" clId="{BF191EAC-57CE-4DD6-B898-0D4F1638FC12}" dt="2024-06-19T11:49:59.332" v="4730" actId="1076"/>
          <ac:grpSpMkLst>
            <pc:docMk/>
            <pc:sldMk cId="1581236223" sldId="639"/>
            <ac:grpSpMk id="37" creationId="{EA01F672-5044-4804-868A-BEFBEB6B440D}"/>
          </ac:grpSpMkLst>
        </pc:grpChg>
        <pc:picChg chg="mod">
          <ac:chgData name="Wang Lu" userId="e86ce327-f461-45b4-9feb-ce463355a98d" providerId="ADAL" clId="{BF191EAC-57CE-4DD6-B898-0D4F1638FC12}" dt="2024-06-19T11:49:59.332" v="4730" actId="1076"/>
          <ac:picMkLst>
            <pc:docMk/>
            <pc:sldMk cId="1581236223" sldId="639"/>
            <ac:picMk id="44" creationId="{7DEC02CF-ABC2-4F78-69C0-B631A3C4F9C3}"/>
          </ac:picMkLst>
        </pc:picChg>
        <pc:picChg chg="mod">
          <ac:chgData name="Wang Lu" userId="e86ce327-f461-45b4-9feb-ce463355a98d" providerId="ADAL" clId="{BF191EAC-57CE-4DD6-B898-0D4F1638FC12}" dt="2024-06-19T11:49:59.332" v="4730" actId="1076"/>
          <ac:picMkLst>
            <pc:docMk/>
            <pc:sldMk cId="1581236223" sldId="639"/>
            <ac:picMk id="45" creationId="{709C3001-1039-3B02-74D4-A23C71491937}"/>
          </ac:picMkLst>
        </pc:picChg>
        <pc:picChg chg="mod">
          <ac:chgData name="Wang Lu" userId="e86ce327-f461-45b4-9feb-ce463355a98d" providerId="ADAL" clId="{BF191EAC-57CE-4DD6-B898-0D4F1638FC12}" dt="2024-06-19T11:49:59.332" v="4730" actId="1076"/>
          <ac:picMkLst>
            <pc:docMk/>
            <pc:sldMk cId="1581236223" sldId="639"/>
            <ac:picMk id="47" creationId="{6E8EAFE1-077D-1148-FC89-48F8AAFD5751}"/>
          </ac:picMkLst>
        </pc:picChg>
      </pc:sldChg>
      <pc:sldChg chg="modNotesTx">
        <pc:chgData name="Wang Lu" userId="e86ce327-f461-45b4-9feb-ce463355a98d" providerId="ADAL" clId="{BF191EAC-57CE-4DD6-B898-0D4F1638FC12}" dt="2024-06-11T13:02:59.484" v="3639" actId="20577"/>
        <pc:sldMkLst>
          <pc:docMk/>
          <pc:sldMk cId="3195905847" sldId="640"/>
        </pc:sldMkLst>
      </pc:sldChg>
    </pc:docChg>
  </pc:docChgLst>
  <pc:docChgLst>
    <pc:chgData name="Wang Lu" userId="e86ce327-f461-45b4-9feb-ce463355a98d" providerId="ADAL" clId="{D1836827-3D3D-416A-A837-A8A06A4A6669}"/>
    <pc:docChg chg="undo custSel addSld delSld modSld sldOrd addMainMaster modMainMaster modSection">
      <pc:chgData name="Wang Lu" userId="e86ce327-f461-45b4-9feb-ce463355a98d" providerId="ADAL" clId="{D1836827-3D3D-416A-A837-A8A06A4A6669}" dt="2024-06-05T06:00:01.491" v="36618" actId="20577"/>
      <pc:docMkLst>
        <pc:docMk/>
      </pc:docMkLst>
      <pc:sldChg chg="addSp delSp modSp add del mod">
        <pc:chgData name="Wang Lu" userId="e86ce327-f461-45b4-9feb-ce463355a98d" providerId="ADAL" clId="{D1836827-3D3D-416A-A837-A8A06A4A6669}" dt="2024-05-29T06:16:55.283" v="12129" actId="47"/>
        <pc:sldMkLst>
          <pc:docMk/>
          <pc:sldMk cId="921526662" sldId="256"/>
        </pc:sldMkLst>
        <pc:spChg chg="mod">
          <ac:chgData name="Wang Lu" userId="e86ce327-f461-45b4-9feb-ce463355a98d" providerId="ADAL" clId="{D1836827-3D3D-416A-A837-A8A06A4A6669}" dt="2024-05-29T06:15:03.682" v="12058" actId="27636"/>
          <ac:spMkLst>
            <pc:docMk/>
            <pc:sldMk cId="921526662" sldId="256"/>
            <ac:spMk id="2" creationId="{B885A6AA-D81C-6E01-58E6-D7ED9233D9A6}"/>
          </ac:spMkLst>
        </pc:spChg>
        <pc:spChg chg="mod">
          <ac:chgData name="Wang Lu" userId="e86ce327-f461-45b4-9feb-ce463355a98d" providerId="ADAL" clId="{D1836827-3D3D-416A-A837-A8A06A4A6669}" dt="2024-05-29T06:15:03.679" v="12057"/>
          <ac:spMkLst>
            <pc:docMk/>
            <pc:sldMk cId="921526662" sldId="256"/>
            <ac:spMk id="3" creationId="{E81B5D12-45B6-A823-90B1-7B0C230D9815}"/>
          </ac:spMkLst>
        </pc:spChg>
        <pc:spChg chg="del">
          <ac:chgData name="Wang Lu" userId="e86ce327-f461-45b4-9feb-ce463355a98d" providerId="ADAL" clId="{D1836827-3D3D-416A-A837-A8A06A4A6669}" dt="2024-05-29T06:15:03.688" v="12059"/>
          <ac:spMkLst>
            <pc:docMk/>
            <pc:sldMk cId="921526662" sldId="256"/>
            <ac:spMk id="4" creationId="{BC324002-1736-1E13-55F0-2502099F5DF0}"/>
          </ac:spMkLst>
        </pc:spChg>
        <pc:picChg chg="add mod">
          <ac:chgData name="Wang Lu" userId="e86ce327-f461-45b4-9feb-ce463355a98d" providerId="ADAL" clId="{D1836827-3D3D-416A-A837-A8A06A4A6669}" dt="2024-05-29T01:51:48.489" v="4275"/>
          <ac:picMkLst>
            <pc:docMk/>
            <pc:sldMk cId="921526662" sldId="256"/>
            <ac:picMk id="5" creationId="{8AD1ABE4-DB71-67F9-8B78-F496567992EA}"/>
          </ac:picMkLst>
        </pc:picChg>
        <pc:picChg chg="add mod">
          <ac:chgData name="Wang Lu" userId="e86ce327-f461-45b4-9feb-ce463355a98d" providerId="ADAL" clId="{D1836827-3D3D-416A-A837-A8A06A4A6669}" dt="2024-05-29T06:15:03.688" v="12059"/>
          <ac:picMkLst>
            <pc:docMk/>
            <pc:sldMk cId="921526662" sldId="256"/>
            <ac:picMk id="5" creationId="{B551D6BC-7290-3A0A-BF41-6DACA673A32E}"/>
          </ac:picMkLst>
        </pc:picChg>
      </pc:sldChg>
      <pc:sldChg chg="modSp mod modNotesTx">
        <pc:chgData name="Wang Lu" userId="e86ce327-f461-45b4-9feb-ce463355a98d" providerId="ADAL" clId="{D1836827-3D3D-416A-A837-A8A06A4A6669}" dt="2024-05-29T01:57:59.797" v="4368" actId="20577"/>
        <pc:sldMkLst>
          <pc:docMk/>
          <pc:sldMk cId="3564447183" sldId="294"/>
        </pc:sldMkLst>
        <pc:spChg chg="mod">
          <ac:chgData name="Wang Lu" userId="e86ce327-f461-45b4-9feb-ce463355a98d" providerId="ADAL" clId="{D1836827-3D3D-416A-A837-A8A06A4A6669}" dt="2024-05-23T05:39:34.998" v="245" actId="2711"/>
          <ac:spMkLst>
            <pc:docMk/>
            <pc:sldMk cId="3564447183" sldId="294"/>
            <ac:spMk id="2" creationId="{29B8AEF2-4E2D-427B-8C7A-A57599B02735}"/>
          </ac:spMkLst>
        </pc:spChg>
      </pc:sldChg>
      <pc:sldChg chg="addSp delSp modSp del mod delAnim modAnim">
        <pc:chgData name="Wang Lu" userId="e86ce327-f461-45b4-9feb-ce463355a98d" providerId="ADAL" clId="{D1836827-3D3D-416A-A837-A8A06A4A6669}" dt="2024-05-23T07:13:44.410" v="1474" actId="47"/>
        <pc:sldMkLst>
          <pc:docMk/>
          <pc:sldMk cId="2939024779" sldId="445"/>
        </pc:sldMkLst>
        <pc:spChg chg="mod">
          <ac:chgData name="Wang Lu" userId="e86ce327-f461-45b4-9feb-ce463355a98d" providerId="ADAL" clId="{D1836827-3D3D-416A-A837-A8A06A4A6669}" dt="2024-05-23T06:27:00.719" v="968" actId="20577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e86ce327-f461-45b4-9feb-ce463355a98d" providerId="ADAL" clId="{D1836827-3D3D-416A-A837-A8A06A4A6669}" dt="2024-05-23T06:28:31.655" v="995" actId="20577"/>
          <ac:spMkLst>
            <pc:docMk/>
            <pc:sldMk cId="2939024779" sldId="445"/>
            <ac:spMk id="3" creationId="{58142BA2-8E0B-49DC-AFFA-3627D9ED95D8}"/>
          </ac:spMkLst>
        </pc:spChg>
        <pc:spChg chg="mod">
          <ac:chgData name="Wang Lu" userId="e86ce327-f461-45b4-9feb-ce463355a98d" providerId="ADAL" clId="{D1836827-3D3D-416A-A837-A8A06A4A6669}" dt="2024-05-23T06:25:40.986" v="962"/>
          <ac:spMkLst>
            <pc:docMk/>
            <pc:sldMk cId="2939024779" sldId="445"/>
            <ac:spMk id="4" creationId="{E7DCA49B-3EE7-4A36-97EF-B7D5B162236E}"/>
          </ac:spMkLst>
        </pc:spChg>
        <pc:spChg chg="del mod topLvl">
          <ac:chgData name="Wang Lu" userId="e86ce327-f461-45b4-9feb-ce463355a98d" providerId="ADAL" clId="{D1836827-3D3D-416A-A837-A8A06A4A6669}" dt="2024-05-23T06:29:57.860" v="996" actId="478"/>
          <ac:spMkLst>
            <pc:docMk/>
            <pc:sldMk cId="2939024779" sldId="445"/>
            <ac:spMk id="7" creationId="{1FABE90D-ACD3-4959-9CD3-BBBA5E10D8ED}"/>
          </ac:spMkLst>
        </pc:spChg>
        <pc:spChg chg="mod topLvl">
          <ac:chgData name="Wang Lu" userId="e86ce327-f461-45b4-9feb-ce463355a98d" providerId="ADAL" clId="{D1836827-3D3D-416A-A837-A8A06A4A6669}" dt="2024-05-23T06:28:02.156" v="970" actId="165"/>
          <ac:spMkLst>
            <pc:docMk/>
            <pc:sldMk cId="2939024779" sldId="445"/>
            <ac:spMk id="14" creationId="{DF80D55E-0AA4-4E5F-8B1A-C1A25EF6E4DC}"/>
          </ac:spMkLst>
        </pc:spChg>
        <pc:spChg chg="mod topLvl">
          <ac:chgData name="Wang Lu" userId="e86ce327-f461-45b4-9feb-ce463355a98d" providerId="ADAL" clId="{D1836827-3D3D-416A-A837-A8A06A4A6669}" dt="2024-05-23T06:30:01.103" v="997" actId="1076"/>
          <ac:spMkLst>
            <pc:docMk/>
            <pc:sldMk cId="2939024779" sldId="445"/>
            <ac:spMk id="15" creationId="{56CA9DE3-AAEB-4BFE-9322-F7A2E8B763B2}"/>
          </ac:spMkLst>
        </pc:spChg>
        <pc:spChg chg="mod topLvl">
          <ac:chgData name="Wang Lu" userId="e86ce327-f461-45b4-9feb-ce463355a98d" providerId="ADAL" clId="{D1836827-3D3D-416A-A837-A8A06A4A6669}" dt="2024-05-23T06:26:48.316" v="965" actId="165"/>
          <ac:spMkLst>
            <pc:docMk/>
            <pc:sldMk cId="2939024779" sldId="445"/>
            <ac:spMk id="16" creationId="{8FE966E5-6686-BCD2-3B22-419756E7085D}"/>
          </ac:spMkLst>
        </pc:spChg>
        <pc:spChg chg="del mod topLvl">
          <ac:chgData name="Wang Lu" userId="e86ce327-f461-45b4-9feb-ce463355a98d" providerId="ADAL" clId="{D1836827-3D3D-416A-A837-A8A06A4A6669}" dt="2024-05-23T06:30:03.451" v="998" actId="478"/>
          <ac:spMkLst>
            <pc:docMk/>
            <pc:sldMk cId="2939024779" sldId="445"/>
            <ac:spMk id="17" creationId="{36ACAB20-282E-4A99-81F0-99A0115C2950}"/>
          </ac:spMkLst>
        </pc:spChg>
        <pc:spChg chg="del">
          <ac:chgData name="Wang Lu" userId="e86ce327-f461-45b4-9feb-ce463355a98d" providerId="ADAL" clId="{D1836827-3D3D-416A-A837-A8A06A4A6669}" dt="2024-05-23T06:26:35.490" v="963" actId="478"/>
          <ac:spMkLst>
            <pc:docMk/>
            <pc:sldMk cId="2939024779" sldId="445"/>
            <ac:spMk id="22" creationId="{898665A0-A5C6-63F4-C231-051EADA2442E}"/>
          </ac:spMkLst>
        </pc:spChg>
        <pc:spChg chg="mod topLvl">
          <ac:chgData name="Wang Lu" userId="e86ce327-f461-45b4-9feb-ce463355a98d" providerId="ADAL" clId="{D1836827-3D3D-416A-A837-A8A06A4A6669}" dt="2024-05-23T06:26:42.165" v="964" actId="165"/>
          <ac:spMkLst>
            <pc:docMk/>
            <pc:sldMk cId="2939024779" sldId="445"/>
            <ac:spMk id="40" creationId="{C30A2EA8-34F6-AF6B-7728-6C6DF279BFA7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3" creationId="{2504F0B4-D653-FF4B-2CD6-AFA1336561FC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4" creationId="{EC35E685-160B-F3AE-9514-E574A2421CEE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5" creationId="{4588BB62-D53E-EDC5-9D64-6B81C983AF54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6" creationId="{00A13A42-3CBC-5E44-3328-7D717E707400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7" creationId="{4A5A7A90-AC80-5EEC-26F4-244CA74741FD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48" creationId="{14EE0AF5-4363-A4A4-5D05-BA0251BAAEBF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0" creationId="{B1714B86-9335-BF95-6EEA-C52A9F726AC4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1" creationId="{1528FF97-91A9-B618-A8FE-C8FC905F8176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5" creationId="{FD210888-C67E-0E18-1496-26039FA6008D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6" creationId="{5EF729D1-30CC-0060-B341-FDB54D9DE58F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8" creationId="{02157313-D991-A0A3-F05B-023F5A3080A6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59" creationId="{4E33F957-A855-94F3-C6AA-A51B51EAD22D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0" creationId="{3D0223E7-A9A7-C446-37F7-DFBA67733760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1" creationId="{9C924D3E-4927-CDD1-C8C2-C2C52D1AFBFE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2" creationId="{F36AC55E-891C-687A-E438-A9A2F1591F6C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3" creationId="{C1AF6F63-028A-AF64-0E6A-3E14976380EF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4" creationId="{CCC1DBBF-33F8-85C2-F234-03A27A86781A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5" creationId="{7D8557F3-19FC-93FE-EDF6-23E461E9C757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6" creationId="{23B666A9-354E-D723-91FA-145513D13304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7" creationId="{DD67681D-DCC9-3D12-4DA9-8FB20AEB5B3D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8" creationId="{46C936CD-32E8-CB4C-F35B-2404490C3711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69" creationId="{4F0BC20E-8FDC-B764-06B9-DF604A6EEFBC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1" creationId="{6E010B5D-204E-18FA-31B8-9B91E572307C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2" creationId="{C4C619D9-2FA6-E47A-A701-71A2BAC23899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4" creationId="{6E45EB8E-35A8-B5B5-34E3-D67702255E13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5" creationId="{C8D589D1-BBC5-EFDF-8953-40189D192974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7" creationId="{5BBD70C3-BF4B-6F8A-E09C-BB6BB9F6245A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78" creationId="{03CBA116-1DC3-C904-C0A3-093C990DFE83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0" creationId="{78D0821F-F65C-B0EB-4687-7863A0319EA0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1" creationId="{490098E4-107E-61FB-1574-483AAA9A3D47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3" creationId="{ED7BAEE5-AF5A-1E90-BCE6-E7C2D1D50F4B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4" creationId="{1E0F72CA-C7DE-CBAA-1F52-202A4F468991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6" creationId="{2317EAA1-9FED-09F3-4A7A-57A181D70AC0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7" creationId="{175662BC-F049-D046-DFC1-8228BB9DD8C8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89" creationId="{0F85126E-3F9F-53B0-1876-BF21812040F1}"/>
          </ac:spMkLst>
        </pc:spChg>
        <pc:spChg chg="mod">
          <ac:chgData name="Wang Lu" userId="e86ce327-f461-45b4-9feb-ce463355a98d" providerId="ADAL" clId="{D1836827-3D3D-416A-A837-A8A06A4A6669}" dt="2024-05-23T06:31:03.543" v="999"/>
          <ac:spMkLst>
            <pc:docMk/>
            <pc:sldMk cId="2939024779" sldId="445"/>
            <ac:spMk id="90" creationId="{ADC17707-005B-A8BD-C925-1376C89E16F9}"/>
          </ac:spMkLst>
        </pc:spChg>
        <pc:grpChg chg="del mod">
          <ac:chgData name="Wang Lu" userId="e86ce327-f461-45b4-9feb-ce463355a98d" providerId="ADAL" clId="{D1836827-3D3D-416A-A837-A8A06A4A6669}" dt="2024-05-23T06:26:48.316" v="965" actId="165"/>
          <ac:grpSpMkLst>
            <pc:docMk/>
            <pc:sldMk cId="2939024779" sldId="445"/>
            <ac:grpSpMk id="6" creationId="{B70FF5F0-6DFC-5206-E4C4-DC218D13A743}"/>
          </ac:grpSpMkLst>
        </pc:grpChg>
        <pc:grpChg chg="del mod topLvl">
          <ac:chgData name="Wang Lu" userId="e86ce327-f461-45b4-9feb-ce463355a98d" providerId="ADAL" clId="{D1836827-3D3D-416A-A837-A8A06A4A6669}" dt="2024-05-23T06:28:02.156" v="970" actId="165"/>
          <ac:grpSpMkLst>
            <pc:docMk/>
            <pc:sldMk cId="2939024779" sldId="445"/>
            <ac:grpSpMk id="10" creationId="{77232E48-5BF8-CD8A-3256-9F212E9F05AC}"/>
          </ac:grpSpMkLst>
        </pc:grpChg>
        <pc:grpChg chg="mod topLvl">
          <ac:chgData name="Wang Lu" userId="e86ce327-f461-45b4-9feb-ce463355a98d" providerId="ADAL" clId="{D1836827-3D3D-416A-A837-A8A06A4A6669}" dt="2024-05-23T06:26:56.549" v="966" actId="165"/>
          <ac:grpSpMkLst>
            <pc:docMk/>
            <pc:sldMk cId="2939024779" sldId="445"/>
            <ac:grpSpMk id="13" creationId="{94416777-0F77-1A3D-0C3C-733CBCE3DC85}"/>
          </ac:grpSpMkLst>
        </pc:grpChg>
        <pc:grpChg chg="del mod topLvl">
          <ac:chgData name="Wang Lu" userId="e86ce327-f461-45b4-9feb-ce463355a98d" providerId="ADAL" clId="{D1836827-3D3D-416A-A837-A8A06A4A6669}" dt="2024-05-23T06:26:56.549" v="966" actId="165"/>
          <ac:grpSpMkLst>
            <pc:docMk/>
            <pc:sldMk cId="2939024779" sldId="445"/>
            <ac:grpSpMk id="20" creationId="{A30EEF37-734D-B38A-4B5C-EA77ED3D4045}"/>
          </ac:grpSpMkLst>
        </pc:grpChg>
        <pc:grpChg chg="del mod topLvl">
          <ac:chgData name="Wang Lu" userId="e86ce327-f461-45b4-9feb-ce463355a98d" providerId="ADAL" clId="{D1836827-3D3D-416A-A837-A8A06A4A6669}" dt="2024-05-23T06:27:44.662" v="969" actId="165"/>
          <ac:grpSpMkLst>
            <pc:docMk/>
            <pc:sldMk cId="2939024779" sldId="445"/>
            <ac:grpSpMk id="21" creationId="{5DB54323-4A4C-D01A-A6DB-2F75459AF92C}"/>
          </ac:grpSpMkLst>
        </pc:grpChg>
        <pc:grpChg chg="add del mod">
          <ac:chgData name="Wang Lu" userId="e86ce327-f461-45b4-9feb-ce463355a98d" providerId="ADAL" clId="{D1836827-3D3D-416A-A837-A8A06A4A6669}" dt="2024-05-23T06:51:45.640" v="1206" actId="478"/>
          <ac:grpSpMkLst>
            <pc:docMk/>
            <pc:sldMk cId="2939024779" sldId="445"/>
            <ac:grpSpMk id="23" creationId="{537B5E36-B881-6E18-6F9C-A0712DA0D653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30" creationId="{5D0D9072-59D8-C41B-E47F-9318637E2830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31" creationId="{7A083415-B4FB-F490-16CA-2FEE1C4C20B7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32" creationId="{93AFDF8A-08C7-E057-3642-DD5BA08102EB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33" creationId="{D998606D-860A-FC32-20BD-2965F01AB53E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34" creationId="{3A49812D-EECD-6208-9614-5B87E9FDA60C}"/>
          </ac:grpSpMkLst>
        </pc:grpChg>
        <pc:grpChg chg="del mod">
          <ac:chgData name="Wang Lu" userId="e86ce327-f461-45b4-9feb-ce463355a98d" providerId="ADAL" clId="{D1836827-3D3D-416A-A837-A8A06A4A6669}" dt="2024-05-23T06:26:42.165" v="964" actId="165"/>
          <ac:grpSpMkLst>
            <pc:docMk/>
            <pc:sldMk cId="2939024779" sldId="445"/>
            <ac:grpSpMk id="41" creationId="{8C900F60-FB55-37B8-B3B8-5487F56BE9EF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42" creationId="{03F49372-B21F-42C8-6A59-CD720A5EFEAF}"/>
          </ac:grpSpMkLst>
        </pc:grpChg>
        <pc:grpChg chg="mod">
          <ac:chgData name="Wang Lu" userId="e86ce327-f461-45b4-9feb-ce463355a98d" providerId="ADAL" clId="{D1836827-3D3D-416A-A837-A8A06A4A6669}" dt="2024-05-23T06:31:03.543" v="999"/>
          <ac:grpSpMkLst>
            <pc:docMk/>
            <pc:sldMk cId="2939024779" sldId="445"/>
            <ac:grpSpMk id="53" creationId="{55928298-B181-ABB1-4D83-EC65FEB2385D}"/>
          </ac:grpSpMkLst>
        </pc:grpChg>
        <pc:picChg chg="mod topLvl">
          <ac:chgData name="Wang Lu" userId="e86ce327-f461-45b4-9feb-ce463355a98d" providerId="ADAL" clId="{D1836827-3D3D-416A-A837-A8A06A4A6669}" dt="2024-05-23T06:28:02.156" v="970" actId="165"/>
          <ac:picMkLst>
            <pc:docMk/>
            <pc:sldMk cId="2939024779" sldId="445"/>
            <ac:picMk id="8" creationId="{D9023351-390E-49A8-B4A9-27CE01B92EF8}"/>
          </ac:picMkLst>
        </pc:picChg>
        <pc:picChg chg="mod">
          <ac:chgData name="Wang Lu" userId="e86ce327-f461-45b4-9feb-ce463355a98d" providerId="ADAL" clId="{D1836827-3D3D-416A-A837-A8A06A4A6669}" dt="2024-05-23T06:26:56.549" v="966" actId="165"/>
          <ac:picMkLst>
            <pc:docMk/>
            <pc:sldMk cId="2939024779" sldId="445"/>
            <ac:picMk id="9" creationId="{2399809C-C0D7-430B-BD60-328E35C8F117}"/>
          </ac:picMkLst>
        </pc:picChg>
        <pc:picChg chg="mod">
          <ac:chgData name="Wang Lu" userId="e86ce327-f461-45b4-9feb-ce463355a98d" providerId="ADAL" clId="{D1836827-3D3D-416A-A837-A8A06A4A6669}" dt="2024-05-23T06:26:56.549" v="966" actId="165"/>
          <ac:picMkLst>
            <pc:docMk/>
            <pc:sldMk cId="2939024779" sldId="445"/>
            <ac:picMk id="11" creationId="{4FB53ACB-D20F-4CC4-A58E-C6A869E6EFC4}"/>
          </ac:picMkLst>
        </pc:picChg>
        <pc:picChg chg="mod">
          <ac:chgData name="Wang Lu" userId="e86ce327-f461-45b4-9feb-ce463355a98d" providerId="ADAL" clId="{D1836827-3D3D-416A-A837-A8A06A4A6669}" dt="2024-05-23T06:26:56.549" v="966" actId="165"/>
          <ac:picMkLst>
            <pc:docMk/>
            <pc:sldMk cId="2939024779" sldId="445"/>
            <ac:picMk id="12" creationId="{88A32F7A-2C2A-4FE7-8737-C61F0E18E2BE}"/>
          </ac:picMkLst>
        </pc:picChg>
        <pc:picChg chg="mod topLvl">
          <ac:chgData name="Wang Lu" userId="e86ce327-f461-45b4-9feb-ce463355a98d" providerId="ADAL" clId="{D1836827-3D3D-416A-A837-A8A06A4A6669}" dt="2024-05-23T06:28:02.156" v="970" actId="165"/>
          <ac:picMkLst>
            <pc:docMk/>
            <pc:sldMk cId="2939024779" sldId="445"/>
            <ac:picMk id="18" creationId="{CAE17A19-A85D-B9DF-3C66-74D46AA3C757}"/>
          </ac:picMkLst>
        </pc:picChg>
        <pc:picChg chg="mod">
          <ac:chgData name="Wang Lu" userId="e86ce327-f461-45b4-9feb-ce463355a98d" providerId="ADAL" clId="{D1836827-3D3D-416A-A837-A8A06A4A6669}" dt="2024-05-23T06:26:56.549" v="966" actId="165"/>
          <ac:picMkLst>
            <pc:docMk/>
            <pc:sldMk cId="2939024779" sldId="445"/>
            <ac:picMk id="19" creationId="{2FFEAF89-5A1E-C40E-6B8F-721BCE9E2597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27" creationId="{2A8DA379-EBE3-8FAA-2AE4-21206EE5B7D4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28" creationId="{9317A8A2-3E00-D961-BF74-DBE35E04034C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29" creationId="{1705DCA7-1A34-AA2E-D8B4-4DC387A41885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35" creationId="{5E10F2B2-51F0-BED8-5B50-FA1B841BDAB7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36" creationId="{4565B26E-5EF6-9000-7D51-6C3788F4FDED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37" creationId="{EFD3925F-D3A5-A490-F162-093D2ECD3CA4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38" creationId="{F00707B9-7A61-6751-79ED-D9F4407C63E4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39" creationId="{969ECD4A-586B-7FB8-CF96-6D93E750BBB5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49" creationId="{041B24E0-9510-28F2-D4E6-185A53C88163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52" creationId="{213F7D5B-D014-6283-CF48-FB31B32A5D5A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54" creationId="{1994574E-A6B2-EA56-E7B4-774ED4E1C857}"/>
          </ac:picMkLst>
        </pc:picChg>
        <pc:picChg chg="del mod">
          <ac:chgData name="Wang Lu" userId="e86ce327-f461-45b4-9feb-ce463355a98d" providerId="ADAL" clId="{D1836827-3D3D-416A-A837-A8A06A4A6669}" dt="2024-05-23T06:31:12.949" v="1000" actId="478"/>
          <ac:picMkLst>
            <pc:docMk/>
            <pc:sldMk cId="2939024779" sldId="445"/>
            <ac:picMk id="57" creationId="{C3259F7C-8759-C13B-1B05-0BDA9DDC055E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70" creationId="{2D14C91B-8217-ACC2-20ED-17468E79B8B9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73" creationId="{841EB9A1-C426-4A9E-E0E1-785CE18ECAE3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76" creationId="{BF089515-9A1D-C483-4F84-F357975F47BD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79" creationId="{36B40E5E-15E2-9180-1BF2-AAC093F8603F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82" creationId="{E2663DB9-72EC-9121-54AE-9E7A5C417D7E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85" creationId="{9458FBBE-D6C8-1BAA-C3AB-770A9C722289}"/>
          </ac:picMkLst>
        </pc:picChg>
        <pc:picChg chg="mod">
          <ac:chgData name="Wang Lu" userId="e86ce327-f461-45b4-9feb-ce463355a98d" providerId="ADAL" clId="{D1836827-3D3D-416A-A837-A8A06A4A6669}" dt="2024-05-23T06:31:03.543" v="999"/>
          <ac:picMkLst>
            <pc:docMk/>
            <pc:sldMk cId="2939024779" sldId="445"/>
            <ac:picMk id="88" creationId="{73B94CFB-38CF-CDEB-F5BC-E1E2BD632A16}"/>
          </ac:picMkLst>
        </pc:picChg>
      </pc:sldChg>
      <pc:sldChg chg="add del">
        <pc:chgData name="Wang Lu" userId="e86ce327-f461-45b4-9feb-ce463355a98d" providerId="ADAL" clId="{D1836827-3D3D-416A-A837-A8A06A4A6669}" dt="2024-05-27T12:48:04.625" v="3020" actId="47"/>
        <pc:sldMkLst>
          <pc:docMk/>
          <pc:sldMk cId="978620770" sldId="451"/>
        </pc:sldMkLst>
      </pc:sldChg>
      <pc:sldChg chg="modSp del">
        <pc:chgData name="Wang Lu" userId="e86ce327-f461-45b4-9feb-ce463355a98d" providerId="ADAL" clId="{D1836827-3D3D-416A-A837-A8A06A4A6669}" dt="2024-05-23T06:18:01.244" v="820" actId="2696"/>
        <pc:sldMkLst>
          <pc:docMk/>
          <pc:sldMk cId="2941534102" sldId="451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41534102" sldId="451"/>
            <ac:spMk id="2" creationId="{A86DD433-EDE2-A27A-BC49-13D43335456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41534102" sldId="451"/>
            <ac:spMk id="12" creationId="{13E3BC6D-8E2C-FCC7-E892-56229F8B027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41534102" sldId="451"/>
            <ac:spMk id="50" creationId="{5238FEF1-2853-F72F-2212-FD38D615638E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941534102" sldId="451"/>
            <ac:grpSpMk id="5" creationId="{003319BC-7B74-493C-4442-E4D49269A23F}"/>
          </ac:grpSpMkLst>
        </pc:grpChg>
      </pc:sldChg>
      <pc:sldChg chg="modSp mod modNotesTx">
        <pc:chgData name="Wang Lu" userId="e86ce327-f461-45b4-9feb-ce463355a98d" providerId="ADAL" clId="{D1836827-3D3D-416A-A837-A8A06A4A6669}" dt="2024-05-29T11:31:50.047" v="22065" actId="20577"/>
        <pc:sldMkLst>
          <pc:docMk/>
          <pc:sldMk cId="3528775626" sldId="453"/>
        </pc:sldMkLst>
        <pc:spChg chg="mod">
          <ac:chgData name="Wang Lu" userId="e86ce327-f461-45b4-9feb-ce463355a98d" providerId="ADAL" clId="{D1836827-3D3D-416A-A837-A8A06A4A6669}" dt="2024-05-23T07:26:56.718" v="1520" actId="2711"/>
          <ac:spMkLst>
            <pc:docMk/>
            <pc:sldMk cId="3528775626" sldId="453"/>
            <ac:spMk id="4" creationId="{9723168B-94CE-4688-B496-85A2637E7A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5" creationId="{6C4D0CFB-D37C-6D7E-3900-2CE13D01F15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6" creationId="{4DBDEC3F-BD4A-A6C3-214D-FBE1DA9AC2C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8" creationId="{31F44320-AF42-A3DA-A88F-C4A7FAB3497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9" creationId="{2A751E6B-599D-ADE2-FFEE-6F38C62D10A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10" creationId="{11A86032-2F66-B223-A85B-68631EDE048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13" creationId="{F13423E1-7DE9-21EA-2C69-45BB01E0630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14" creationId="{FB08CB76-56AE-A7A0-0DD8-FAAB704C0A3D}"/>
          </ac:spMkLst>
        </pc:spChg>
        <pc:spChg chg="mod">
          <ac:chgData name="Wang Lu" userId="e86ce327-f461-45b4-9feb-ce463355a98d" providerId="ADAL" clId="{D1836827-3D3D-416A-A837-A8A06A4A6669}" dt="2024-05-27T13:05:11.478" v="3028" actId="20577"/>
          <ac:spMkLst>
            <pc:docMk/>
            <pc:sldMk cId="3528775626" sldId="453"/>
            <ac:spMk id="20" creationId="{B30B4EE3-E6E4-8594-3DC2-AA42C3FCFF0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31" creationId="{817F34F4-747C-EAB9-D95B-0F7F558FEFF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34" creationId="{727FFF64-20D4-6F14-D3FF-62FDE27ED3D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37" creationId="{5EC0D372-FCA7-C4F8-98E8-14ACF081E15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42" creationId="{EEE0092B-E23D-482C-181D-953F534E8F3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528775626" sldId="453"/>
            <ac:spMk id="44" creationId="{E4E9575B-8BC6-8031-0CBC-D5436E12FCF9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12" creationId="{696E8AF0-144D-6D60-45B7-A36EC8E3CAF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15" creationId="{9397B7A0-761A-7D1C-4E2A-6C20A06581B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16" creationId="{56214C70-6C40-6C87-F32E-237D920FC55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17" creationId="{A5834D18-5699-AE37-F771-370FACB5122F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18" creationId="{84D32C9C-DDF8-079D-C52A-466B2A6C2BF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528775626" sldId="453"/>
            <ac:grpSpMk id="28" creationId="{F0E7F28C-C4C5-988C-1B0F-7E92733C434A}"/>
          </ac:grpSpMkLst>
        </pc:grpChg>
        <pc:graphicFrameChg chg="mod">
          <ac:chgData name="Wang Lu" userId="e86ce327-f461-45b4-9feb-ce463355a98d" providerId="ADAL" clId="{D1836827-3D3D-416A-A837-A8A06A4A6669}" dt="2024-05-23T03:10:38.802" v="244"/>
          <ac:graphicFrameMkLst>
            <pc:docMk/>
            <pc:sldMk cId="3528775626" sldId="453"/>
            <ac:graphicFrameMk id="11" creationId="{4F06BDB4-CED5-6155-3944-0FED67992E53}"/>
          </ac:graphicFrameMkLst>
        </pc:graphicFrame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528775626" sldId="453"/>
            <ac:picMk id="7" creationId="{21FEC340-0776-2ED1-2DE1-3A6527E245A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528775626" sldId="453"/>
            <ac:picMk id="29" creationId="{1D5B02AB-6261-069E-D79B-D81DAF0AA292}"/>
          </ac:picMkLst>
        </pc:picChg>
      </pc:sldChg>
      <pc:sldChg chg="modSp del">
        <pc:chgData name="Wang Lu" userId="e86ce327-f461-45b4-9feb-ce463355a98d" providerId="ADAL" clId="{D1836827-3D3D-416A-A837-A8A06A4A6669}" dt="2024-05-23T07:13:51.387" v="1475" actId="47"/>
        <pc:sldMkLst>
          <pc:docMk/>
          <pc:sldMk cId="3091752108" sldId="477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11" creationId="{0B8A70CE-BFD7-4E49-85F0-CA60E822203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14" creationId="{DF80D55E-0AA4-4E5F-8B1A-C1A25EF6E4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15" creationId="{833CBBD1-1E5E-CBF7-5090-6F5211FB906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21" creationId="{D7339764-B2AE-BDB1-EF2F-8EB0BDBEF86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23" creationId="{29653ADF-B4B8-817A-8E87-CE22A49EFB5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91752108" sldId="477"/>
            <ac:spMk id="24" creationId="{2FA3C83C-E187-D875-8828-A83FBF2CE8A4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091752108" sldId="477"/>
            <ac:grpSpMk id="5" creationId="{21ED6EED-F471-03A4-D0B3-18532F29963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091752108" sldId="477"/>
            <ac:grpSpMk id="19" creationId="{D60A88D3-3A9C-2F63-47C0-35B01ABD3F2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091752108" sldId="477"/>
            <ac:grpSpMk id="26" creationId="{1D8A8F8E-E604-2ABA-A3BE-E7196F78055F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091752108" sldId="477"/>
            <ac:picMk id="6" creationId="{00781EA6-B2B7-40F3-8051-FA7276D40011}"/>
          </ac:picMkLst>
        </pc:picChg>
      </pc:sldChg>
      <pc:sldChg chg="modSp mod modNotesTx">
        <pc:chgData name="Wang Lu" userId="e86ce327-f461-45b4-9feb-ce463355a98d" providerId="ADAL" clId="{D1836827-3D3D-416A-A837-A8A06A4A6669}" dt="2024-05-29T08:34:08.252" v="14998" actId="20577"/>
        <pc:sldMkLst>
          <pc:docMk/>
          <pc:sldMk cId="4251573148" sldId="478"/>
        </pc:sldMkLst>
        <pc:spChg chg="mod">
          <ac:chgData name="Wang Lu" userId="e86ce327-f461-45b4-9feb-ce463355a98d" providerId="ADAL" clId="{D1836827-3D3D-416A-A837-A8A06A4A6669}" dt="2024-05-23T07:23:47.691" v="1501"/>
          <ac:spMkLst>
            <pc:docMk/>
            <pc:sldMk cId="4251573148" sldId="478"/>
            <ac:spMk id="4" creationId="{E7DCA49B-3EE7-4A36-97EF-B7D5B162236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51573148" sldId="478"/>
            <ac:spMk id="6" creationId="{C8CA9504-1863-2CC2-8190-0A35709A9AB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51573148" sldId="478"/>
            <ac:spMk id="8" creationId="{D40AE318-399A-53B1-0A9D-81AF32BABA2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51573148" sldId="478"/>
            <ac:spMk id="10" creationId="{F28FCE45-71B7-54B3-EEBA-B1F2AC3A912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51573148" sldId="478"/>
            <ac:spMk id="14" creationId="{DF80D55E-0AA4-4E5F-8B1A-C1A25EF6E4DC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4251573148" sldId="478"/>
            <ac:grpSpMk id="9" creationId="{00901F78-DE69-AC60-0FFC-FF6B8B73556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4251573148" sldId="478"/>
            <ac:grpSpMk id="12" creationId="{23CA9D70-862C-F518-0352-DE4F3299B7DE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4251573148" sldId="478"/>
            <ac:picMk id="7" creationId="{FA2CEE54-284C-47D8-8C3E-3066DF9D46E6}"/>
          </ac:picMkLst>
        </pc:picChg>
      </pc:sldChg>
      <pc:sldChg chg="modSp mod modNotesTx">
        <pc:chgData name="Wang Lu" userId="e86ce327-f461-45b4-9feb-ce463355a98d" providerId="ADAL" clId="{D1836827-3D3D-416A-A837-A8A06A4A6669}" dt="2024-05-29T11:49:03.179" v="23962" actId="20577"/>
        <pc:sldMkLst>
          <pc:docMk/>
          <pc:sldMk cId="2152094135" sldId="481"/>
        </pc:sldMkLst>
        <pc:spChg chg="mod">
          <ac:chgData name="Wang Lu" userId="e86ce327-f461-45b4-9feb-ce463355a98d" providerId="ADAL" clId="{D1836827-3D3D-416A-A837-A8A06A4A6669}" dt="2024-05-23T07:27:45.371" v="1524" actId="2711"/>
          <ac:spMkLst>
            <pc:docMk/>
            <pc:sldMk cId="2152094135" sldId="481"/>
            <ac:spMk id="4" creationId="{2C273987-B164-4730-A631-3912A2EB62F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52094135" sldId="481"/>
            <ac:spMk id="6" creationId="{B3465CB2-88FC-6A71-6302-3AAE2B48B75E}"/>
          </ac:spMkLst>
        </pc:spChg>
      </pc:sldChg>
      <pc:sldChg chg="modSp mod modAnim modNotesTx">
        <pc:chgData name="Wang Lu" userId="e86ce327-f461-45b4-9feb-ce463355a98d" providerId="ADAL" clId="{D1836827-3D3D-416A-A837-A8A06A4A6669}" dt="2024-05-29T12:03:42.345" v="25157" actId="20577"/>
        <pc:sldMkLst>
          <pc:docMk/>
          <pc:sldMk cId="2675097802" sldId="482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" creationId="{D133F008-9F72-A3EC-97EA-01878E9122AD}"/>
          </ac:spMkLst>
        </pc:spChg>
        <pc:spChg chg="mod">
          <ac:chgData name="Wang Lu" userId="e86ce327-f461-45b4-9feb-ce463355a98d" providerId="ADAL" clId="{D1836827-3D3D-416A-A837-A8A06A4A6669}" dt="2024-05-23T07:27:55.528" v="1525" actId="2711"/>
          <ac:spMkLst>
            <pc:docMk/>
            <pc:sldMk cId="2675097802" sldId="482"/>
            <ac:spMk id="4" creationId="{2C273987-B164-4730-A631-3912A2EB62F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5" creationId="{E0CE17C1-61FA-4660-88BC-17679D606C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8" creationId="{5D1D2CED-90F3-C63B-E518-9D6BD81182D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10" creationId="{95B829D7-6874-B4A8-A46B-87BE96CFCD2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12" creationId="{E6FA82B6-9EBB-47DB-FEDD-4ABC3B20038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16" creationId="{7EA4A278-4567-4CA9-A778-CFEB9DC74DF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19" creationId="{05DDFB37-A8FE-458F-BD6C-67B22508C2E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1" creationId="{6604AAD6-DBE3-4524-94F2-40900B680DD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3" creationId="{643C92DA-EA87-4B72-B877-FD7686D2CE2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5" creationId="{C9BAC722-C21A-4A2A-ADE9-C099711AA7C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6" creationId="{F36ED9B1-CA3A-48AF-8EDE-9D5CEBA139B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675097802" sldId="482"/>
            <ac:spMk id="27" creationId="{EE2E8E87-BAF4-4CC8-86FF-844E71F68D1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675097802" sldId="482"/>
            <ac:grpSpMk id="6" creationId="{CB3D21D0-F197-4B7E-9C39-31955CF1AD5F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675097802" sldId="482"/>
            <ac:grpSpMk id="11" creationId="{FC129B5F-E4D9-6D7C-837D-B4C0CA2A3C98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675097802" sldId="482"/>
            <ac:picMk id="18" creationId="{A5033513-7577-44DC-9FEA-1A4D16DC8CE1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675097802" sldId="482"/>
            <ac:picMk id="33" creationId="{45A42BEF-FE9F-4567-9E0B-E9BFC25B43E7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675097802" sldId="482"/>
            <ac:picMk id="34" creationId="{098EFB78-C823-4FFC-B2D5-4D135BF6525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675097802" sldId="482"/>
            <ac:picMk id="35" creationId="{ECEE2295-DB21-49C7-8AE8-9C2A1744C9D9}"/>
          </ac:picMkLst>
        </pc:picChg>
      </pc:sldChg>
      <pc:sldChg chg="modSp mod modNotesTx">
        <pc:chgData name="Wang Lu" userId="e86ce327-f461-45b4-9feb-ce463355a98d" providerId="ADAL" clId="{D1836827-3D3D-416A-A837-A8A06A4A6669}" dt="2024-05-29T05:28:14.336" v="9758" actId="20577"/>
        <pc:sldMkLst>
          <pc:docMk/>
          <pc:sldMk cId="3894329108" sldId="485"/>
        </pc:sldMkLst>
        <pc:spChg chg="mod">
          <ac:chgData name="Wang Lu" userId="e86ce327-f461-45b4-9feb-ce463355a98d" providerId="ADAL" clId="{D1836827-3D3D-416A-A837-A8A06A4A6669}" dt="2024-05-23T05:57:02.534" v="476" actId="2711"/>
          <ac:spMkLst>
            <pc:docMk/>
            <pc:sldMk cId="3894329108" sldId="485"/>
            <ac:spMk id="4" creationId="{5C5F0481-8FB8-4FFB-AFF0-AABE6A63636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40" creationId="{CB0290EC-EC5A-4D76-A7A9-7FABBC7547B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42" creationId="{AB4BCEBB-A949-4CAD-9E02-6A73B8F449E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44" creationId="{0D6255E1-4C53-45AA-A1B0-44327E405EB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47" creationId="{F5692AF7-DC57-47CC-BD6E-C8692D2A3FB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49" creationId="{5F6FAC88-3583-4641-87F5-D69312C7BFF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56" creationId="{3871BB8C-47A7-4758-91D6-2E1AF241F18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57" creationId="{FAF396D0-13C4-FAD5-0A1D-F2AC7DCC1DE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894329108" sldId="485"/>
            <ac:spMk id="60" creationId="{C67F99A4-C183-F605-40CE-B121E0F10483}"/>
          </ac:spMkLst>
        </pc:spChg>
        <pc:spChg chg="mod">
          <ac:chgData name="Wang Lu" userId="e86ce327-f461-45b4-9feb-ce463355a98d" providerId="ADAL" clId="{D1836827-3D3D-416A-A837-A8A06A4A6669}" dt="2024-05-23T05:56:48.697" v="474" actId="20577"/>
          <ac:spMkLst>
            <pc:docMk/>
            <pc:sldMk cId="3894329108" sldId="485"/>
            <ac:spMk id="63" creationId="{A9BD9966-F7E9-5CB7-2B2B-B57AA0F472E1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894329108" sldId="485"/>
            <ac:grpSpMk id="38" creationId="{DD4EA1F8-6B70-4FF1-A911-ACC2DE4455A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894329108" sldId="485"/>
            <ac:grpSpMk id="51" creationId="{C2CD96E1-699F-ECDB-6B6B-0BB0A66338A7}"/>
          </ac:grpSpMkLst>
        </pc:grpChg>
        <pc:grpChg chg="mod">
          <ac:chgData name="Wang Lu" userId="e86ce327-f461-45b4-9feb-ce463355a98d" providerId="ADAL" clId="{D1836827-3D3D-416A-A837-A8A06A4A6669}" dt="2024-05-23T05:58:09.773" v="511" actId="1036"/>
          <ac:grpSpMkLst>
            <pc:docMk/>
            <pc:sldMk cId="3894329108" sldId="485"/>
            <ac:grpSpMk id="72" creationId="{97F5B9E2-95F8-8316-1E86-A5EFCBBB7D00}"/>
          </ac:grpSpMkLst>
        </pc:grpChg>
        <pc:grpChg chg="mod">
          <ac:chgData name="Wang Lu" userId="e86ce327-f461-45b4-9feb-ce463355a98d" providerId="ADAL" clId="{D1836827-3D3D-416A-A837-A8A06A4A6669}" dt="2024-05-23T05:58:09.773" v="511" actId="1036"/>
          <ac:grpSpMkLst>
            <pc:docMk/>
            <pc:sldMk cId="3894329108" sldId="485"/>
            <ac:grpSpMk id="73" creationId="{2C2CAED0-81EA-3DAC-0CB1-68CE74C76C65}"/>
          </ac:grpSpMkLst>
        </pc:grpChg>
        <pc:grpChg chg="mod">
          <ac:chgData name="Wang Lu" userId="e86ce327-f461-45b4-9feb-ce463355a98d" providerId="ADAL" clId="{D1836827-3D3D-416A-A837-A8A06A4A6669}" dt="2024-05-23T05:58:09.773" v="511" actId="1036"/>
          <ac:grpSpMkLst>
            <pc:docMk/>
            <pc:sldMk cId="3894329108" sldId="485"/>
            <ac:grpSpMk id="74" creationId="{65BE3978-4295-4E52-CBED-AF0A394A0981}"/>
          </ac:grpSpMkLst>
        </pc:grpChg>
        <pc:grpChg chg="mod">
          <ac:chgData name="Wang Lu" userId="e86ce327-f461-45b4-9feb-ce463355a98d" providerId="ADAL" clId="{D1836827-3D3D-416A-A837-A8A06A4A6669}" dt="2024-05-23T05:58:09.773" v="511" actId="1036"/>
          <ac:grpSpMkLst>
            <pc:docMk/>
            <pc:sldMk cId="3894329108" sldId="485"/>
            <ac:grpSpMk id="75" creationId="{DE78C69F-C5A5-4C21-B10F-B8DD2D68192A}"/>
          </ac:grpSpMkLst>
        </pc:grpChg>
        <pc:picChg chg="mod">
          <ac:chgData name="Wang Lu" userId="e86ce327-f461-45b4-9feb-ce463355a98d" providerId="ADAL" clId="{D1836827-3D3D-416A-A837-A8A06A4A6669}" dt="2024-05-23T05:58:09.773" v="511" actId="1036"/>
          <ac:picMkLst>
            <pc:docMk/>
            <pc:sldMk cId="3894329108" sldId="485"/>
            <ac:picMk id="2" creationId="{B7BEA941-074F-B288-DDEF-525ED17B753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894329108" sldId="485"/>
            <ac:picMk id="39" creationId="{033EACD2-33F7-4935-B538-CC2032E8014D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894329108" sldId="485"/>
            <ac:cxnSpMk id="43" creationId="{BEFA2CA3-5DB6-4114-B5B0-48EF594A9ED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894329108" sldId="485"/>
            <ac:cxnSpMk id="48" creationId="{FFF321B1-6DA6-4C2A-8CEC-965B297D193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894329108" sldId="485"/>
            <ac:cxnSpMk id="52" creationId="{B3190D9A-9A0E-4BCD-9B9C-6953357B06B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894329108" sldId="485"/>
            <ac:cxnSpMk id="53" creationId="{D11ED948-7896-4539-9B2F-F2E492C500D0}"/>
          </ac:cxnSpMkLst>
        </pc:cxnChg>
      </pc:sldChg>
      <pc:sldChg chg="modSp del">
        <pc:chgData name="Wang Lu" userId="e86ce327-f461-45b4-9feb-ce463355a98d" providerId="ADAL" clId="{D1836827-3D3D-416A-A837-A8A06A4A6669}" dt="2024-05-25T06:57:33.181" v="1814" actId="47"/>
        <pc:sldMkLst>
          <pc:docMk/>
          <pc:sldMk cId="1123943227" sldId="491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2" creationId="{185236D7-2D71-4F6B-8F3F-91EA87362F1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6" creationId="{DD9D4B11-8C08-2E0F-48D0-FC990DC55F0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14" creationId="{CFFB8E6C-BFB7-4887-8E1F-E65DBEBC696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16" creationId="{188E92FD-F2A0-4056-836C-FA6F5DF56A6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23" creationId="{9438BB0C-B15C-480D-93B4-078D87A5766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24" creationId="{42CDF97C-FD02-4BA7-8F9A-760D92F88FF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29" creationId="{7AB0771F-73BB-4B8D-8419-CE0CDCE890B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30" creationId="{326CE318-59DB-404E-BE29-2DEA9650CAF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32" creationId="{DF8D803C-0731-45BB-A61C-70D06591B31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23943227" sldId="491"/>
            <ac:spMk id="33" creationId="{3C97CCA4-9D34-4728-9F75-B6D5DD8F65F4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23943227" sldId="491"/>
            <ac:grpSpMk id="10" creationId="{D0E9B103-A3DE-ED42-B4AB-A3D6E1CC3493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23943227" sldId="491"/>
            <ac:grpSpMk id="11" creationId="{0C21E753-13A0-495E-B01C-DB0D7788282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23943227" sldId="491"/>
            <ac:grpSpMk id="17" creationId="{EE3B08C5-5754-AE33-418A-6503D6A95E1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23943227" sldId="491"/>
            <ac:grpSpMk id="34" creationId="{D887BE57-2FE9-4E77-A77B-5C9FAA5B7712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23943227" sldId="491"/>
            <ac:picMk id="5" creationId="{A05C70C0-68B4-4284-8FFD-A6676EF2263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23943227" sldId="491"/>
            <ac:picMk id="7" creationId="{74449CF2-EFF4-4DA4-96B5-CBE1FA1C78A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23943227" sldId="491"/>
            <ac:picMk id="15" creationId="{77F77504-5E7D-F2C5-0DD6-112CDBF61D9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23943227" sldId="491"/>
            <ac:picMk id="27" creationId="{B78E8D87-A5D0-4874-B728-6A5EFFF2790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23943227" sldId="491"/>
            <ac:picMk id="28" creationId="{C6A99304-A02A-4A6C-882B-FE9F752594CA}"/>
          </ac:picMkLst>
        </pc:picChg>
      </pc:sldChg>
      <pc:sldChg chg="modSp del mod">
        <pc:chgData name="Wang Lu" userId="e86ce327-f461-45b4-9feb-ce463355a98d" providerId="ADAL" clId="{D1836827-3D3D-416A-A837-A8A06A4A6669}" dt="2024-05-27T06:25:53.533" v="2911" actId="2696"/>
        <pc:sldMkLst>
          <pc:docMk/>
          <pc:sldMk cId="1443387846" sldId="492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2" creationId="{A0BC520B-B082-7E01-1C19-04641751A016}"/>
          </ac:spMkLst>
        </pc:spChg>
        <pc:spChg chg="mod">
          <ac:chgData name="Wang Lu" userId="e86ce327-f461-45b4-9feb-ce463355a98d" providerId="ADAL" clId="{D1836827-3D3D-416A-A837-A8A06A4A6669}" dt="2024-05-23T05:50:58.222" v="256" actId="2711"/>
          <ac:spMkLst>
            <pc:docMk/>
            <pc:sldMk cId="1443387846" sldId="492"/>
            <ac:spMk id="4" creationId="{CA12B2B5-351D-4041-AABE-BF9BBF9646B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5" creationId="{7ADA5283-FABA-B799-9F39-AB811E7E15E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7" creationId="{BA7B4BFB-2B7C-9212-FF87-D25E3CECF8F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9" creationId="{B9739203-E71E-2937-4317-393291F1785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10" creationId="{00B7AAE1-B4E2-14BD-4E98-365379B8F55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11" creationId="{304AB3DA-EC36-AC91-961B-F0B79576F0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14" creationId="{C010CB0F-CB14-71D6-6527-58311E785FA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16" creationId="{8F2BD008-D147-CB1A-A212-8C5FEE6BABE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21" creationId="{2A6D28B0-5229-2B63-644B-A6D5AD15285D}"/>
          </ac:spMkLst>
        </pc:spChg>
        <pc:spChg chg="mod">
          <ac:chgData name="Wang Lu" userId="e86ce327-f461-45b4-9feb-ce463355a98d" providerId="ADAL" clId="{D1836827-3D3D-416A-A837-A8A06A4A6669}" dt="2024-05-23T05:51:20.230" v="257" actId="12"/>
          <ac:spMkLst>
            <pc:docMk/>
            <pc:sldMk cId="1443387846" sldId="492"/>
            <ac:spMk id="23" creationId="{3F9108EB-5338-72B7-D9D3-486DF875A44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34" creationId="{070986D0-E627-7A4F-19A1-0165A4DFD90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37" creationId="{F8D6F3A7-8D7C-B3C5-0BD9-0560EA3B56D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41" creationId="{9808E087-0EDC-D00D-2F6B-3A76C96C70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57" creationId="{20A0110E-08DA-475A-864C-9B3CCEE6FFA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58" creationId="{CFB1BD5A-86CA-4AF2-B050-10713AF4C6F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59" creationId="{5A6893BB-C767-E85B-A9F1-5D85673B76B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43387846" sldId="492"/>
            <ac:spMk id="60" creationId="{5199782D-4AB7-9FF0-39FB-C239C3A3A709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6" creationId="{7AE70580-AE03-1E99-9B0A-7A1C2ABC347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12" creationId="{8F0F92D2-3B54-B906-5303-E4A7374185E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13" creationId="{AD00A173-490B-6BC3-1685-66FBC49C7E2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15" creationId="{BEE81F5F-0386-0CC3-938C-32DF3076E18F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17" creationId="{A8628E2A-7176-C8BF-A5EF-223B3FBE2E1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22" creationId="{83C10543-A202-7D73-85D7-0E9494C57F7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24" creationId="{719E48C8-2ABF-665C-0004-A713AB2F607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25" creationId="{BF00BCB3-E60B-BA43-E533-E034F4C06C64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26" creationId="{96A0BC2E-165D-C8EA-EA24-9783F7B4E0F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27" creationId="{5706C8D9-80F7-19D5-3C9D-32C3F35CC73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30" creationId="{3022F9A9-677C-BB5F-593D-BBBE19C2E1B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38" creationId="{E724A8A8-234F-D5BF-AF9B-A5F4DA95B2C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42" creationId="{AAC9A230-D336-3453-D156-B3964B2148F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443387846" sldId="492"/>
            <ac:grpSpMk id="55" creationId="{4169D9B6-AEC0-44C0-B586-ECC4FE4B6E3B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443387846" sldId="492"/>
            <ac:picMk id="19" creationId="{7ECD40DF-9C6F-E862-7E25-6DA82A5395A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443387846" sldId="492"/>
            <ac:picMk id="28" creationId="{B04EC79E-0AEF-84CA-79C7-24A8C296239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443387846" sldId="492"/>
            <ac:picMk id="32" creationId="{1B908F3B-EC46-D389-F3A0-ECE2A3F0170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443387846" sldId="492"/>
            <ac:picMk id="40" creationId="{AB223AEA-2048-D83C-2346-9A8A98BDAF8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443387846" sldId="492"/>
            <ac:picMk id="56" creationId="{60F40DB7-4A9B-45ED-8CB6-95644DB93771}"/>
          </ac:picMkLst>
        </pc:picChg>
      </pc:sldChg>
      <pc:sldChg chg="add del">
        <pc:chgData name="Wang Lu" userId="e86ce327-f461-45b4-9feb-ce463355a98d" providerId="ADAL" clId="{D1836827-3D3D-416A-A837-A8A06A4A6669}" dt="2024-05-27T12:48:04.625" v="3020" actId="47"/>
        <pc:sldMkLst>
          <pc:docMk/>
          <pc:sldMk cId="3412703526" sldId="492"/>
        </pc:sldMkLst>
      </pc:sldChg>
      <pc:sldChg chg="addSp delSp modSp mod modClrScheme chgLayout">
        <pc:chgData name="Wang Lu" userId="e86ce327-f461-45b4-9feb-ce463355a98d" providerId="ADAL" clId="{D1836827-3D3D-416A-A837-A8A06A4A6669}" dt="2024-05-29T06:30:55.817" v="12167" actId="1036"/>
        <pc:sldMkLst>
          <pc:docMk/>
          <pc:sldMk cId="3546847664" sldId="498"/>
        </pc:sldMkLst>
        <pc:spChg chg="add mod">
          <ac:chgData name="Wang Lu" userId="e86ce327-f461-45b4-9feb-ce463355a98d" providerId="ADAL" clId="{D1836827-3D3D-416A-A837-A8A06A4A6669}" dt="2024-05-29T06:29:07.837" v="12139" actId="26606"/>
          <ac:spMkLst>
            <pc:docMk/>
            <pc:sldMk cId="3546847664" sldId="498"/>
            <ac:spMk id="2" creationId="{FF48B2F1-3BF0-08D1-FFAA-88B610E13924}"/>
          </ac:spMkLst>
        </pc:spChg>
        <pc:spChg chg="mod">
          <ac:chgData name="Wang Lu" userId="e86ce327-f461-45b4-9feb-ce463355a98d" providerId="ADAL" clId="{D1836827-3D3D-416A-A837-A8A06A4A6669}" dt="2024-05-29T06:29:07.837" v="12139" actId="26606"/>
          <ac:spMkLst>
            <pc:docMk/>
            <pc:sldMk cId="3546847664" sldId="498"/>
            <ac:spMk id="3" creationId="{210188DB-2EF6-49A3-B00D-E1011D9F3EF1}"/>
          </ac:spMkLst>
        </pc:spChg>
        <pc:spChg chg="mod">
          <ac:chgData name="Wang Lu" userId="e86ce327-f461-45b4-9feb-ce463355a98d" providerId="ADAL" clId="{D1836827-3D3D-416A-A837-A8A06A4A6669}" dt="2024-05-29T06:29:07.837" v="12139" actId="26606"/>
          <ac:spMkLst>
            <pc:docMk/>
            <pc:sldMk cId="3546847664" sldId="498"/>
            <ac:spMk id="4" creationId="{2E5F9408-ABB1-4E8E-88EF-498AF9405786}"/>
          </ac:spMkLst>
        </pc:spChg>
        <pc:spChg chg="mod">
          <ac:chgData name="Wang Lu" userId="e86ce327-f461-45b4-9feb-ce463355a98d" providerId="ADAL" clId="{D1836827-3D3D-416A-A837-A8A06A4A6669}" dt="2024-05-29T06:30:50.690" v="12159" actId="14100"/>
          <ac:spMkLst>
            <pc:docMk/>
            <pc:sldMk cId="3546847664" sldId="498"/>
            <ac:spMk id="6" creationId="{AD1DECFF-498F-363B-BD75-55CC03D1EE0F}"/>
          </ac:spMkLst>
        </pc:spChg>
        <pc:spChg chg="mod">
          <ac:chgData name="Wang Lu" userId="e86ce327-f461-45b4-9feb-ce463355a98d" providerId="ADAL" clId="{D1836827-3D3D-416A-A837-A8A06A4A6669}" dt="2024-05-29T06:30:46.697" v="12158" actId="14100"/>
          <ac:spMkLst>
            <pc:docMk/>
            <pc:sldMk cId="3546847664" sldId="498"/>
            <ac:spMk id="8" creationId="{9A37F573-063B-4F71-BEC9-0D68669B9F31}"/>
          </ac:spMkLst>
        </pc:spChg>
        <pc:spChg chg="mod">
          <ac:chgData name="Wang Lu" userId="e86ce327-f461-45b4-9feb-ce463355a98d" providerId="ADAL" clId="{D1836827-3D3D-416A-A837-A8A06A4A6669}" dt="2024-05-29T06:30:17.961" v="12157" actId="2711"/>
          <ac:spMkLst>
            <pc:docMk/>
            <pc:sldMk cId="3546847664" sldId="498"/>
            <ac:spMk id="10" creationId="{8F1A6CE7-BDBA-5982-8F06-F345EAAFBE50}"/>
          </ac:spMkLst>
        </pc:spChg>
        <pc:spChg chg="add del">
          <ac:chgData name="Wang Lu" userId="e86ce327-f461-45b4-9feb-ce463355a98d" providerId="ADAL" clId="{D1836827-3D3D-416A-A837-A8A06A4A6669}" dt="2024-05-29T06:28:59.249" v="12133" actId="26606"/>
          <ac:spMkLst>
            <pc:docMk/>
            <pc:sldMk cId="3546847664" sldId="498"/>
            <ac:spMk id="15" creationId="{D04306B7-0A07-EC4F-010E-680D59A54099}"/>
          </ac:spMkLst>
        </pc:spChg>
        <pc:spChg chg="add del mod">
          <ac:chgData name="Wang Lu" userId="e86ce327-f461-45b4-9feb-ce463355a98d" providerId="ADAL" clId="{D1836827-3D3D-416A-A837-A8A06A4A6669}" dt="2024-05-29T06:29:01.223" v="12135" actId="26606"/>
          <ac:spMkLst>
            <pc:docMk/>
            <pc:sldMk cId="3546847664" sldId="498"/>
            <ac:spMk id="17" creationId="{1F1E4F4F-78F1-EE5B-ABEE-260D4FFE1820}"/>
          </ac:spMkLst>
        </pc:spChg>
        <pc:spChg chg="add del mod">
          <ac:chgData name="Wang Lu" userId="e86ce327-f461-45b4-9feb-ce463355a98d" providerId="ADAL" clId="{D1836827-3D3D-416A-A837-A8A06A4A6669}" dt="2024-05-29T06:29:05.296" v="12137" actId="26606"/>
          <ac:spMkLst>
            <pc:docMk/>
            <pc:sldMk cId="3546847664" sldId="498"/>
            <ac:spMk id="19" creationId="{7EF88C8F-38AC-F293-F947-0D7B55A1BC58}"/>
          </ac:spMkLst>
        </pc:spChg>
        <pc:spChg chg="add del">
          <ac:chgData name="Wang Lu" userId="e86ce327-f461-45b4-9feb-ce463355a98d" providerId="ADAL" clId="{D1836827-3D3D-416A-A837-A8A06A4A6669}" dt="2024-05-29T06:29:07.837" v="12139" actId="26606"/>
          <ac:spMkLst>
            <pc:docMk/>
            <pc:sldMk cId="3546847664" sldId="498"/>
            <ac:spMk id="21" creationId="{D04306B7-0A07-EC4F-010E-680D59A54099}"/>
          </ac:spMkLst>
        </pc:spChg>
        <pc:picChg chg="mod ord">
          <ac:chgData name="Wang Lu" userId="e86ce327-f461-45b4-9feb-ce463355a98d" providerId="ADAL" clId="{D1836827-3D3D-416A-A837-A8A06A4A6669}" dt="2024-05-29T06:30:55.817" v="12167" actId="1036"/>
          <ac:picMkLst>
            <pc:docMk/>
            <pc:sldMk cId="3546847664" sldId="498"/>
            <ac:picMk id="7" creationId="{17B774A7-B532-48CD-A1E7-012FF418B074}"/>
          </ac:picMkLst>
        </pc:picChg>
        <pc:picChg chg="mod ord">
          <ac:chgData name="Wang Lu" userId="e86ce327-f461-45b4-9feb-ce463355a98d" providerId="ADAL" clId="{D1836827-3D3D-416A-A837-A8A06A4A6669}" dt="2024-05-29T06:30:55.817" v="12167" actId="1036"/>
          <ac:picMkLst>
            <pc:docMk/>
            <pc:sldMk cId="3546847664" sldId="498"/>
            <ac:picMk id="9" creationId="{6808E8F0-5FB3-4C14-5FAE-E9DB95D920AE}"/>
          </ac:picMkLst>
        </pc:picChg>
      </pc:sldChg>
      <pc:sldChg chg="modSp mod modNotesTx">
        <pc:chgData name="Wang Lu" userId="e86ce327-f461-45b4-9feb-ce463355a98d" providerId="ADAL" clId="{D1836827-3D3D-416A-A837-A8A06A4A6669}" dt="2024-05-29T11:37:52.752" v="22853" actId="20577"/>
        <pc:sldMkLst>
          <pc:docMk/>
          <pc:sldMk cId="1908030176" sldId="499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2" creationId="{2653C2E1-FF31-D971-2E4A-25CA7BE3FCDB}"/>
          </ac:spMkLst>
        </pc:spChg>
        <pc:spChg chg="mod">
          <ac:chgData name="Wang Lu" userId="e86ce327-f461-45b4-9feb-ce463355a98d" providerId="ADAL" clId="{D1836827-3D3D-416A-A837-A8A06A4A6669}" dt="2024-05-23T07:27:28.772" v="1522" actId="2711"/>
          <ac:spMkLst>
            <pc:docMk/>
            <pc:sldMk cId="1908030176" sldId="499"/>
            <ac:spMk id="4" creationId="{9723168B-94CE-4688-B496-85A2637E7A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6" creationId="{87E12328-6316-4161-48C8-DE10A9FE72F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9" creationId="{3131F931-0BFF-9F7A-3E36-4AF9AFDCE03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31" creationId="{DF59AF21-C3EE-4622-99D8-F46299C38AA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32" creationId="{AD65D364-244E-4D40-995A-2D062A8CD7A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08030176" sldId="499"/>
            <ac:spMk id="33" creationId="{D3BD40D9-4CD2-432A-88BC-03A56E6BB42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08030176" sldId="499"/>
            <ac:grpSpMk id="7" creationId="{ED343379-20B9-9DA6-900D-6ABE37FCBD0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08030176" sldId="499"/>
            <ac:grpSpMk id="8" creationId="{57747745-0753-5E4D-CFCD-AB195C3659F3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08030176" sldId="499"/>
            <ac:grpSpMk id="10" creationId="{8F1A6AC8-48E4-4279-360D-0F2989C0AF52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08030176" sldId="499"/>
            <ac:picMk id="5" creationId="{DA6E75BA-CBCC-0FCC-A134-A9B528B7F986}"/>
          </ac:picMkLst>
        </pc:picChg>
      </pc:sldChg>
      <pc:sldChg chg="modSp del">
        <pc:chgData name="Wang Lu" userId="e86ce327-f461-45b4-9feb-ce463355a98d" providerId="ADAL" clId="{D1836827-3D3D-416A-A837-A8A06A4A6669}" dt="2024-05-25T06:57:15.091" v="1811" actId="47"/>
        <pc:sldMkLst>
          <pc:docMk/>
          <pc:sldMk cId="964758877" sldId="500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64758877" sldId="500"/>
            <ac:spMk id="14" creationId="{36CE2EEC-DDEE-4DCA-BE0D-3B88F8816D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64758877" sldId="500"/>
            <ac:spMk id="15" creationId="{503AFB88-815F-43B4-BF94-F8393CB3E8F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64758877" sldId="500"/>
            <ac:grpSpMk id="9" creationId="{44060B9F-E9B5-78C0-E801-735A0DA380C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64758877" sldId="500"/>
            <ac:grpSpMk id="10" creationId="{6C362201-A392-F0E7-98E1-DFAAB16E9B27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64758877" sldId="500"/>
            <ac:picMk id="8" creationId="{446730B3-0F0B-A95E-C411-66342212522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64758877" sldId="500"/>
            <ac:picMk id="13" creationId="{B351FF00-ED4D-4530-B588-D625EA52809A}"/>
          </ac:picMkLst>
        </pc:picChg>
      </pc:sldChg>
      <pc:sldChg chg="modSp mod">
        <pc:chgData name="Wang Lu" userId="e86ce327-f461-45b4-9feb-ce463355a98d" providerId="ADAL" clId="{D1836827-3D3D-416A-A837-A8A06A4A6669}" dt="2024-05-23T07:24:51.050" v="1508" actId="2711"/>
        <pc:sldMkLst>
          <pc:docMk/>
          <pc:sldMk cId="1175233120" sldId="505"/>
        </pc:sldMkLst>
        <pc:spChg chg="mod">
          <ac:chgData name="Wang Lu" userId="e86ce327-f461-45b4-9feb-ce463355a98d" providerId="ADAL" clId="{D1836827-3D3D-416A-A837-A8A06A4A6669}" dt="2024-05-23T07:24:51.050" v="1508" actId="2711"/>
          <ac:spMkLst>
            <pc:docMk/>
            <pc:sldMk cId="1175233120" sldId="505"/>
            <ac:spMk id="4" creationId="{C2FFE433-802B-4010-B575-C1D6E68B3A2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6" creationId="{E5CF29D8-6D9A-3990-A00E-C326B7EDFBD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19" creationId="{3DFA7E90-B35E-469D-AB8B-FF99EC86CA2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1" creationId="{A470C4C2-6960-4947-B8E2-09C2FDDC07E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3" creationId="{805AAEDD-13D1-4021-9A68-C764192A6F4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4" creationId="{FC842A30-C516-4098-B9B6-4AD5414772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5" creationId="{AF961EC2-20C2-45E9-92DA-9665282C1D5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6" creationId="{82386A06-BF57-4D89-9F79-B46C18DBE85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27" creationId="{1B31B8EA-62DA-4413-B115-FCF0B691D1F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0" creationId="{DC4D86C0-C83E-436B-A491-60CE2DEED63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2" creationId="{536F9CF7-8DA2-47EE-9C85-249F24613F3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4" creationId="{3F0C7B93-3FE2-4A36-BB22-54DEC782727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5" creationId="{968AF22A-2EC1-4D7E-AA2B-3F8DD7A90A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6" creationId="{1F5684E2-5E5C-409D-B579-71F790FC67A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39" creationId="{090DC59C-16BF-45B9-8363-77570706A4F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41" creationId="{D691225F-30D1-40A5-9F73-43BEA3B5E63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43" creationId="{F4E4CFCE-1917-4CDD-899F-DCBD16A0113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44" creationId="{313BCF40-9203-4B81-8AD7-3485C523F7E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45" creationId="{785865A8-17BF-4F32-A152-32ABFF759DF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167" creationId="{581ACD35-E0D9-41CB-8179-D1CEBFAF327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168" creationId="{ECC0707F-ECC7-4C77-B96A-7ECBDA69E99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175233120" sldId="505"/>
            <ac:spMk id="169" creationId="{48B41C45-AE7D-458C-B6CE-6CCEF3CE4E0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75233120" sldId="505"/>
            <ac:grpSpMk id="2" creationId="{4A36F86E-A94C-4FDC-AAE0-0DB8695A342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75233120" sldId="505"/>
            <ac:grpSpMk id="10" creationId="{70DAB528-98C9-4B9F-8F9A-01445C84DC2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75233120" sldId="505"/>
            <ac:grpSpMk id="11" creationId="{E6A9E3A1-653B-45F3-ADDB-1BAED74C47F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175233120" sldId="505"/>
            <ac:grpSpMk id="16" creationId="{28AC3163-76A9-4503-AA0C-05A89DB06739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75233120" sldId="505"/>
            <ac:picMk id="12" creationId="{B7A46F3A-2CD3-40F6-8832-9DB286CE5A7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75233120" sldId="505"/>
            <ac:picMk id="17" creationId="{CACCE8BF-2685-4EB0-9249-6C951842F4D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75233120" sldId="505"/>
            <ac:picMk id="28" creationId="{AF2B128A-D4C7-481A-9E17-6BF3B511171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175233120" sldId="505"/>
            <ac:picMk id="37" creationId="{CCE7A2F8-74E7-4B62-91AC-88EA66B14B32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18" creationId="{7AEB5201-A1CD-4255-AA62-DD2ED095FE8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20" creationId="{B3EA115C-B7CB-4E4E-9502-EF4CAD57A29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22" creationId="{0C55F7BE-0934-4ADB-A5D0-2F836E0A024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29" creationId="{A8B733BA-7D18-4309-B9EC-5E264B5EEB9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31" creationId="{B87E168B-1F37-46C3-9640-C34A868C5B7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33" creationId="{B7AA72D3-74DE-4D5C-804A-3C3DF60656D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38" creationId="{8A2AAA41-83AD-45A7-81BD-467C19C9BD1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40" creationId="{1D02E812-2FDE-408B-9C23-7C82CA25CC0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175233120" sldId="505"/>
            <ac:cxnSpMk id="42" creationId="{3828D8BE-B287-4564-A861-D35C2D1E2247}"/>
          </ac:cxnSpMkLst>
        </pc:cxnChg>
      </pc:sldChg>
      <pc:sldChg chg="modSp mod modNotesTx">
        <pc:chgData name="Wang Lu" userId="e86ce327-f461-45b4-9feb-ce463355a98d" providerId="ADAL" clId="{D1836827-3D3D-416A-A837-A8A06A4A6669}" dt="2024-05-29T10:42:08.468" v="17264" actId="6549"/>
        <pc:sldMkLst>
          <pc:docMk/>
          <pc:sldMk cId="526695419" sldId="506"/>
        </pc:sldMkLst>
        <pc:spChg chg="mod">
          <ac:chgData name="Wang Lu" userId="e86ce327-f461-45b4-9feb-ce463355a98d" providerId="ADAL" clId="{D1836827-3D3D-416A-A837-A8A06A4A6669}" dt="2024-05-23T07:25:01.994" v="1509" actId="2711"/>
          <ac:spMkLst>
            <pc:docMk/>
            <pc:sldMk cId="526695419" sldId="506"/>
            <ac:spMk id="4" creationId="{3ED94AE2-27FC-42F2-9186-BDB4E95703A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9" creationId="{7E2E3E0E-B915-D4DC-59D7-727F34ED5C5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33" creationId="{5DB10C7E-3C7C-418C-8D7B-78A2AA3A62B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34" creationId="{8A9D710D-F0DE-485C-914A-33B0D07557F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35" creationId="{84450F29-1EBF-4FC6-A0BA-801F5F7309D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37" creationId="{6D2AB1DC-427A-4A14-AC72-6CA155AC001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39" creationId="{48F5400F-DA42-4C7E-85D5-5D48EBE5EAA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44" creationId="{6EC13908-1A4E-48CA-A0DF-E37927CFB04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0" creationId="{0C35DFFC-C09E-42A5-9790-B6AB5F35575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1" creationId="{78BBE591-60F3-4057-87E2-FBD12F09100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2" creationId="{6A7C71D8-F042-4B37-A885-56F722FCB67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3" creationId="{B97484B0-7BCE-4B6A-B9C4-793D8C2472C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4" creationId="{FFF351E5-34DD-4DE8-9587-1661CA2BCC6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6" creationId="{E4781C2D-2F8D-4916-BE5C-705B44874CC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58" creationId="{7769F4E9-80B3-4C42-9942-3FBB2F6F10A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0" creationId="{478B313C-F418-4076-9852-C144B7FE9DC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1" creationId="{530E76F4-7C37-49DC-9FDE-7E131D1C8C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2" creationId="{7ADFAE3A-6827-454B-8585-07B09149D2C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5" creationId="{5A31FD71-A600-4691-8A81-22685FFAC77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7" creationId="{5A108B8F-255A-4DD3-BB70-C3A82B36CE3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69" creationId="{704657A0-0E93-47B4-89B0-CD80D2CB94E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70" creationId="{7701430D-CB69-4709-8B5B-6A2956D2584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72" creationId="{B63EBEB9-97C2-4293-BF32-13261773B63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73" creationId="{087C75B0-F7B0-45E6-837A-794FC1F2FEA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76" creationId="{DB65FD03-672B-4774-9E55-661C3D48B08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78" creationId="{449EDD48-4ED6-4951-A275-246F9C80082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80" creationId="{B8CE9BBB-DA67-4F8D-95AD-96E9FEC1ED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81" creationId="{C5FC8D9E-5A07-4CE8-B4CB-C550FD5589E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85" creationId="{FF48CE44-62AF-432E-AFFA-518CF898D3A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87" creationId="{E751039A-A44C-448A-AB7D-6D3FEEDAA0E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89" creationId="{F17A282D-F8DA-4B82-85C4-AEE43FC13B2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26695419" sldId="506"/>
            <ac:spMk id="90" creationId="{5C39CF55-F744-406C-939D-E51FC6BA1BCD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6" creationId="{7DAFE953-766F-3E15-05C2-B638C23EAE3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7" creationId="{933265EB-A3BD-4413-A23E-EBFA2DD92E1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8" creationId="{CF2E3F24-29EB-F329-3C3B-AE890B07CBA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43" creationId="{1901990E-C69F-4A59-85F0-05747E935C43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45" creationId="{381E02BC-93D4-43EF-835B-418B5A5223B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46" creationId="{6ABA1092-CF2D-4389-9B47-26CC239FBC4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26695419" sldId="506"/>
            <ac:grpSpMk id="47" creationId="{5C92C4F0-603B-4243-97E2-83526247598F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30" creationId="{53D2C0FD-B964-40C4-8F3C-11284C96E79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31" creationId="{D8289F76-ACBD-4AF7-8549-157FF3B491D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48" creationId="{1A29C102-097B-4F88-9C5B-641A930FD24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49" creationId="{05033488-FE46-48A3-8097-88B9376745C5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63" creationId="{40EFD019-CDA3-4962-AD25-BD63E3CED6A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71" creationId="{9B6E6F78-6A25-42BB-B287-D71AC52DB97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74" creationId="{167BA56E-EAB2-4C0E-8454-A5C29093EBA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82" creationId="{B534DB47-E3DC-43FE-B4BA-94A1784D57B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26695419" sldId="506"/>
            <ac:picMk id="83" creationId="{BB94AD56-C8C1-4FC1-A5C7-649088F9F749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32" creationId="{BD4A0BD4-D915-49AE-A1DA-B348A9CD34D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36" creationId="{D92DE042-2DFB-4F6E-A868-FAD4A9035DD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38" creationId="{FBC4DF9D-1F20-44A5-A7DB-E8933359B65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55" creationId="{EDF4E9B9-1BBB-483C-8D4F-66CEE4F1727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57" creationId="{9E35EB9C-610D-4555-8057-DA6D5C4A2B00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59" creationId="{ABD0A4EA-D370-4C1D-B80C-6DEB6F0015F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64" creationId="{F1C9A46E-D8E0-4B99-B860-F3BD0353EAD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66" creationId="{1D05DBAF-BD25-422E-9EA0-03DB1C1C916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68" creationId="{F326D539-FECE-456C-A55A-4ED3DEFDBA7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75" creationId="{DA5B1FCB-FDC2-4E24-9FF6-3D2561FE014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77" creationId="{0FF1C822-18B1-4F01-9222-57096281BE6B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79" creationId="{7D8DC7B1-EA25-4D4B-8119-C11E26AADD5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84" creationId="{51931843-47F0-4D7E-AB6D-CE49554FB500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86" creationId="{4F590416-B7B6-4942-BC2A-A1F33EC9AF3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26695419" sldId="506"/>
            <ac:cxnSpMk id="88" creationId="{FB0671BC-2FFE-4201-B21D-5EF0799101F7}"/>
          </ac:cxnSpMkLst>
        </pc:cxnChg>
      </pc:sldChg>
      <pc:sldChg chg="modSp mod modNotesTx">
        <pc:chgData name="Wang Lu" userId="e86ce327-f461-45b4-9feb-ce463355a98d" providerId="ADAL" clId="{D1836827-3D3D-416A-A837-A8A06A4A6669}" dt="2024-05-29T12:08:31.555" v="25703" actId="20577"/>
        <pc:sldMkLst>
          <pc:docMk/>
          <pc:sldMk cId="2944681933" sldId="519"/>
        </pc:sldMkLst>
        <pc:spChg chg="mod">
          <ac:chgData name="Wang Lu" userId="e86ce327-f461-45b4-9feb-ce463355a98d" providerId="ADAL" clId="{D1836827-3D3D-416A-A837-A8A06A4A6669}" dt="2024-05-23T07:28:02.975" v="1526" actId="2711"/>
          <ac:spMkLst>
            <pc:docMk/>
            <pc:sldMk cId="2944681933" sldId="519"/>
            <ac:spMk id="4" creationId="{2C273987-B164-4730-A631-3912A2EB62F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44681933" sldId="519"/>
            <ac:spMk id="12" creationId="{79AC4AEB-BE38-2D35-7314-410C4BBD5FDC}"/>
          </ac:spMkLst>
        </pc:spChg>
      </pc:sldChg>
      <pc:sldChg chg="modSp mod modNotesTx">
        <pc:chgData name="Wang Lu" userId="e86ce327-f461-45b4-9feb-ce463355a98d" providerId="ADAL" clId="{D1836827-3D3D-416A-A837-A8A06A4A6669}" dt="2024-05-29T10:46:41.962" v="17663" actId="20577"/>
        <pc:sldMkLst>
          <pc:docMk/>
          <pc:sldMk cId="1710233765" sldId="525"/>
        </pc:sldMkLst>
        <pc:spChg chg="mod">
          <ac:chgData name="Wang Lu" userId="e86ce327-f461-45b4-9feb-ce463355a98d" providerId="ADAL" clId="{D1836827-3D3D-416A-A837-A8A06A4A6669}" dt="2024-05-23T07:25:13.535" v="1510" actId="2711"/>
          <ac:spMkLst>
            <pc:docMk/>
            <pc:sldMk cId="1710233765" sldId="525"/>
            <ac:spMk id="4" creationId="{B9706A33-6813-508A-A072-9259A099A325}"/>
          </ac:spMkLst>
        </pc:spChg>
        <pc:spChg chg="mod">
          <ac:chgData name="Wang Lu" userId="e86ce327-f461-45b4-9feb-ce463355a98d" providerId="ADAL" clId="{D1836827-3D3D-416A-A837-A8A06A4A6669}" dt="2024-05-29T06:07:35.326" v="11849" actId="20577"/>
          <ac:spMkLst>
            <pc:docMk/>
            <pc:sldMk cId="1710233765" sldId="525"/>
            <ac:spMk id="7" creationId="{759E7633-D60F-70B4-8C84-B505FB04B6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10233765" sldId="525"/>
            <ac:spMk id="20" creationId="{CE3EE184-21C2-0D6E-3748-F26DEE00095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10233765" sldId="525"/>
            <ac:spMk id="24" creationId="{B7952A8A-B7C9-3F71-583D-72D8F847683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710233765" sldId="525"/>
            <ac:grpSpMk id="21" creationId="{A98DC462-1805-D88B-7A19-BD86C8DE5C1C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710233765" sldId="525"/>
            <ac:picMk id="19" creationId="{17083156-3845-F101-7503-0C68DA714576}"/>
          </ac:picMkLst>
        </pc:picChg>
      </pc:sldChg>
      <pc:sldChg chg="modSp mod modNotesTx">
        <pc:chgData name="Wang Lu" userId="e86ce327-f461-45b4-9feb-ce463355a98d" providerId="ADAL" clId="{D1836827-3D3D-416A-A837-A8A06A4A6669}" dt="2024-05-29T13:08:40.952" v="26746" actId="20577"/>
        <pc:sldMkLst>
          <pc:docMk/>
          <pc:sldMk cId="281575690" sldId="526"/>
        </pc:sldMkLst>
        <pc:spChg chg="mod">
          <ac:chgData name="Wang Lu" userId="e86ce327-f461-45b4-9feb-ce463355a98d" providerId="ADAL" clId="{D1836827-3D3D-416A-A837-A8A06A4A6669}" dt="2024-05-28T02:11:00.411" v="3556" actId="20577"/>
          <ac:spMkLst>
            <pc:docMk/>
            <pc:sldMk cId="281575690" sldId="526"/>
            <ac:spMk id="4" creationId="{EF33062A-B672-E1B0-81A4-3C6A8FEEADAB}"/>
          </ac:spMkLst>
        </pc:spChg>
        <pc:spChg chg="mod">
          <ac:chgData name="Wang Lu" userId="e86ce327-f461-45b4-9feb-ce463355a98d" providerId="ADAL" clId="{D1836827-3D3D-416A-A837-A8A06A4A6669}" dt="2024-05-29T13:03:23.405" v="26113" actId="207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e86ce327-f461-45b4-9feb-ce463355a98d" providerId="ADAL" clId="{D1836827-3D3D-416A-A837-A8A06A4A6669}" dt="2024-05-29T13:01:02.971" v="25881" actId="20577"/>
          <ac:spMkLst>
            <pc:docMk/>
            <pc:sldMk cId="281575690" sldId="526"/>
            <ac:spMk id="8" creationId="{7CB59BA2-971A-35EF-BA09-E8B6634792D5}"/>
          </ac:spMkLst>
        </pc:spChg>
      </pc:sldChg>
      <pc:sldChg chg="modSp mod modAnim modNotesTx">
        <pc:chgData name="Wang Lu" userId="e86ce327-f461-45b4-9feb-ce463355a98d" providerId="ADAL" clId="{D1836827-3D3D-416A-A837-A8A06A4A6669}" dt="2024-06-03T05:56:26.429" v="35457"/>
        <pc:sldMkLst>
          <pc:docMk/>
          <pc:sldMk cId="3360585554" sldId="527"/>
        </pc:sldMkLst>
        <pc:spChg chg="mod">
          <ac:chgData name="Wang Lu" userId="e86ce327-f461-45b4-9feb-ce463355a98d" providerId="ADAL" clId="{D1836827-3D3D-416A-A837-A8A06A4A6669}" dt="2024-05-27T01:11:43.477" v="2766" actId="313"/>
          <ac:spMkLst>
            <pc:docMk/>
            <pc:sldMk cId="3360585554" sldId="527"/>
            <ac:spMk id="2" creationId="{ECB6CEB4-FF61-12C6-EF28-CF0C631C64D9}"/>
          </ac:spMkLst>
        </pc:spChg>
        <pc:spChg chg="mod">
          <ac:chgData name="Wang Lu" userId="e86ce327-f461-45b4-9feb-ce463355a98d" providerId="ADAL" clId="{D1836827-3D3D-416A-A837-A8A06A4A6669}" dt="2024-05-28T02:11:16.570" v="3557" actId="20577"/>
          <ac:spMkLst>
            <pc:docMk/>
            <pc:sldMk cId="3360585554" sldId="527"/>
            <ac:spMk id="4" creationId="{EF33062A-B672-E1B0-81A4-3C6A8FEEADA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13" creationId="{AF237778-92CE-051B-419E-E50FC0D3D9B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14" creationId="{192314AB-E0E5-2880-5E64-22BBC79B6EA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15" creationId="{5E26FDA7-BE74-2E64-ABB8-FD2646688C6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19" creationId="{640D3CF9-731C-1C8E-7080-22A6C715CBC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20" creationId="{EE547782-BF8B-3D33-3F51-1ABDDF6AD4D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0585554" sldId="527"/>
            <ac:spMk id="21" creationId="{2DDBF597-39F0-6632-0D65-1030E4FE160D}"/>
          </ac:spMkLst>
        </pc:spChg>
        <pc:spChg chg="mod">
          <ac:chgData name="Wang Lu" userId="e86ce327-f461-45b4-9feb-ce463355a98d" providerId="ADAL" clId="{D1836827-3D3D-416A-A837-A8A06A4A6669}" dt="2024-05-27T01:11:44.196" v="2767" actId="313"/>
          <ac:spMkLst>
            <pc:docMk/>
            <pc:sldMk cId="3360585554" sldId="527"/>
            <ac:spMk id="27" creationId="{D4328028-8E86-5E83-FD77-9C5B841C83FF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360585554" sldId="527"/>
            <ac:grpSpMk id="16" creationId="{D9C332A7-F42D-A923-B214-00EA3ED7465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360585554" sldId="527"/>
            <ac:grpSpMk id="17" creationId="{B7E96127-8D8C-19C8-F6D3-00B33CB3BA58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360585554" sldId="527"/>
            <ac:picMk id="12" creationId="{607A78A0-2C07-8063-32B8-52469ED64314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360585554" sldId="527"/>
            <ac:picMk id="18" creationId="{B3076588-C230-DD35-8C3E-56BFC3FAA6CE}"/>
          </ac:picMkLst>
        </pc:picChg>
      </pc:sldChg>
      <pc:sldChg chg="modSp mod modNotesTx">
        <pc:chgData name="Wang Lu" userId="e86ce327-f461-45b4-9feb-ce463355a98d" providerId="ADAL" clId="{D1836827-3D3D-416A-A837-A8A06A4A6669}" dt="2024-05-28T13:41:21.045" v="4264" actId="20577"/>
        <pc:sldMkLst>
          <pc:docMk/>
          <pc:sldMk cId="3247628989" sldId="528"/>
        </pc:sldMkLst>
        <pc:spChg chg="mod">
          <ac:chgData name="Wang Lu" userId="e86ce327-f461-45b4-9feb-ce463355a98d" providerId="ADAL" clId="{D1836827-3D3D-416A-A837-A8A06A4A6669}" dt="2024-05-23T07:30:28.334" v="1545" actId="2711"/>
          <ac:spMkLst>
            <pc:docMk/>
            <pc:sldMk cId="3247628989" sldId="528"/>
            <ac:spMk id="4" creationId="{66BC0C10-8B49-A927-E3A8-54D391C26211}"/>
          </ac:spMkLst>
        </pc:spChg>
        <pc:spChg chg="mod">
          <ac:chgData name="Wang Lu" userId="e86ce327-f461-45b4-9feb-ce463355a98d" providerId="ADAL" clId="{D1836827-3D3D-416A-A837-A8A06A4A6669}" dt="2024-05-28T13:41:21.045" v="4264" actId="20577"/>
          <ac:spMkLst>
            <pc:docMk/>
            <pc:sldMk cId="3247628989" sldId="528"/>
            <ac:spMk id="6" creationId="{30FE515F-375D-BC0B-DD6D-B8FEF702548D}"/>
          </ac:spMkLst>
        </pc:spChg>
      </pc:sldChg>
      <pc:sldChg chg="modSp mod modNotesTx">
        <pc:chgData name="Wang Lu" userId="e86ce327-f461-45b4-9feb-ce463355a98d" providerId="ADAL" clId="{D1836827-3D3D-416A-A837-A8A06A4A6669}" dt="2024-05-28T13:38:36.116" v="4096" actId="20577"/>
        <pc:sldMkLst>
          <pc:docMk/>
          <pc:sldMk cId="2781147110" sldId="529"/>
        </pc:sldMkLst>
        <pc:spChg chg="mod">
          <ac:chgData name="Wang Lu" userId="e86ce327-f461-45b4-9feb-ce463355a98d" providerId="ADAL" clId="{D1836827-3D3D-416A-A837-A8A06A4A6669}" dt="2024-05-23T07:30:36.275" v="1546" actId="2711"/>
          <ac:spMkLst>
            <pc:docMk/>
            <pc:sldMk cId="2781147110" sldId="529"/>
            <ac:spMk id="4" creationId="{66BC0C10-8B49-A927-E3A8-54D391C2621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781147110" sldId="529"/>
            <ac:spMk id="6" creationId="{30FE515F-375D-BC0B-DD6D-B8FEF702548D}"/>
          </ac:spMkLst>
        </pc:spChg>
      </pc:sldChg>
      <pc:sldChg chg="del">
        <pc:chgData name="Wang Lu" userId="e86ce327-f461-45b4-9feb-ce463355a98d" providerId="ADAL" clId="{D1836827-3D3D-416A-A837-A8A06A4A6669}" dt="2024-05-27T12:48:04.625" v="3020" actId="47"/>
        <pc:sldMkLst>
          <pc:docMk/>
          <pc:sldMk cId="3538100760" sldId="531"/>
        </pc:sldMkLst>
      </pc:sldChg>
      <pc:sldChg chg="modSp del">
        <pc:chgData name="Wang Lu" userId="e86ce327-f461-45b4-9feb-ce463355a98d" providerId="ADAL" clId="{D1836827-3D3D-416A-A837-A8A06A4A6669}" dt="2024-05-25T06:57:31.152" v="1813" actId="47"/>
        <pc:sldMkLst>
          <pc:docMk/>
          <pc:sldMk cId="2113952339" sldId="532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34" creationId="{F3B9374F-A3EF-476B-6DBB-B51E29ED72C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36" creationId="{B0D20082-36FD-0288-0C25-ABF9505F96C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37" creationId="{3A2D14CA-FA63-B1D3-523F-1D3F6B2CEF6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38" creationId="{D6E0A647-8F6C-663E-0086-63C83CC0D03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2" creationId="{85A22470-4061-4745-96BE-72FC22FD7F4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4" creationId="{3B101FF6-2350-3C11-F636-45F1280580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5" creationId="{8E7797DE-4029-E390-FE90-66BC6D7B019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6" creationId="{3D7BF778-581A-8874-6619-795D31EFEA9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7" creationId="{987FBE10-7FC4-0ACC-3160-C1E06BC99F9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8" creationId="{7145A239-A5FC-B235-640A-6A96C4F94B8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49" creationId="{09E25B5A-FEB8-28FB-7293-7DD0AEB3342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51" creationId="{0536FAC5-0AC8-15C4-5C9E-1E869ED18BC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53" creationId="{67689283-ABC5-853A-144A-1087D2F63A7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55" creationId="{FAB571B8-4560-2468-A04A-C9976152DF3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57" creationId="{A950E502-D391-C076-8BDD-C1A3F9F12CA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13952339" sldId="532"/>
            <ac:spMk id="59" creationId="{10115D20-92DE-4F20-D682-A393021F66C3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2" creationId="{69F2051A-A4EB-926E-CBAC-2D492701ACC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6" creationId="{9D460AEF-9E23-9EA2-5721-F414A479E43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8" creationId="{FDD2BDB5-5943-6FA1-8D1E-DDFD4F5548F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10" creationId="{885977C1-470F-A766-148D-68D9C2A996E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11" creationId="{D0B0E213-E72A-0D06-91BE-A6124F0AA07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14" creationId="{247AB8B7-F582-EAC6-E640-3D1DFF693C8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15" creationId="{D35D0671-1A51-8ADA-0010-FE549C70C4C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18" creationId="{A3FEB89B-C937-9A0E-E955-3E8A9907EE3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32" creationId="{6ECF30F2-4A02-4A8B-F949-C9794DEC37A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113952339" sldId="532"/>
            <ac:grpSpMk id="43" creationId="{80D7526C-9D35-B461-A50B-3EFC1F18EDD1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7" creationId="{181CFFD4-3C9F-2E66-F3EE-41D1B3BD846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9" creationId="{6A44C0DC-A17D-5596-37A9-BAD603FC8B07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12" creationId="{4C112DFC-91FE-0A72-E22E-45232EA4124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13" creationId="{B5743825-6472-3A39-9DE3-B3A32F2B389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31" creationId="{B703F717-9C4E-D1ED-0733-2F236ACA648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33" creationId="{5AAD817F-2CE4-383B-B352-63F2E700F88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35" creationId="{3A766773-ED58-6FEA-7705-52D9B0CB9E7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39" creationId="{33DBD97D-DE07-762F-C9B1-8F50821B417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113952339" sldId="532"/>
            <ac:picMk id="40" creationId="{8928F735-03FD-6F3F-F721-FD868DEDBEBA}"/>
          </ac:picMkLst>
        </pc:pic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1719711959" sldId="534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19711959" sldId="534"/>
            <ac:spMk id="8" creationId="{4A787E52-7B1F-2A6C-CE52-A4456902A1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19711959" sldId="534"/>
            <ac:spMk id="9" creationId="{CA4A6866-98EF-0B6A-03DE-FD0420E88C9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719711959" sldId="534"/>
            <ac:grpSpMk id="6" creationId="{3269B93B-3E7A-660E-7591-A39FDC94A73E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719711959" sldId="534"/>
            <ac:picMk id="7" creationId="{F2E2CFBB-FC83-B665-981C-6BE5B47D9FF8}"/>
          </ac:picMkLst>
        </pc:pic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2957080605" sldId="537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2" creationId="{3B0DFBA1-936C-AE63-7A7A-B6132FEC45A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17" creationId="{416657E6-1795-955D-0555-B1DF66118CE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19" creationId="{DE908F5C-4D8F-72FE-884E-13A8FD9F600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21" creationId="{6C3F11EE-4159-2517-06CC-2D40F3EFC57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23" creationId="{51E80214-0D3D-8AA0-15DE-30179C283D0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25" creationId="{518C66EF-5C5D-113C-77D7-EFB09717655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27" creationId="{B3AFA13E-4399-E6ED-D5C6-69F1ADD697E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1" creationId="{35E041A3-A802-7824-22C3-59968A39947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2" creationId="{C82190B0-889C-76A4-0C0B-1FC4E77CB83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3" creationId="{A53E68C9-19C8-04D7-9C0F-4DFB78ECAD3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4" creationId="{8835805C-35E9-C9C4-5C2E-AC5622B50A7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5" creationId="{8C88B36E-9A90-5115-D8BC-57EAC9E8A3B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7" creationId="{4CBC1642-C453-9D3F-20B7-F1D6F7EB398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39" creationId="{51E1DB28-8DD0-4EE1-745E-F9CFC310EEA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40" creationId="{037DFAB5-0595-0CF1-74C9-ACF2F9AB216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41" creationId="{98CBA587-1C4E-EB99-BEF9-4758AF8119E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42" creationId="{AE66876A-FB19-AD17-110C-D73388A940E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43" creationId="{3A6F7298-5C6B-CC90-8221-C86729420E4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957080605" sldId="537"/>
            <ac:spMk id="45" creationId="{51B34AAF-CF06-FBE2-77AF-B444CA09B64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957080605" sldId="537"/>
            <ac:grpSpMk id="8" creationId="{14A8CA99-C6EC-2EF6-07A5-B6504378A5E8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9" creationId="{31610CCC-4BA4-9847-BFF5-77410EE74851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0" creationId="{74D0B092-0C4D-E719-6734-3F11F2E96CB1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1" creationId="{B3C02FF8-59A8-555D-A332-99FA2D579A4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2" creationId="{3785EFA4-BD3F-1210-5DC0-6E9E62F18C03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3" creationId="{87156031-1C0B-E2EC-1B12-9030C30892C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4" creationId="{BFBDBECE-A0FA-C448-0428-F9443A550315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957080605" sldId="537"/>
            <ac:picMk id="15" creationId="{6C650E7B-9B6E-B6C8-30DE-3295A8BA1E94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16" creationId="{A03DABFA-F654-9B49-1CF8-3EB5C5EFD0D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18" creationId="{D66E7319-7C1D-6747-FA46-FB49FEA0F47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0" creationId="{C9154222-E785-4B27-70F6-F7A451880F30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2" creationId="{A28F3924-756E-FCC8-DC38-EE20C649E6F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4" creationId="{81B360F7-DE18-BCAB-8600-666E035091D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6" creationId="{55A6C36F-8207-7D99-194F-0AC3DE2F22B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8" creationId="{991AA102-7B36-4876-038A-C5BE33FEC31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29" creationId="{C1F561FD-EE9A-7256-3764-02DF23186A00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30" creationId="{96F8E73B-A4DF-2A2B-9F2B-757172E9D71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36" creationId="{02E67524-88BD-4B92-1D0C-5988EA5B43E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2957080605" sldId="537"/>
            <ac:cxnSpMk id="38" creationId="{2B13F63D-8F4E-E1BA-A7E1-D78F0DD638FF}"/>
          </ac:cxnSpMkLst>
        </pc:cxnChg>
      </pc:sldChg>
      <pc:sldChg chg="modSp del">
        <pc:chgData name="Wang Lu" userId="e86ce327-f461-45b4-9feb-ce463355a98d" providerId="ADAL" clId="{D1836827-3D3D-416A-A837-A8A06A4A6669}" dt="2024-05-25T06:56:50.651" v="1809" actId="47"/>
        <pc:sldMkLst>
          <pc:docMk/>
          <pc:sldMk cId="5969638" sldId="539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" creationId="{5B1006C8-01D9-A786-3D00-F656535FB53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11" creationId="{0112499C-01F9-5105-E9FF-888851AAD52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12" creationId="{75B75ACA-E834-894D-614E-E4835F75B03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13" creationId="{7E493988-98C9-67D7-6053-6AF711D717D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14" creationId="{8D9A6830-765A-A7C2-2A8B-AB5AADB4631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17" creationId="{065F7CB5-C56A-B53C-49A4-D6209D7B1E7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21" creationId="{C52E9BC3-9997-D921-CC9A-2114C194A48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22" creationId="{9ABA8521-B751-A20F-5D6D-2CA27D5964A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23" creationId="{1CCAA2DD-4651-0692-BBB3-4BE3C213FDF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24" creationId="{B4CF6741-8E8B-6D5A-3733-FA60E086F21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30" creationId="{B8B6D3A2-524B-9587-49E5-CEF466BCB29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31" creationId="{172D4B40-2974-1BC5-04A2-5188D0E7175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32" creationId="{13A39BC1-2B70-1793-7E1A-74A30B9DAF7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33" creationId="{0CA784CD-283C-18D7-6DF9-969C406004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34" creationId="{2E485E4D-96A9-0AF0-D820-96CA7D151BA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0" creationId="{F4A03509-4862-B357-E93C-D0CE656D21F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1" creationId="{1EB8A04C-D61E-22D3-0604-D39187D0B59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2" creationId="{D8ACD704-3F55-9D5F-6DC8-B3528D0C02D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3" creationId="{983D5D94-615B-7381-271C-56CF6D8CA10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4" creationId="{E8D35C46-7254-BE4C-1162-3526D992AEC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5" creationId="{153C19E6-9401-6B6E-C68D-F98F7088D83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46" creationId="{6B386B1D-4B8D-8554-D18E-121BDB32DB2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59" creationId="{E066DFD1-63DB-0DA5-9AE9-CBD78B8286F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60" creationId="{140B0EFD-AA70-5EC1-AA3C-92674B355E7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61" creationId="{29C25454-BA14-270B-E4CD-57CF4206029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63" creationId="{4AF3F432-7869-3298-45A4-D0CF4221A71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66" creationId="{E8820654-6874-968C-DAE3-AD1860DE265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67" creationId="{27A40AF3-D65D-FA14-5C12-99C5C0E6413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0" creationId="{2CC11989-77F3-218F-3888-55C950CCD05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3" creationId="{9085DB53-E26D-F01B-D6C7-CEB9F8C25EE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4" creationId="{00481F2E-C5CE-6DCD-D2B0-E76D9E6607B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7" creationId="{BC75DE9F-638F-0ED9-E511-14C0C77EDDE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8" creationId="{98B33CD1-576E-169F-69F6-91FB45544CB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79" creationId="{A691E185-4563-E2D2-8B6E-E59F93157DA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1" creationId="{9D89AD57-18A9-1612-E316-8752A847408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2" creationId="{42808BBC-83EB-883C-6653-0E73C873E87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3" creationId="{318FF1A5-97AC-C8EB-055D-AAA2FBE19F5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5" creationId="{73C194A7-99EE-7946-AED8-BEA4325B5DC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8" creationId="{291308B9-A173-AD78-775A-14D28B6EA18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89" creationId="{C836FCDC-17FE-9D7B-E5FD-CBC6C8983AB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1" creationId="{16D5C0C7-6D15-DC97-AB1D-0DEBD623796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2" creationId="{8E53BA90-F02B-32DA-946E-B992DBA1D0E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5" creationId="{FE398E41-E61C-1B00-AAEC-886B182FE67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6" creationId="{42B9977C-9225-4711-A398-BF10A8F9D4F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7" creationId="{47E170F2-C21A-34F9-B2D8-E7198DFD890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5969638" sldId="539"/>
            <ac:spMk id="99" creationId="{5348687D-2F6E-52CB-7C26-A6AF5B79B246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2" creationId="{24305747-68C2-BEE3-8980-6D947C214E3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15" creationId="{645EDF3F-406D-2140-93CC-2C231718851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25" creationId="{8F2B371F-443B-9830-C664-D97D2781B34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35" creationId="{9524925D-3CB3-6ADF-FC9C-5F60AC74D62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47" creationId="{F342E4F2-8EF7-12B7-200B-0309C496997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53" creationId="{8C731E9D-31C2-77ED-0445-0F15932DF13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54" creationId="{265EFF0F-24DC-1FDE-EDA6-EBB552CE483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55" creationId="{92C3A62F-0FD9-F638-154F-36C416AA35D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56" creationId="{5DF29BA0-9E72-43A3-AD91-9D4AA2C876C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57" creationId="{31AD2F1E-E8F7-B07F-F039-A7FF2D908B8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68" creationId="{2AFAB4A6-EF66-6DB5-66BC-D4DCC5C772A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5969638" sldId="539"/>
            <ac:grpSpMk id="103" creationId="{60AF8FD6-D3B8-7917-9A25-FAFA1123CA68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6" creationId="{6867C001-85EE-7825-D311-01D88BB081B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16" creationId="{3F76FC15-E97B-D214-B01C-E920FFD0C04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26" creationId="{94FF6526-7EFB-8DDB-E908-51B57A0ECDA1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36" creationId="{255ADE80-1E46-5F1B-AA6C-B6188F583AF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58" creationId="{BA7D82FD-0704-1A37-8664-FEB4CBFAB91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69" creationId="{CECAA389-26B8-5B27-EC07-8A98676F0CA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72" creationId="{8A10216D-32ED-F985-D9DB-EED3504FA96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80" creationId="{913975DA-DFDB-ADAE-214F-A9EF29D5453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90" creationId="{42F573CE-71A6-7A52-DACA-D65A91B19BE5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98" creationId="{4BC12201-BCBA-0782-37B8-9113C1936A9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5969638" sldId="539"/>
            <ac:picMk id="102" creationId="{2933DBE3-3FC5-B196-BF69-0C8B9739DE72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8" creationId="{0BC3A9A1-A5C3-71D2-23EF-5BAD78F2CCE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9" creationId="{BCD7DE41-41A4-E7A0-CA60-05EFD0733A8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10" creationId="{C59749A2-181B-FCEB-1789-A28D62657AD6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18" creationId="{8AE4C8D2-26C0-8C38-3D2F-E9334C5673D6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19" creationId="{7481A518-8BD6-21FD-DD61-1BFBAD82E24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20" creationId="{FAD4AD87-5945-99AA-082A-99D55554C69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27" creationId="{1AF617A6-9A0F-520F-F618-AD8B86B1C05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28" creationId="{B010D14C-B8ED-F497-6A7F-A3D89332B9D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29" creationId="{F6615723-EA16-8CAD-C624-76DA4DCC7F86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37" creationId="{F37C0EAE-1550-A302-A052-35CFFA33481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38" creationId="{A3356A39-7671-AECD-4F1C-D25444CD0D8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39" creationId="{6EC76120-CB3E-7B77-1F82-98DD101CDD2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62" creationId="{EC5157F0-C310-D053-CD5E-5602BC7E8C4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64" creationId="{03E89A7D-B405-FE52-75C9-314DEC92D17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65" creationId="{82372131-78E6-7B98-1ADA-DEF30C861F0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71" creationId="{4DB9AE07-5265-B90F-F762-D829C1632C1A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75" creationId="{448DF22E-2CEA-8777-85E0-4A509675202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76" creationId="{52DD5B3E-3795-3662-C90D-38F5542C822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84" creationId="{54FF3282-5321-1E1B-B98C-17AEDB2CA39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86" creationId="{E8FC4444-89A5-C22F-4ECB-4C1DE4696B4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87" creationId="{03AD19B6-6BD9-6CB1-48CB-5BEC681F1CBA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93" creationId="{2A1EE839-50F3-7506-8A6C-078F3104F72D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94" creationId="{F161529D-7840-C5F3-0F3A-2DAC398AF45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5969638" sldId="539"/>
            <ac:cxnSpMk id="100" creationId="{AA420E46-1774-24BA-D15C-869766F85531}"/>
          </ac:cxnSpMkLst>
        </pc:cxnChg>
      </pc:sldChg>
      <pc:sldChg chg="modSp del">
        <pc:chgData name="Wang Lu" userId="e86ce327-f461-45b4-9feb-ce463355a98d" providerId="ADAL" clId="{D1836827-3D3D-416A-A837-A8A06A4A6669}" dt="2024-05-25T06:57:08.394" v="1810" actId="47"/>
        <pc:sldMkLst>
          <pc:docMk/>
          <pc:sldMk cId="3256249646" sldId="541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256249646" sldId="541"/>
            <ac:spMk id="2" creationId="{28B752AF-CB04-81D3-91A1-CE38449B5FB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256249646" sldId="541"/>
            <ac:spMk id="7" creationId="{C61B8523-1174-9565-17DC-9C6030C1EE5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256249646" sldId="541"/>
            <ac:spMk id="15" creationId="{332C058C-5DDA-6CB2-4C15-EDBC695B11DC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256249646" sldId="541"/>
            <ac:grpSpMk id="16" creationId="{602093F6-1EA2-FA85-41EB-65F4EFE5741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256249646" sldId="541"/>
            <ac:grpSpMk id="20" creationId="{1CE1EA99-501E-307F-7F37-4AC2C8123D6A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256249646" sldId="541"/>
            <ac:picMk id="12" creationId="{E059E73D-7CD0-BF39-2F61-B30C83A88C9C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256249646" sldId="541"/>
            <ac:cxnSpMk id="14" creationId="{E8948A86-DC74-9ABB-B540-AF3E87B68CF4}"/>
          </ac:cxnSpMkLst>
        </pc:cxnChg>
      </pc:sldChg>
      <pc:sldChg chg="modSp mod modNotesTx">
        <pc:chgData name="Wang Lu" userId="e86ce327-f461-45b4-9feb-ce463355a98d" providerId="ADAL" clId="{D1836827-3D3D-416A-A837-A8A06A4A6669}" dt="2024-06-03T02:03:21.763" v="33245"/>
        <pc:sldMkLst>
          <pc:docMk/>
          <pc:sldMk cId="3119432081" sldId="548"/>
        </pc:sldMkLst>
        <pc:spChg chg="mod">
          <ac:chgData name="Wang Lu" userId="e86ce327-f461-45b4-9feb-ce463355a98d" providerId="ADAL" clId="{D1836827-3D3D-416A-A837-A8A06A4A6669}" dt="2024-05-28T02:11:23.307" v="3558" actId="20577"/>
          <ac:spMkLst>
            <pc:docMk/>
            <pc:sldMk cId="3119432081" sldId="548"/>
            <ac:spMk id="4" creationId="{EF33062A-B672-E1B0-81A4-3C6A8FEEADAB}"/>
          </ac:spMkLst>
        </pc:spChg>
        <pc:spChg chg="mod">
          <ac:chgData name="Wang Lu" userId="e86ce327-f461-45b4-9feb-ce463355a98d" providerId="ADAL" clId="{D1836827-3D3D-416A-A837-A8A06A4A6669}" dt="2024-06-03T02:03:21.763" v="33245"/>
          <ac:spMkLst>
            <pc:docMk/>
            <pc:sldMk cId="3119432081" sldId="548"/>
            <ac:spMk id="12" creationId="{C2FF0A71-613E-1BC6-6CEF-DEFBC6B2E34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119432081" sldId="548"/>
            <ac:spMk id="15" creationId="{331C590A-3BB7-255F-0543-939247BB0DF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119432081" sldId="548"/>
            <ac:spMk id="16" creationId="{1799061B-63F0-DCC9-39EA-9466216D14F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119432081" sldId="548"/>
            <ac:spMk id="29" creationId="{9FA711AD-465F-3A95-3660-F1ABA9FE0A11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119432081" sldId="548"/>
            <ac:grpSpMk id="30" creationId="{AB0EB6D4-46C4-660A-916B-54E76CB7BB11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119432081" sldId="548"/>
            <ac:picMk id="25" creationId="{D0F5A9F4-A0DB-5095-FE7F-EE214AF00E5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119432081" sldId="548"/>
            <ac:picMk id="27" creationId="{EDB3E51E-230B-7A3E-6776-1B91A6E352F3}"/>
          </ac:picMkLst>
        </pc:picChg>
      </pc:sldChg>
      <pc:sldChg chg="modSp mod">
        <pc:chgData name="Wang Lu" userId="e86ce327-f461-45b4-9feb-ce463355a98d" providerId="ADAL" clId="{D1836827-3D3D-416A-A837-A8A06A4A6669}" dt="2024-05-23T07:29:31.764" v="1540" actId="2711"/>
        <pc:sldMkLst>
          <pc:docMk/>
          <pc:sldMk cId="2000378734" sldId="549"/>
        </pc:sldMkLst>
        <pc:spChg chg="mod">
          <ac:chgData name="Wang Lu" userId="e86ce327-f461-45b4-9feb-ce463355a98d" providerId="ADAL" clId="{D1836827-3D3D-416A-A837-A8A06A4A6669}" dt="2024-05-23T07:29:31.764" v="1540" actId="2711"/>
          <ac:spMkLst>
            <pc:docMk/>
            <pc:sldMk cId="2000378734" sldId="549"/>
            <ac:spMk id="4" creationId="{EF33062A-B672-E1B0-81A4-3C6A8FEEADAB}"/>
          </ac:spMkLst>
        </pc:sp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627663332" sldId="553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27663332" sldId="553"/>
            <ac:spMk id="9" creationId="{35459796-0431-8451-9CCD-7FA8CBACAFA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27663332" sldId="553"/>
            <ac:spMk id="10" creationId="{38EF462D-DC3E-ED7F-B4B8-F415C6904B8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27663332" sldId="553"/>
            <ac:spMk id="12" creationId="{12822BBD-2AA0-C85C-10B6-34B6A6FA1EDA}"/>
          </ac:spMkLst>
        </pc:spChg>
        <pc:spChg chg="mod">
          <ac:chgData name="Wang Lu" userId="e86ce327-f461-45b4-9feb-ce463355a98d" providerId="ADAL" clId="{D1836827-3D3D-416A-A837-A8A06A4A6669}" dt="2024-05-23T03:10:35.699" v="243"/>
          <ac:spMkLst>
            <pc:docMk/>
            <pc:sldMk cId="627663332" sldId="553"/>
            <ac:spMk id="18" creationId="{02CD72C8-1836-D59D-99F5-DBFF247537A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27663332" sldId="553"/>
            <ac:grpSpMk id="2" creationId="{CF420D47-6B64-6227-6DAE-2EB902F53D9D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27663332" sldId="553"/>
            <ac:picMk id="8" creationId="{91CE7CBD-6EC8-07C9-145E-DFDB72D409E3}"/>
          </ac:picMkLst>
        </pc:picChg>
      </pc:sldChg>
      <pc:sldChg chg="del">
        <pc:chgData name="Wang Lu" userId="e86ce327-f461-45b4-9feb-ce463355a98d" providerId="ADAL" clId="{D1836827-3D3D-416A-A837-A8A06A4A6669}" dt="2024-05-27T12:48:04.625" v="3020" actId="47"/>
        <pc:sldMkLst>
          <pc:docMk/>
          <pc:sldMk cId="3802453851" sldId="554"/>
        </pc:sldMkLst>
      </pc:sldChg>
      <pc:sldChg chg="del">
        <pc:chgData name="Wang Lu" userId="e86ce327-f461-45b4-9feb-ce463355a98d" providerId="ADAL" clId="{D1836827-3D3D-416A-A837-A8A06A4A6669}" dt="2024-05-27T12:48:04.625" v="3020" actId="47"/>
        <pc:sldMkLst>
          <pc:docMk/>
          <pc:sldMk cId="888584075" sldId="555"/>
        </pc:sldMkLst>
      </pc:sldChg>
      <pc:sldChg chg="modSp mod modNotesTx">
        <pc:chgData name="Wang Lu" userId="e86ce327-f461-45b4-9feb-ce463355a98d" providerId="ADAL" clId="{D1836827-3D3D-416A-A837-A8A06A4A6669}" dt="2024-05-29T08:55:34.908" v="17154" actId="20577"/>
        <pc:sldMkLst>
          <pc:docMk/>
          <pc:sldMk cId="602383069" sldId="557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" creationId="{05EC1B28-F3FC-6F47-8779-94A0E1403E03}"/>
          </ac:spMkLst>
        </pc:spChg>
        <pc:spChg chg="mod">
          <ac:chgData name="Wang Lu" userId="e86ce327-f461-45b4-9feb-ce463355a98d" providerId="ADAL" clId="{D1836827-3D3D-416A-A837-A8A06A4A6669}" dt="2024-05-23T07:24:43.407" v="1507" actId="2711"/>
          <ac:spMkLst>
            <pc:docMk/>
            <pc:sldMk cId="602383069" sldId="557"/>
            <ac:spMk id="4" creationId="{A5C084BB-1BA5-D645-1AF8-55BE78DF223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14" creationId="{6E6E87DD-0207-A246-0742-A44FD34821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15" creationId="{C7B18270-EC68-ACF3-04DC-79D25DF2C53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17" creationId="{C70DF346-018B-CCE2-F972-6A82B02A0D0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19" creationId="{B2BAA422-87F7-69F8-8348-6006A6D0F27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0" creationId="{D2B62F38-5AFC-6A70-B9DB-EC62809B162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2" creationId="{11DC3557-78D3-E549-5BE6-7BBFE32AB50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4" creationId="{94B24A07-C2B4-232D-4920-95726F0C09D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5" creationId="{91294E10-5560-9E5F-8FF5-14C420E678E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7" creationId="{8A719EBA-47AA-1743-E4A3-2D28E0E6B5C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29" creationId="{D3EA640D-DBFA-14C9-62FD-C58130C93EF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0" creationId="{E6F87878-5022-FDB4-299A-1274E8665B8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2" creationId="{57107E1A-B7CD-C996-689A-5FED3C649BF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4" creationId="{869C0217-5D75-B09E-DC2D-E432BF668DA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6" creationId="{9F453D64-6ABB-36B8-9C46-2D99F7D8A09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8" creationId="{BCA5A658-104E-0E87-245D-DA98992FEFC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39" creationId="{ED32DB31-93A9-8796-E615-5B27396D668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41" creationId="{2B8D7338-200D-B080-75F5-64593971E01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42" creationId="{6D734CFF-237A-0E22-3FE3-845C20B7F49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45" creationId="{715F08D8-06AC-CA3C-654A-B84F04347B3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47" creationId="{E6B10C9B-2473-7CD3-AFB9-5C82D79E182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48" creationId="{1A20ECB6-60E1-F1D0-8FED-675F272F7D8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0" creationId="{60DFCD09-26A3-E055-D6A0-9813B488496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1" creationId="{2576EE61-7055-0448-1892-76A5521C639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2" creationId="{7655B62A-988C-5C52-0A5F-003118C18D2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3" creationId="{96DA141D-DD36-B029-F65E-8444393A51C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6" creationId="{572E2C00-408A-7315-8F7D-03413C16B3F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7" creationId="{D0BFF739-7C76-833B-5CE5-9C402326E9E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59" creationId="{FDBBA17F-5B42-6A30-C383-A4F49A5FFE0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0" creationId="{532A36E1-7706-1003-2720-938C54E5291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2" creationId="{00296FDC-4CE7-3D6B-AF4B-BA0DC93EDF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3" creationId="{76E9024B-0317-358D-E933-935765E1CE7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4" creationId="{89605063-FC29-D837-DD70-066C7A974A3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8" creationId="{96259C1A-081D-F26B-030F-BD3F1634019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69" creationId="{BDC52F34-C1DA-2AB3-B550-8A865B742FD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2" creationId="{7252C457-BC3C-E5D4-12B5-5881069BF48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3" creationId="{23620FC7-2176-C557-2C89-EEE8209E9B9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4" creationId="{A22314D2-6DA6-8587-7931-DB1D77D4457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6" creationId="{A28334E6-DFF8-0C47-A99A-66AA167DE0D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7" creationId="{2880BBEB-964F-DAD5-1664-AB6228655B2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79" creationId="{D55D3B65-13F5-DCBF-1AA6-8F4167CB9EF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2383069" sldId="557"/>
            <ac:spMk id="81" creationId="{6A07BC28-2AAE-3F15-2881-2E980591CFE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6" creationId="{44FA7905-8DD8-03B2-9848-4B9F9F5986A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8" creationId="{66052AD7-B4CF-DEAE-FD3F-A0171B52390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9" creationId="{B7EB52AA-637C-9D62-CBFA-4CDFB66E6FE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10" creationId="{551F16C9-169D-61D2-0C83-73D06EF75D3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11" creationId="{F824EA89-3291-9538-D7ED-C8F201464C7F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54" creationId="{CD785BF6-70ED-73B8-161C-AEF1894F9FF4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2383069" sldId="557"/>
            <ac:grpSpMk id="80" creationId="{6BDAA9B7-18A7-8852-9D1C-921A89D3926D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7" creationId="{19638F42-5521-8CD5-DD87-BA326D684C4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12" creationId="{D0448E08-2629-2DCE-64B9-73E48B3D55F5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13" creationId="{5104333B-7491-CDD5-96BF-D07BA5E5098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23" creationId="{603295FD-DB32-89A3-3CB4-D2B7B248C69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33" creationId="{2687D59D-F1D5-7848-0785-87A5C59D61A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43" creationId="{512EED2C-B84C-5C91-D56C-D0F7D826DBA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2383069" sldId="557"/>
            <ac:picMk id="55" creationId="{C4796404-ADE6-F49D-7F3F-86668718D3A6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16" creationId="{93980932-D578-E475-0381-27D6069227A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18" creationId="{6D98952D-9110-F2EC-98BA-AC1ED35C79D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21" creationId="{E22533B6-54D3-E6A4-0153-B22E3D59FE9D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26" creationId="{C90B7C71-FA0D-A339-4BFF-B4093E615B2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28" creationId="{863D0D40-AFF3-78C7-C5A8-887B15AD730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31" creationId="{628B4D0A-1074-8778-1D06-FA9ED722214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35" creationId="{0FA47723-0386-0382-48DA-77DE5B0BBFE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37" creationId="{A360B32D-B107-6B71-47A2-853E23E32EFB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40" creationId="{0AF402E0-E2D7-F9BF-BC63-254DC13C996A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44" creationId="{CA7FF0FF-0499-4B9E-7F1A-6C0595ED77DA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46" creationId="{C0F23BDF-01AA-11D4-D486-449306D73E6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49" creationId="{CF457036-5F24-9A71-F4B4-DBD175A770D0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58" creationId="{926066DB-50AA-7DD8-FEE6-8AB2AC3F1A8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61" creationId="{D2B322DF-A826-2C3E-01A1-0C5C49B55F66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65" creationId="{22175296-83F6-B24B-7A2A-0D9C15EF27D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66" creationId="{B17C0BFA-52D6-434F-D8F1-ECD85701B0E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67" creationId="{08A54F50-87E2-8844-5C5A-80F21B8667E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70" creationId="{D803EF64-C4D2-FB58-1761-6A0470C44C8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71" creationId="{2F32ABA6-B3C4-A725-06FB-2C316BE0824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75" creationId="{381B8097-56B9-84BA-D0CD-9B8E7004DA7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2383069" sldId="557"/>
            <ac:cxnSpMk id="78" creationId="{02FB8DD4-6E08-CDB4-334C-538440805266}"/>
          </ac:cxnSpMkLst>
        </pc:cxnChg>
      </pc:sldChg>
      <pc:sldChg chg="modSp mod modNotesTx">
        <pc:chgData name="Wang Lu" userId="e86ce327-f461-45b4-9feb-ce463355a98d" providerId="ADAL" clId="{D1836827-3D3D-416A-A837-A8A06A4A6669}" dt="2024-05-29T08:36:20.123" v="15265" actId="20577"/>
        <pc:sldMkLst>
          <pc:docMk/>
          <pc:sldMk cId="4270867648" sldId="558"/>
        </pc:sldMkLst>
        <pc:spChg chg="mod">
          <ac:chgData name="Wang Lu" userId="e86ce327-f461-45b4-9feb-ce463355a98d" providerId="ADAL" clId="{D1836827-3D3D-416A-A837-A8A06A4A6669}" dt="2024-05-27T12:34:02.257" v="3015" actId="20577"/>
          <ac:spMkLst>
            <pc:docMk/>
            <pc:sldMk cId="4270867648" sldId="558"/>
            <ac:spMk id="6" creationId="{30FE515F-375D-BC0B-DD6D-B8FEF702548D}"/>
          </ac:spMkLst>
        </pc:spChg>
        <pc:spChg chg="mod">
          <ac:chgData name="Wang Lu" userId="e86ce327-f461-45b4-9feb-ce463355a98d" providerId="ADAL" clId="{D1836827-3D3D-416A-A837-A8A06A4A6669}" dt="2024-05-23T07:23:55.080" v="1503" actId="20577"/>
          <ac:spMkLst>
            <pc:docMk/>
            <pc:sldMk cId="4270867648" sldId="558"/>
            <ac:spMk id="8" creationId="{9F987CCD-0696-3470-4836-4E287435912B}"/>
          </ac:spMkLst>
        </pc:spChg>
      </pc:sldChg>
      <pc:sldChg chg="addSp delSp modSp mod modAnim modNotesTx">
        <pc:chgData name="Wang Lu" userId="e86ce327-f461-45b4-9feb-ce463355a98d" providerId="ADAL" clId="{D1836827-3D3D-416A-A837-A8A06A4A6669}" dt="2024-05-29T05:46:18.300" v="11138" actId="20577"/>
        <pc:sldMkLst>
          <pc:docMk/>
          <pc:sldMk cId="2523283518" sldId="561"/>
        </pc:sldMkLst>
        <pc:spChg chg="mod">
          <ac:chgData name="Wang Lu" userId="e86ce327-f461-45b4-9feb-ce463355a98d" providerId="ADAL" clId="{D1836827-3D3D-416A-A837-A8A06A4A6669}" dt="2024-05-23T06:11:52.379" v="749" actId="1076"/>
          <ac:spMkLst>
            <pc:docMk/>
            <pc:sldMk cId="2523283518" sldId="561"/>
            <ac:spMk id="2" creationId="{1678D4BE-81B4-441F-AA21-7C4B90DB339B}"/>
          </ac:spMkLst>
        </pc:spChg>
        <pc:spChg chg="mod">
          <ac:chgData name="Wang Lu" userId="e86ce327-f461-45b4-9feb-ce463355a98d" providerId="ADAL" clId="{D1836827-3D3D-416A-A837-A8A06A4A6669}" dt="2024-05-23T07:23:35.338" v="1500" actId="2711"/>
          <ac:spMkLst>
            <pc:docMk/>
            <pc:sldMk cId="2523283518" sldId="561"/>
            <ac:spMk id="4" creationId="{523FC551-9358-4F12-97A4-E5E7890E5F06}"/>
          </ac:spMkLst>
        </pc:spChg>
        <pc:spChg chg="add mod">
          <ac:chgData name="Wang Lu" userId="e86ce327-f461-45b4-9feb-ce463355a98d" providerId="ADAL" clId="{D1836827-3D3D-416A-A837-A8A06A4A6669}" dt="2024-05-29T05:36:09.425" v="10358" actId="1037"/>
          <ac:spMkLst>
            <pc:docMk/>
            <pc:sldMk cId="2523283518" sldId="561"/>
            <ac:spMk id="6" creationId="{A5EA4981-783F-8A84-A604-2DEFC5329691}"/>
          </ac:spMkLst>
        </pc:spChg>
        <pc:spChg chg="add mod">
          <ac:chgData name="Wang Lu" userId="e86ce327-f461-45b4-9feb-ce463355a98d" providerId="ADAL" clId="{D1836827-3D3D-416A-A837-A8A06A4A6669}" dt="2024-05-23T06:15:13.133" v="778" actId="1076"/>
          <ac:spMkLst>
            <pc:docMk/>
            <pc:sldMk cId="2523283518" sldId="561"/>
            <ac:spMk id="7" creationId="{A394A00E-7795-D8F0-C91B-DF71B85DA8CD}"/>
          </ac:spMkLst>
        </pc:spChg>
        <pc:spChg chg="add del mod">
          <ac:chgData name="Wang Lu" userId="e86ce327-f461-45b4-9feb-ce463355a98d" providerId="ADAL" clId="{D1836827-3D3D-416A-A837-A8A06A4A6669}" dt="2024-05-23T06:10:33.531" v="691" actId="478"/>
          <ac:spMkLst>
            <pc:docMk/>
            <pc:sldMk cId="2523283518" sldId="561"/>
            <ac:spMk id="8" creationId="{2D7C3466-3386-D587-E7B9-04D108D0591B}"/>
          </ac:spMkLst>
        </pc:spChg>
        <pc:spChg chg="mod">
          <ac:chgData name="Wang Lu" userId="e86ce327-f461-45b4-9feb-ce463355a98d" providerId="ADAL" clId="{D1836827-3D3D-416A-A837-A8A06A4A6669}" dt="2024-05-23T06:12:32.595" v="756" actId="1076"/>
          <ac:spMkLst>
            <pc:docMk/>
            <pc:sldMk cId="2523283518" sldId="561"/>
            <ac:spMk id="11" creationId="{49EF3233-D79C-DC0E-3F4B-27A43F379F80}"/>
          </ac:spMkLst>
        </pc:spChg>
        <pc:spChg chg="add mod">
          <ac:chgData name="Wang Lu" userId="e86ce327-f461-45b4-9feb-ce463355a98d" providerId="ADAL" clId="{D1836827-3D3D-416A-A837-A8A06A4A6669}" dt="2024-05-23T06:16:24.600" v="815" actId="1076"/>
          <ac:spMkLst>
            <pc:docMk/>
            <pc:sldMk cId="2523283518" sldId="561"/>
            <ac:spMk id="22" creationId="{30CF1591-D3E3-4229-1C29-99A5764572BE}"/>
          </ac:spMkLst>
        </pc:spChg>
        <pc:spChg chg="mod">
          <ac:chgData name="Wang Lu" userId="e86ce327-f461-45b4-9feb-ce463355a98d" providerId="ADAL" clId="{D1836827-3D3D-416A-A837-A8A06A4A6669}" dt="2024-05-23T06:12:20.324" v="752" actId="1076"/>
          <ac:spMkLst>
            <pc:docMk/>
            <pc:sldMk cId="2523283518" sldId="561"/>
            <ac:spMk id="30" creationId="{9BFDCB40-6EAC-25B1-ED94-D023EB07CE71}"/>
          </ac:spMkLst>
        </pc:spChg>
        <pc:spChg chg="mod">
          <ac:chgData name="Wang Lu" userId="e86ce327-f461-45b4-9feb-ce463355a98d" providerId="ADAL" clId="{D1836827-3D3D-416A-A837-A8A06A4A6669}" dt="2024-05-23T06:12:03.369" v="751" actId="1076"/>
          <ac:spMkLst>
            <pc:docMk/>
            <pc:sldMk cId="2523283518" sldId="561"/>
            <ac:spMk id="33" creationId="{405E4E49-22B3-72FE-21ED-89F2A4C29D48}"/>
          </ac:spMkLst>
        </pc:spChg>
        <pc:grpChg chg="mod">
          <ac:chgData name="Wang Lu" userId="e86ce327-f461-45b4-9feb-ce463355a98d" providerId="ADAL" clId="{D1836827-3D3D-416A-A837-A8A06A4A6669}" dt="2024-05-23T06:11:47.742" v="748" actId="1076"/>
          <ac:grpSpMkLst>
            <pc:docMk/>
            <pc:sldMk cId="2523283518" sldId="561"/>
            <ac:grpSpMk id="5" creationId="{04839344-1AEA-4CAC-5313-622B2B6F6F57}"/>
          </ac:grpSpMkLst>
        </pc:grpChg>
        <pc:grpChg chg="mod">
          <ac:chgData name="Wang Lu" userId="e86ce327-f461-45b4-9feb-ce463355a98d" providerId="ADAL" clId="{D1836827-3D3D-416A-A837-A8A06A4A6669}" dt="2024-05-29T05:36:01.882" v="10354" actId="164"/>
          <ac:grpSpMkLst>
            <pc:docMk/>
            <pc:sldMk cId="2523283518" sldId="561"/>
            <ac:grpSpMk id="8" creationId="{72A23D11-4703-F9FF-F7AE-E806F8B4B8BA}"/>
          </ac:grpSpMkLst>
        </pc:grpChg>
        <pc:grpChg chg="add mod">
          <ac:chgData name="Wang Lu" userId="e86ce327-f461-45b4-9feb-ce463355a98d" providerId="ADAL" clId="{D1836827-3D3D-416A-A837-A8A06A4A6669}" dt="2024-05-29T05:36:01.882" v="10354" actId="164"/>
          <ac:grpSpMkLst>
            <pc:docMk/>
            <pc:sldMk cId="2523283518" sldId="561"/>
            <ac:grpSpMk id="9" creationId="{1F4BD552-1D83-FCB2-378D-687074F9F589}"/>
          </ac:grpSpMkLst>
        </pc:grpChg>
        <pc:picChg chg="mod">
          <ac:chgData name="Wang Lu" userId="e86ce327-f461-45b4-9feb-ce463355a98d" providerId="ADAL" clId="{D1836827-3D3D-416A-A837-A8A06A4A6669}" dt="2024-05-23T06:11:10.687" v="741" actId="14100"/>
          <ac:picMkLst>
            <pc:docMk/>
            <pc:sldMk cId="2523283518" sldId="561"/>
            <ac:picMk id="21" creationId="{DFF07658-32D0-3E92-43D4-433159622F1F}"/>
          </ac:picMkLst>
        </pc:picChg>
        <pc:cxnChg chg="add mod">
          <ac:chgData name="Wang Lu" userId="e86ce327-f461-45b4-9feb-ce463355a98d" providerId="ADAL" clId="{D1836827-3D3D-416A-A837-A8A06A4A6669}" dt="2024-05-23T06:17:31.911" v="819" actId="14100"/>
          <ac:cxnSpMkLst>
            <pc:docMk/>
            <pc:sldMk cId="2523283518" sldId="561"/>
            <ac:cxnSpMk id="10" creationId="{881B5667-45E6-2250-BC1C-4AE7FA5FF025}"/>
          </ac:cxnSpMkLst>
        </pc:cxnChg>
        <pc:cxnChg chg="add mod">
          <ac:chgData name="Wang Lu" userId="e86ce327-f461-45b4-9feb-ce463355a98d" providerId="ADAL" clId="{D1836827-3D3D-416A-A837-A8A06A4A6669}" dt="2024-05-23T06:17:31.911" v="819" actId="14100"/>
          <ac:cxnSpMkLst>
            <pc:docMk/>
            <pc:sldMk cId="2523283518" sldId="561"/>
            <ac:cxnSpMk id="13" creationId="{E39A6AC9-7CC7-2EB8-0B35-8D4720718F40}"/>
          </ac:cxnSpMkLst>
        </pc:cxnChg>
        <pc:cxnChg chg="add mod">
          <ac:chgData name="Wang Lu" userId="e86ce327-f461-45b4-9feb-ce463355a98d" providerId="ADAL" clId="{D1836827-3D3D-416A-A837-A8A06A4A6669}" dt="2024-05-23T06:17:31.911" v="819" actId="14100"/>
          <ac:cxnSpMkLst>
            <pc:docMk/>
            <pc:sldMk cId="2523283518" sldId="561"/>
            <ac:cxnSpMk id="17" creationId="{AAC2C7CC-59EE-4E51-EDE5-CAE7B2C116FB}"/>
          </ac:cxnSpMkLst>
        </pc:cxnChg>
      </pc:sldChg>
      <pc:sldChg chg="addSp delSp modSp del mod addAnim delAnim modAnim">
        <pc:chgData name="Wang Lu" userId="e86ce327-f461-45b4-9feb-ce463355a98d" providerId="ADAL" clId="{D1836827-3D3D-416A-A837-A8A06A4A6669}" dt="2024-05-25T07:09:52.607" v="1913" actId="47"/>
        <pc:sldMkLst>
          <pc:docMk/>
          <pc:sldMk cId="99397956" sldId="562"/>
        </pc:sldMkLst>
        <pc:spChg chg="mod">
          <ac:chgData name="Wang Lu" userId="e86ce327-f461-45b4-9feb-ce463355a98d" providerId="ADAL" clId="{D1836827-3D3D-416A-A837-A8A06A4A6669}" dt="2024-05-25T07:01:48.827" v="1842" actId="20577"/>
          <ac:spMkLst>
            <pc:docMk/>
            <pc:sldMk cId="99397956" sldId="562"/>
            <ac:spMk id="3" creationId="{58142BA2-8E0B-49DC-AFFA-3627D9ED95D8}"/>
          </ac:spMkLst>
        </pc:spChg>
        <pc:spChg chg="mod">
          <ac:chgData name="Wang Lu" userId="e86ce327-f461-45b4-9feb-ce463355a98d" providerId="ADAL" clId="{D1836827-3D3D-416A-A837-A8A06A4A6669}" dt="2024-05-23T07:24:18.847" v="1505" actId="2711"/>
          <ac:spMkLst>
            <pc:docMk/>
            <pc:sldMk cId="99397956" sldId="562"/>
            <ac:spMk id="4" creationId="{E7DCA49B-3EE7-4A36-97EF-B7D5B162236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6" creationId="{9D71DD31-F71D-8AAA-90BF-28DAD7897C8A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" creationId="{A05CBB33-3EA1-74D9-BC28-A20216BA458F}"/>
          </ac:spMkLst>
        </pc:spChg>
        <pc:spChg chg="mod">
          <ac:chgData name="Wang Lu" userId="e86ce327-f461-45b4-9feb-ce463355a98d" providerId="ADAL" clId="{D1836827-3D3D-416A-A837-A8A06A4A6669}" dt="2024-05-25T07:02:42.953" v="1847"/>
          <ac:spMkLst>
            <pc:docMk/>
            <pc:sldMk cId="99397956" sldId="562"/>
            <ac:spMk id="12" creationId="{CD622A21-7687-9A1D-C6B5-D3CE6F9F9832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4" creationId="{3C03B1C0-C1FF-351A-6F28-2072DA919E61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5" creationId="{D2DD4278-A6D0-2E24-CE67-3DF50CD0C34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18" creationId="{114412E3-7835-9BE3-6A8A-4A254994895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0" creationId="{C9A2803C-D0FA-A47B-EE49-9E98B53461A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2" creationId="{452ABD7A-8FD4-6566-6071-0B8BC07575B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3" creationId="{DDCD0F5E-4791-2BF2-6578-3FBC14D6245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4" creationId="{F6FD6E31-639E-1460-A790-0C833C9B624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5" creationId="{D106BB05-E437-F83F-3880-1F7B5B0C327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6" creationId="{6B5B9522-6606-3D74-7323-E3E4A59F716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7" creationId="{561479DE-F717-D33F-4F20-F354F1FA5AF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28" creationId="{006F615C-20D6-03C3-7795-4CF165466C98}"/>
          </ac:spMkLst>
        </pc:spChg>
        <pc:spChg chg="del mod">
          <ac:chgData name="Wang Lu" userId="e86ce327-f461-45b4-9feb-ce463355a98d" providerId="ADAL" clId="{D1836827-3D3D-416A-A837-A8A06A4A6669}" dt="2024-05-25T07:02:10.618" v="1843" actId="478"/>
          <ac:spMkLst>
            <pc:docMk/>
            <pc:sldMk cId="99397956" sldId="562"/>
            <ac:spMk id="29" creationId="{13FE68C4-F43A-7F03-0577-F97C7CC703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2" creationId="{77B93677-5E27-29A8-4AB0-C3EFFF16680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5" creationId="{81038021-F93C-3BA4-79D4-D31F1B251D9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6" creationId="{9D8A54E2-7AFE-F1BA-67B1-76FFEDF09EA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7" creationId="{A9CFB2FF-F128-1680-2E7C-DD943CAF0E8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8" creationId="{97EE75EF-B963-253C-A09C-9279F652D62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39" creationId="{757034EC-596E-E26E-5456-2CAAADC2C9F2}"/>
          </ac:spMkLst>
        </pc:spChg>
        <pc:spChg chg="mod">
          <ac:chgData name="Wang Lu" userId="e86ce327-f461-45b4-9feb-ce463355a98d" providerId="ADAL" clId="{D1836827-3D3D-416A-A837-A8A06A4A6669}" dt="2024-05-25T07:05:25.293" v="1878" actId="14100"/>
          <ac:spMkLst>
            <pc:docMk/>
            <pc:sldMk cId="99397956" sldId="562"/>
            <ac:spMk id="40" creationId="{37EEAC0D-23DA-1B50-882B-EA163F7BD80B}"/>
          </ac:spMkLst>
        </pc:spChg>
        <pc:spChg chg="del mod">
          <ac:chgData name="Wang Lu" userId="e86ce327-f461-45b4-9feb-ce463355a98d" providerId="ADAL" clId="{D1836827-3D3D-416A-A837-A8A06A4A6669}" dt="2024-05-25T07:02:12.498" v="1844" actId="478"/>
          <ac:spMkLst>
            <pc:docMk/>
            <pc:sldMk cId="99397956" sldId="562"/>
            <ac:spMk id="41" creationId="{A80CAE84-643E-C38C-D7E2-B50EFF17315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44" creationId="{0264022D-1FE0-A895-EA54-B7DF9B811E7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45" creationId="{1CD824E0-7BE8-177E-BCDB-CF43DC42F95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49" creationId="{DDD637AA-7B41-225C-8AF9-23ED1062B7B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50" creationId="{9B734DE5-C987-7828-063E-E17EA87051F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51" creationId="{205133F5-681F-398F-8365-3D1A698E18E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52" creationId="{97DEC6FF-C535-2979-4968-EBE969A8C0C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56" creationId="{D807AF10-E73E-25CC-F470-F3C57F6B045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58" creationId="{9AD83333-E5D1-91F1-7A1B-2042C4E00DB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60" creationId="{457F2F2B-74D0-55E0-477D-4D3038917E6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99397956" sldId="562"/>
            <ac:spMk id="62" creationId="{D80EBC3E-87DC-B5CA-430E-D5F726C14C78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63" creationId="{94AC2376-760A-8401-5732-D4FCFDB40984}"/>
          </ac:spMkLst>
        </pc:spChg>
        <pc:spChg chg="mod">
          <ac:chgData name="Wang Lu" userId="e86ce327-f461-45b4-9feb-ce463355a98d" providerId="ADAL" clId="{D1836827-3D3D-416A-A837-A8A06A4A6669}" dt="2024-05-25T07:05:19.996" v="1869" actId="1076"/>
          <ac:spMkLst>
            <pc:docMk/>
            <pc:sldMk cId="99397956" sldId="562"/>
            <ac:spMk id="64" creationId="{D2C4646B-4F32-4E35-1F2D-D618BFDF5FD0}"/>
          </ac:spMkLst>
        </pc:spChg>
        <pc:spChg chg="del mod">
          <ac:chgData name="Wang Lu" userId="e86ce327-f461-45b4-9feb-ce463355a98d" providerId="ADAL" clId="{D1836827-3D3D-416A-A837-A8A06A4A6669}" dt="2024-05-25T07:02:14.316" v="1845" actId="478"/>
          <ac:spMkLst>
            <pc:docMk/>
            <pc:sldMk cId="99397956" sldId="562"/>
            <ac:spMk id="66" creationId="{AB58C680-8B5E-8FCF-4E7F-1AB264D8B709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67" creationId="{46C5475F-A129-84AB-F51D-B773BB9ABFB5}"/>
          </ac:spMkLst>
        </pc:spChg>
        <pc:spChg chg="add del">
          <ac:chgData name="Wang Lu" userId="e86ce327-f461-45b4-9feb-ce463355a98d" providerId="ADAL" clId="{D1836827-3D3D-416A-A837-A8A06A4A6669}" dt="2024-05-25T07:05:56.876" v="1884" actId="478"/>
          <ac:spMkLst>
            <pc:docMk/>
            <pc:sldMk cId="99397956" sldId="562"/>
            <ac:spMk id="68" creationId="{0F2854D7-52BD-AB71-D9E3-27182025D2CC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69" creationId="{214E125D-D5FE-918A-ED5F-85BB8C33257D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70" creationId="{B4E3A782-3CF8-4853-A1D4-50FF635A7D48}"/>
          </ac:spMkLst>
        </pc:spChg>
        <pc:spChg chg="mod">
          <ac:chgData name="Wang Lu" userId="e86ce327-f461-45b4-9feb-ce463355a98d" providerId="ADAL" clId="{D1836827-3D3D-416A-A837-A8A06A4A6669}" dt="2024-05-25T07:05:22.907" v="1872" actId="1076"/>
          <ac:spMkLst>
            <pc:docMk/>
            <pc:sldMk cId="99397956" sldId="562"/>
            <ac:spMk id="72" creationId="{800C8B23-A941-804C-CBF3-414F868916CA}"/>
          </ac:spMkLst>
        </pc:spChg>
        <pc:spChg chg="mod">
          <ac:chgData name="Wang Lu" userId="e86ce327-f461-45b4-9feb-ce463355a98d" providerId="ADAL" clId="{D1836827-3D3D-416A-A837-A8A06A4A6669}" dt="2024-05-25T07:07:31.931" v="1903" actId="1076"/>
          <ac:spMkLst>
            <pc:docMk/>
            <pc:sldMk cId="99397956" sldId="562"/>
            <ac:spMk id="76" creationId="{02CFCEAB-C5F4-0436-2330-3477C0023030}"/>
          </ac:spMkLst>
        </pc:spChg>
        <pc:spChg chg="mod">
          <ac:chgData name="Wang Lu" userId="e86ce327-f461-45b4-9feb-ce463355a98d" providerId="ADAL" clId="{D1836827-3D3D-416A-A837-A8A06A4A6669}" dt="2024-05-25T07:08:06.851" v="1907" actId="1076"/>
          <ac:spMkLst>
            <pc:docMk/>
            <pc:sldMk cId="99397956" sldId="562"/>
            <ac:spMk id="79" creationId="{A74978B5-4BDE-B97D-0D36-8DC07987D50C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1" creationId="{4CA851AB-6DAE-7319-001A-291F7E79B58C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3" creationId="{3AC12BA6-D51A-337A-4875-DD84C4006D2F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5" creationId="{E2988F58-3C69-FA5F-154A-429B21D6D695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7" creationId="{52C4F951-0201-D5E5-9DBB-DACD9CFAB63A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88" creationId="{2CD09821-68BB-9A64-ED86-BD568CA075DE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92" creationId="{275648B5-893F-D271-8D27-F37A56B8EBE6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93" creationId="{56DA7510-8D74-5371-D5B4-56FB42CDD5D7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94" creationId="{7093B418-B179-984C-D4AA-742BD17A67FB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95" creationId="{E9F2A0E2-9569-1911-5080-3029376A6C71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98" creationId="{AEDEDA94-91ED-EDF5-73D7-53918C069607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0" creationId="{83908726-69B4-D794-1DC9-A4B3DD3A97D7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3" creationId="{3DFB29CB-74D6-FBA4-C482-AE9009665E71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5" creationId="{6F42E882-E228-4D29-1136-D2AD9B3D9905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7" creationId="{EE71A92F-6CB4-EE72-D84E-82B9DF659094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8" creationId="{577CE488-78EE-BA8C-BC7E-68D2DD6DB08D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09" creationId="{50373721-7647-A878-92B1-D3F3C487FEE1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10" creationId="{9535CCCA-9125-9BFD-4F3F-C70489B9DC45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11" creationId="{5032B16F-1D5A-88BA-A089-AB8AF87F2376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12" creationId="{A44FBD4A-DC0A-E94E-3EDB-9C13889F45E3}"/>
          </ac:spMkLst>
        </pc:spChg>
        <pc:spChg chg="mod">
          <ac:chgData name="Wang Lu" userId="e86ce327-f461-45b4-9feb-ce463355a98d" providerId="ADAL" clId="{D1836827-3D3D-416A-A837-A8A06A4A6669}" dt="2024-05-25T07:06:08.485" v="1888"/>
          <ac:spMkLst>
            <pc:docMk/>
            <pc:sldMk cId="99397956" sldId="562"/>
            <ac:spMk id="113" creationId="{B8994EF4-94CD-BC5D-F6DE-EF854E395408}"/>
          </ac:spMkLst>
        </pc:spChg>
        <pc:spChg chg="mod">
          <ac:chgData name="Wang Lu" userId="e86ce327-f461-45b4-9feb-ce463355a98d" providerId="ADAL" clId="{D1836827-3D3D-416A-A837-A8A06A4A6669}" dt="2024-05-25T07:08:21.547" v="1910" actId="1076"/>
          <ac:spMkLst>
            <pc:docMk/>
            <pc:sldMk cId="99397956" sldId="562"/>
            <ac:spMk id="122" creationId="{F2F6BC26-DA81-14D6-93A3-62B1EEBA9EFC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25" creationId="{7D070E3A-47FF-DB97-5FDB-A5226DA0BAF8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27" creationId="{4FBA00AC-1143-F46E-56DC-848024F6992E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29" creationId="{4D919C80-9C09-B25E-EA3E-1DE2C6D614AD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1" creationId="{D8AB7A70-8CD1-481B-8698-830E162EB4B7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2" creationId="{60C729C7-0B18-69F4-445A-426540B647C0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3" creationId="{9ED614DB-2099-475D-B564-518B892410E9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4" creationId="{2861D02C-0009-4EA4-2782-DA8D52DBD822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6" creationId="{1EE35311-4C7C-EB0B-49EB-9FBA0E8FD50F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7" creationId="{63FF9588-5501-0CE7-3183-B3AC9B1A5EFA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8" creationId="{A9B06BE8-7628-DD30-FE9D-43B5838A2556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39" creationId="{112FF46D-E957-7B9A-7685-EE9AEE308C4E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0" creationId="{A53871A4-05B1-E47D-A1E0-62251DE60085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1" creationId="{5E6BEBE0-8D75-3DD5-659B-FFB590063B29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3" creationId="{0D558C20-995F-6D46-6BD8-AE018A6478EB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4" creationId="{88676A72-637E-A7A2-53DA-2D90DD566287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5" creationId="{A615FD08-8C17-4D76-136F-7F08107B513D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6" creationId="{B458A7BE-CDF4-4311-AF03-D71D4AE9FD3B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7" creationId="{07A961B8-A0C1-43A0-55AA-BCF47C0D045E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48" creationId="{38954A7E-C147-13FB-3E6C-64D8C87F2C61}"/>
          </ac:spMkLst>
        </pc:spChg>
        <pc:spChg chg="del mod">
          <ac:chgData name="Wang Lu" userId="e86ce327-f461-45b4-9feb-ce463355a98d" providerId="ADAL" clId="{D1836827-3D3D-416A-A837-A8A06A4A6669}" dt="2024-05-25T07:08:33.198" v="1911" actId="478"/>
          <ac:spMkLst>
            <pc:docMk/>
            <pc:sldMk cId="99397956" sldId="562"/>
            <ac:spMk id="152" creationId="{3504E099-8582-850C-1F99-7BDE38D0A819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4" creationId="{F74605AB-E53D-8A96-16D8-D2D138323DE5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5" creationId="{9F81707F-5A41-EB14-681E-AEFAA03DE22E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6" creationId="{F17C5961-4047-3B03-71EC-CA1A47E55E6C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7" creationId="{2FDF6CDB-0283-6780-A492-82DAF09B1DD1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8" creationId="{5B9B72B0-1D5A-72A2-DB35-DF3F46D10A5C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59" creationId="{2BAE5B63-E63D-1060-A623-5CD3D96DFC85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61" creationId="{E24D4736-17DA-1838-C355-5C5BBF628B1F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62" creationId="{C0140963-433A-4DCE-3E31-D92000132258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63" creationId="{AB66670A-594D-A503-B868-ED1042BCB655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64" creationId="{42A54FFC-8DD9-D013-A334-A60B2E4338A6}"/>
          </ac:spMkLst>
        </pc:spChg>
        <pc:spChg chg="mod">
          <ac:chgData name="Wang Lu" userId="e86ce327-f461-45b4-9feb-ce463355a98d" providerId="ADAL" clId="{D1836827-3D3D-416A-A837-A8A06A4A6669}" dt="2024-05-25T07:06:36.979" v="1893"/>
          <ac:spMkLst>
            <pc:docMk/>
            <pc:sldMk cId="99397956" sldId="562"/>
            <ac:spMk id="165" creationId="{DF7B4E40-9626-8964-5222-947089D236BB}"/>
          </ac:spMkLst>
        </pc:spChg>
        <pc:grpChg chg="add mod">
          <ac:chgData name="Wang Lu" userId="e86ce327-f461-45b4-9feb-ce463355a98d" providerId="ADAL" clId="{D1836827-3D3D-416A-A837-A8A06A4A6669}" dt="2024-05-25T07:06:13.613" v="1889" actId="164"/>
          <ac:grpSpMkLst>
            <pc:docMk/>
            <pc:sldMk cId="99397956" sldId="562"/>
            <ac:grpSpMk id="2" creationId="{C2529614-77FF-53D5-7349-6AEF7BB1738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9" creationId="{79C55883-30E8-F825-22EE-C4845A85EF0A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11" creationId="{72DE9E5F-4C67-3124-C13D-E879127E27F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16" creationId="{454EE176-9881-FDF1-44CF-0CFF374405D8}"/>
          </ac:grpSpMkLst>
        </pc:grpChg>
        <pc:grpChg chg="del mod">
          <ac:chgData name="Wang Lu" userId="e86ce327-f461-45b4-9feb-ce463355a98d" providerId="ADAL" clId="{D1836827-3D3D-416A-A837-A8A06A4A6669}" dt="2024-05-25T07:05:58.683" v="1886" actId="478"/>
          <ac:grpSpMkLst>
            <pc:docMk/>
            <pc:sldMk cId="99397956" sldId="562"/>
            <ac:grpSpMk id="30" creationId="{3670552A-CE06-5C37-87D6-0A15B1A0AB9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33" creationId="{14B8118E-8FA5-1BA7-E6F6-894681C1028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42" creationId="{6EDAA35A-D89C-2B78-CB45-770EB44A5F2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47" creationId="{0A3C7596-93DE-7598-B723-CDDBD9BF523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53" creationId="{984BD043-DDD1-0D5C-4301-FE7CD479BAA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99397956" sldId="562"/>
            <ac:grpSpMk id="54" creationId="{2EF72D1B-98D8-032D-6297-9F064ADF1739}"/>
          </ac:grpSpMkLst>
        </pc:grpChg>
        <pc:grpChg chg="del mod">
          <ac:chgData name="Wang Lu" userId="e86ce327-f461-45b4-9feb-ce463355a98d" providerId="ADAL" clId="{D1836827-3D3D-416A-A837-A8A06A4A6669}" dt="2024-05-25T07:05:59.419" v="1887" actId="478"/>
          <ac:grpSpMkLst>
            <pc:docMk/>
            <pc:sldMk cId="99397956" sldId="562"/>
            <ac:grpSpMk id="65" creationId="{1AC84B59-1955-1CE2-2BAF-8439FC768CED}"/>
          </ac:grpSpMkLst>
        </pc:grpChg>
        <pc:grpChg chg="add mod">
          <ac:chgData name="Wang Lu" userId="e86ce327-f461-45b4-9feb-ce463355a98d" providerId="ADAL" clId="{D1836827-3D3D-416A-A837-A8A06A4A6669}" dt="2024-05-25T07:06:13.613" v="1889" actId="164"/>
          <ac:grpSpMkLst>
            <pc:docMk/>
            <pc:sldMk cId="99397956" sldId="562"/>
            <ac:grpSpMk id="71" creationId="{16FC12BB-59CD-F157-ED08-0857562C5052}"/>
          </ac:grpSpMkLst>
        </pc:grpChg>
        <pc:grpChg chg="del mod">
          <ac:chgData name="Wang Lu" userId="e86ce327-f461-45b4-9feb-ce463355a98d" providerId="ADAL" clId="{D1836827-3D3D-416A-A837-A8A06A4A6669}" dt="2024-05-25T07:05:57.946" v="1885" actId="478"/>
          <ac:grpSpMkLst>
            <pc:docMk/>
            <pc:sldMk cId="99397956" sldId="562"/>
            <ac:grpSpMk id="73" creationId="{90190D8E-A1C7-DD0D-8E6B-09C9B204B8FF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74" creationId="{D074000B-02AD-5B45-62B8-5604EDE6D5D4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75" creationId="{F881AA6A-6267-A41F-2185-DD10ADA264AD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77" creationId="{AF19BFA8-EF4B-307B-4FFD-C22D14E29E88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90" creationId="{17800428-170F-AC04-16A7-2A309AC00D35}"/>
          </ac:grpSpMkLst>
        </pc:grpChg>
        <pc:grpChg chg="add mod">
          <ac:chgData name="Wang Lu" userId="e86ce327-f461-45b4-9feb-ce463355a98d" providerId="ADAL" clId="{D1836827-3D3D-416A-A837-A8A06A4A6669}" dt="2024-05-25T07:06:13.613" v="1889" actId="164"/>
          <ac:grpSpMkLst>
            <pc:docMk/>
            <pc:sldMk cId="99397956" sldId="562"/>
            <ac:grpSpMk id="96" creationId="{21D70F30-607F-1A84-E992-28B8A6699675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97" creationId="{90CAFB31-6946-A34B-FADE-BCC385B7E04F}"/>
          </ac:grpSpMkLst>
        </pc:grpChg>
        <pc:grpChg chg="mod">
          <ac:chgData name="Wang Lu" userId="e86ce327-f461-45b4-9feb-ce463355a98d" providerId="ADAL" clId="{D1836827-3D3D-416A-A837-A8A06A4A6669}" dt="2024-05-25T07:06:08.485" v="1888"/>
          <ac:grpSpMkLst>
            <pc:docMk/>
            <pc:sldMk cId="99397956" sldId="562"/>
            <ac:grpSpMk id="101" creationId="{30EF5E16-552D-3C6B-9EEE-145CE093CD8E}"/>
          </ac:grpSpMkLst>
        </pc:grpChg>
        <pc:grpChg chg="add mod">
          <ac:chgData name="Wang Lu" userId="e86ce327-f461-45b4-9feb-ce463355a98d" providerId="ADAL" clId="{D1836827-3D3D-416A-A837-A8A06A4A6669}" dt="2024-05-25T07:07:13.411" v="1901" actId="1076"/>
          <ac:grpSpMkLst>
            <pc:docMk/>
            <pc:sldMk cId="99397956" sldId="562"/>
            <ac:grpSpMk id="114" creationId="{F37E8118-E06A-45DF-B521-270D8CBCDA86}"/>
          </ac:grpSpMkLst>
        </pc:grpChg>
        <pc:grpChg chg="add mod">
          <ac:chgData name="Wang Lu" userId="e86ce327-f461-45b4-9feb-ce463355a98d" providerId="ADAL" clId="{D1836827-3D3D-416A-A837-A8A06A4A6669}" dt="2024-05-25T07:06:41.582" v="1894" actId="164"/>
          <ac:grpSpMkLst>
            <pc:docMk/>
            <pc:sldMk cId="99397956" sldId="562"/>
            <ac:grpSpMk id="115" creationId="{1501BA9C-EA94-45EB-E15B-7738C2292BF1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16" creationId="{0C096AA4-C761-8CEF-1F21-AB9CB965A729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17" creationId="{6DBA0892-2802-E05D-8720-F090D1191018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18" creationId="{FB7508FA-D73D-EE3F-3B61-8270DA5816EE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19" creationId="{A1D83602-E953-E839-1767-ABD9D625008C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20" creationId="{C9775B8F-AFCE-073E-7014-37F8921B009F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23" creationId="{4B51E302-B440-C54F-AA21-A972D47854BA}"/>
          </ac:grpSpMkLst>
        </pc:grpChg>
        <pc:grpChg chg="add mod">
          <ac:chgData name="Wang Lu" userId="e86ce327-f461-45b4-9feb-ce463355a98d" providerId="ADAL" clId="{D1836827-3D3D-416A-A837-A8A06A4A6669}" dt="2024-05-25T07:06:41.582" v="1894" actId="164"/>
          <ac:grpSpMkLst>
            <pc:docMk/>
            <pc:sldMk cId="99397956" sldId="562"/>
            <ac:grpSpMk id="149" creationId="{3F9BD950-E373-F04E-2F50-0F1F7D73303E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50" creationId="{777E6DEF-EF62-4079-863C-34786B39A2C4}"/>
          </ac:grpSpMkLst>
        </pc:grpChg>
        <pc:grpChg chg="mod">
          <ac:chgData name="Wang Lu" userId="e86ce327-f461-45b4-9feb-ce463355a98d" providerId="ADAL" clId="{D1836827-3D3D-416A-A837-A8A06A4A6669}" dt="2024-05-25T07:06:36.979" v="1893"/>
          <ac:grpSpMkLst>
            <pc:docMk/>
            <pc:sldMk cId="99397956" sldId="562"/>
            <ac:grpSpMk id="151" creationId="{9746E8B4-9F06-18C8-7AF8-D048627C9592}"/>
          </ac:grpSpMkLst>
        </pc:grpChg>
        <pc:grpChg chg="add mod">
          <ac:chgData name="Wang Lu" userId="e86ce327-f461-45b4-9feb-ce463355a98d" providerId="ADAL" clId="{D1836827-3D3D-416A-A837-A8A06A4A6669}" dt="2024-05-25T07:07:46.451" v="1905" actId="1076"/>
          <ac:grpSpMkLst>
            <pc:docMk/>
            <pc:sldMk cId="99397956" sldId="562"/>
            <ac:grpSpMk id="166" creationId="{BBE7DFDC-3EC0-0BCF-183F-F0A09C56BA72}"/>
          </ac:grpSpMkLst>
        </pc:grp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7" creationId="{ACE7D14B-F4A9-1BC2-D1E1-5BF4E1A9EED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10" creationId="{34459A7C-C4A2-8F89-48DB-5B5D12207B76}"/>
          </ac:picMkLst>
        </pc:pic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13" creationId="{4661E07F-A583-8F72-7026-C887A331A1B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21" creationId="{7B890A2A-ECAD-BF29-EAA3-ABF6F42A6BE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31" creationId="{8711C6A3-F2A6-6608-9A8B-55C9BD9165F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34" creationId="{54B3F0EB-80AC-A2C4-1514-2959FB0AE12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43" creationId="{254B7382-E7FE-46A4-8F68-FF6266A4A99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48" creationId="{D299E88F-B7CC-3299-13EE-E026CCFFB2D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99397956" sldId="562"/>
            <ac:picMk id="55" creationId="{E306A54C-40FD-9E5B-EB70-9B56097FAE00}"/>
          </ac:picMkLst>
        </pc:picChg>
        <pc:picChg chg="mod">
          <ac:chgData name="Wang Lu" userId="e86ce327-f461-45b4-9feb-ce463355a98d" providerId="ADAL" clId="{D1836827-3D3D-416A-A837-A8A06A4A6669}" dt="2024-05-25T07:08:11.773" v="1909" actId="1076"/>
          <ac:picMkLst>
            <pc:docMk/>
            <pc:sldMk cId="99397956" sldId="562"/>
            <ac:picMk id="78" creationId="{4D0556CF-5ECC-9B8E-4B31-FF668EEFBC06}"/>
          </ac:picMkLst>
        </pc:pic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86" creationId="{D5731680-5922-FB85-5944-0F209A8EA683}"/>
          </ac:picMkLst>
        </pc:pic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91" creationId="{4C939E74-0473-D208-6353-82E93B5BE7FA}"/>
          </ac:picMkLst>
        </pc:pic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99" creationId="{3AA7277B-0859-44F0-315A-223D3D507AD4}"/>
          </ac:picMkLst>
        </pc:picChg>
        <pc:picChg chg="mod">
          <ac:chgData name="Wang Lu" userId="e86ce327-f461-45b4-9feb-ce463355a98d" providerId="ADAL" clId="{D1836827-3D3D-416A-A837-A8A06A4A6669}" dt="2024-05-25T07:06:08.485" v="1888"/>
          <ac:picMkLst>
            <pc:docMk/>
            <pc:sldMk cId="99397956" sldId="562"/>
            <ac:picMk id="106" creationId="{BD6F89BA-DFFA-8897-79F3-859DA6D51CF1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21" creationId="{8CDBF761-F811-3BEB-BDB5-1AB423E33400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30" creationId="{91304EDB-A68D-81BD-BD8C-7A0E766AF4D4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35" creationId="{3E77D675-BA7F-5F42-3F24-344AD175422B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42" creationId="{F387A589-6886-5820-1512-99266E6E9D76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53" creationId="{B8BAA586-AB13-44AE-95F1-D8432FDE48CC}"/>
          </ac:picMkLst>
        </pc:picChg>
        <pc:picChg chg="mod">
          <ac:chgData name="Wang Lu" userId="e86ce327-f461-45b4-9feb-ce463355a98d" providerId="ADAL" clId="{D1836827-3D3D-416A-A837-A8A06A4A6669}" dt="2024-05-25T07:06:36.979" v="1893"/>
          <ac:picMkLst>
            <pc:docMk/>
            <pc:sldMk cId="99397956" sldId="562"/>
            <ac:picMk id="160" creationId="{6C02B33F-CA96-6840-59B9-2C37E7347C8E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17" creationId="{E649423A-C665-54E6-A7AC-1E57675D1E5D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19" creationId="{6101AF7E-B107-D9C6-6023-2D0DA20EB72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46" creationId="{4F39F590-3FCC-A90B-6843-88351A87927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57" creationId="{F6123EB7-ECF6-46D9-4EA4-AF134D18B45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59" creationId="{16E2C242-9ECD-C612-11C3-F6906DC5D57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99397956" sldId="562"/>
            <ac:cxnSpMk id="61" creationId="{E78EB23A-08E6-08A7-96FD-066B0929A90B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80" creationId="{4E2FDF0C-BD57-F3A8-9CD1-2E7D0DBB2E00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82" creationId="{A7FA88CA-8998-3C4B-A06E-679AAC23E21A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84" creationId="{415DCB22-1230-A3C9-56F3-EBEC876636CE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89" creationId="{C483AD1F-0E23-871B-3357-41956EF06529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102" creationId="{B8B5EB86-74CF-5E28-CA73-9DD7B42452CA}"/>
          </ac:cxnSpMkLst>
        </pc:cxnChg>
        <pc:cxnChg chg="mod">
          <ac:chgData name="Wang Lu" userId="e86ce327-f461-45b4-9feb-ce463355a98d" providerId="ADAL" clId="{D1836827-3D3D-416A-A837-A8A06A4A6669}" dt="2024-05-25T07:06:08.485" v="1888"/>
          <ac:cxnSpMkLst>
            <pc:docMk/>
            <pc:sldMk cId="99397956" sldId="562"/>
            <ac:cxnSpMk id="104" creationId="{AFDFE149-E395-5D06-EB31-797ADFCC9363}"/>
          </ac:cxnSpMkLst>
        </pc:cxnChg>
        <pc:cxnChg chg="mod">
          <ac:chgData name="Wang Lu" userId="e86ce327-f461-45b4-9feb-ce463355a98d" providerId="ADAL" clId="{D1836827-3D3D-416A-A837-A8A06A4A6669}" dt="2024-05-25T07:06:36.979" v="1893"/>
          <ac:cxnSpMkLst>
            <pc:docMk/>
            <pc:sldMk cId="99397956" sldId="562"/>
            <ac:cxnSpMk id="124" creationId="{D77990D8-13FB-CB7D-3D0B-AC73DC0EA409}"/>
          </ac:cxnSpMkLst>
        </pc:cxnChg>
        <pc:cxnChg chg="mod">
          <ac:chgData name="Wang Lu" userId="e86ce327-f461-45b4-9feb-ce463355a98d" providerId="ADAL" clId="{D1836827-3D3D-416A-A837-A8A06A4A6669}" dt="2024-05-25T07:06:36.979" v="1893"/>
          <ac:cxnSpMkLst>
            <pc:docMk/>
            <pc:sldMk cId="99397956" sldId="562"/>
            <ac:cxnSpMk id="126" creationId="{ABBF4364-CBCB-215D-2A02-0134E8AED0BF}"/>
          </ac:cxnSpMkLst>
        </pc:cxnChg>
        <pc:cxnChg chg="mod">
          <ac:chgData name="Wang Lu" userId="e86ce327-f461-45b4-9feb-ce463355a98d" providerId="ADAL" clId="{D1836827-3D3D-416A-A837-A8A06A4A6669}" dt="2024-05-25T07:06:36.979" v="1893"/>
          <ac:cxnSpMkLst>
            <pc:docMk/>
            <pc:sldMk cId="99397956" sldId="562"/>
            <ac:cxnSpMk id="128" creationId="{66A5F360-FBD7-1461-EB1B-BE2156005FA9}"/>
          </ac:cxnSpMkLst>
        </pc:cxnChg>
      </pc:sldChg>
      <pc:sldChg chg="modSp del">
        <pc:chgData name="Wang Lu" userId="e86ce327-f461-45b4-9feb-ce463355a98d" providerId="ADAL" clId="{D1836827-3D3D-416A-A837-A8A06A4A6669}" dt="2024-05-25T06:56:36.679" v="1807" actId="47"/>
        <pc:sldMkLst>
          <pc:docMk/>
          <pc:sldMk cId="3365777343" sldId="563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8" creationId="{274711FB-F75C-0D81-4820-9809677D4A3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12" creationId="{7A50F5DF-EBB5-35AB-661C-0459345CC1B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13" creationId="{2C47DE49-E1B5-0E18-F758-5D45D3FE0EA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14" creationId="{20080540-FBAB-740C-A4BC-34A83C87A6C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15" creationId="{39A97AC7-1D6C-AA21-6FE4-062B45B83F3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21" creationId="{D919C1A4-A3B8-8058-8A97-195A34F7AE3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5777343" sldId="563"/>
            <ac:spMk id="22" creationId="{DE0E7E0D-6717-0EF7-5A6F-65FD35936DA2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365777343" sldId="563"/>
            <ac:grpSpMk id="6" creationId="{502FAB81-1716-C783-E772-51D055519358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365777343" sldId="563"/>
            <ac:picMk id="7" creationId="{E142CE1B-C5FE-9BD7-229D-2603BBA69DC4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9" creationId="{AAD37447-2A29-7B69-EE0E-D0FFF29E067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0" creationId="{7121F41A-AFC2-38ED-23DB-6D0EB601EDF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1" creationId="{7F1235E5-A661-D760-C99B-F678055F429B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6" creationId="{31A97715-0267-A6DD-578B-55A0508B12C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7" creationId="{AC48EA2C-A04D-E05A-B8B2-3CC49BA9827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8" creationId="{E7041634-CADE-7F58-16A5-2D7A25EA6C4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19" creationId="{19055E6F-1572-A1C3-1905-00CB102B4D1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365777343" sldId="563"/>
            <ac:cxnSpMk id="20" creationId="{74031AAA-C93B-7F47-C43B-218EC9CD95F6}"/>
          </ac:cxnSpMkLst>
        </pc:cxnChg>
      </pc:sldChg>
      <pc:sldChg chg="del">
        <pc:chgData name="Wang Lu" userId="e86ce327-f461-45b4-9feb-ce463355a98d" providerId="ADAL" clId="{D1836827-3D3D-416A-A837-A8A06A4A6669}" dt="2024-05-27T12:48:04.625" v="3020" actId="47"/>
        <pc:sldMkLst>
          <pc:docMk/>
          <pc:sldMk cId="4182407369" sldId="564"/>
        </pc:sldMkLst>
      </pc:sldChg>
      <pc:sldChg chg="del">
        <pc:chgData name="Wang Lu" userId="e86ce327-f461-45b4-9feb-ce463355a98d" providerId="ADAL" clId="{D1836827-3D3D-416A-A837-A8A06A4A6669}" dt="2024-05-25T06:56:34.494" v="1806" actId="47"/>
        <pc:sldMkLst>
          <pc:docMk/>
          <pc:sldMk cId="3278570029" sldId="565"/>
        </pc:sldMkLst>
      </pc:sldChg>
      <pc:sldChg chg="add del">
        <pc:chgData name="Wang Lu" userId="e86ce327-f461-45b4-9feb-ce463355a98d" providerId="ADAL" clId="{D1836827-3D3D-416A-A837-A8A06A4A6669}" dt="2024-05-27T12:48:04.625" v="3020" actId="47"/>
        <pc:sldMkLst>
          <pc:docMk/>
          <pc:sldMk cId="534205563" sldId="567"/>
        </pc:sldMkLst>
      </pc:sldChg>
      <pc:sldChg chg="modSp del">
        <pc:chgData name="Wang Lu" userId="e86ce327-f461-45b4-9feb-ce463355a98d" providerId="ADAL" clId="{D1836827-3D3D-416A-A837-A8A06A4A6669}" dt="2024-05-23T06:21:21.452" v="960" actId="2696"/>
        <pc:sldMkLst>
          <pc:docMk/>
          <pc:sldMk cId="607625959" sldId="567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3" creationId="{63F287CC-F433-16F9-884D-DB247CD06C1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4" creationId="{BE7E8F07-CE5A-FB22-E90B-C7D992557FA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5" creationId="{D3E0A7D8-43D6-D1FE-14EB-F780D7BA00F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7" creationId="{285AF59A-B535-3DF5-652B-F16758FCC99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8" creationId="{0943C212-B317-A129-02CC-6B9D78BD452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39" creationId="{625E6A0C-9BEE-82A5-4995-2BF321080D2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43" creationId="{1E4A3ED1-BCAE-9923-B2C0-AB55D5F9AE8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46" creationId="{AB12F636-DD0D-2402-6426-95CC4BAB15E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79" creationId="{CDD9C5A3-E6E2-869F-FB12-ADC578231ED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82" creationId="{413ABC37-7A10-DEBA-D77A-3418E4775D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84" creationId="{8C7F7C5B-7DFF-7EEF-2261-EE7DB286823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86" creationId="{DD8B4256-0248-85CF-75D2-5FA76C02632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88" creationId="{9D58E6A8-00A8-F4BB-A96E-A936C23C833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89" creationId="{7E92208B-244C-48BB-49C7-7FF82962D55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0" creationId="{75DDD4AA-3424-2965-92E9-F6122268D5D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1" creationId="{AA801EF1-0448-81B7-32D2-9ED06C5297D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3" creationId="{BF6061E1-1B45-6460-02FB-7BE92208184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4" creationId="{5AF8604F-69C6-6F08-B3AB-8A80D3CE561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5" creationId="{07690D4A-1573-6862-562F-424425C9D88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6" creationId="{A77AA44A-A1F0-21FD-5793-AF0342E5A92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7" creationId="{8539536F-FEB3-997D-EAB8-708E676A11D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198" creationId="{2641D76B-CC67-B5A0-A1B1-4DE27E527A3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0" creationId="{25BD023A-5198-91FA-8459-94F2F1D380C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1" creationId="{E960FAFC-CDAA-8565-2F5C-79E0E0212AA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2" creationId="{AC730C36-AC3E-C106-2881-1A4528724CB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3" creationId="{DDBF454D-B4E2-1A6A-E3D5-ADCBF436BAA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4" creationId="{6CE9B30D-468E-3CF5-C9D4-68411F4972D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5" creationId="{AAB71D09-E06D-6E75-35AA-3F78303F7AB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6" creationId="{AD152948-C1A8-9382-3309-9917E7DB41A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07625959" sldId="567"/>
            <ac:spMk id="207" creationId="{C26070A5-37A1-ED1C-AFCF-5E4B9FD57152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44" creationId="{DE9FB119-36A6-2CE3-DA39-8A7F4981F3A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58" creationId="{64C13B71-E500-A6CF-C69B-D932AC71208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2" creationId="{F94523EB-1298-4AEF-136E-C662E953063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3" creationId="{C27118B6-E2D4-E2F2-9164-8238BF1118D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4" creationId="{FC62A36D-C658-60DB-D136-1BA72665ADB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5" creationId="{CF0B666B-247F-CFE1-7112-AC51C359D5D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6" creationId="{2B7B415C-5F9B-D4CA-A020-48EC73B2830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77" creationId="{DB1870F6-A49E-4D99-74EF-6FBCD1EA587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180" creationId="{C1418B37-3EC9-3DCC-FDBC-90C44176844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07625959" sldId="567"/>
            <ac:grpSpMk id="208" creationId="{65804887-4FE8-13EF-C33E-3F74B7BAB55B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7625959" sldId="567"/>
            <ac:picMk id="132" creationId="{E359C73E-4143-9EEC-E0FA-1FF4BBE41B2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7625959" sldId="567"/>
            <ac:picMk id="178" creationId="{E2237E74-6EC1-6F50-CB87-B83CC61CEFE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7625959" sldId="567"/>
            <ac:picMk id="187" creationId="{15E4C5E4-74A1-1EB0-DD0A-311BE998D113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7625959" sldId="567"/>
            <ac:picMk id="192" creationId="{795C6927-E4F2-A34D-5539-FC84A0DBB0A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07625959" sldId="567"/>
            <ac:picMk id="199" creationId="{9DA45690-AFE1-492E-99A2-77A82B7252C1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7625959" sldId="567"/>
            <ac:cxnSpMk id="142" creationId="{B57AD9DB-47F3-EEF8-C266-86E6CB40862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7625959" sldId="567"/>
            <ac:cxnSpMk id="181" creationId="{289B5B54-DA6E-7A25-F41A-48A49777388E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7625959" sldId="567"/>
            <ac:cxnSpMk id="183" creationId="{65A2DA19-EFEA-C9EC-F093-EBB37ED45EB4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607625959" sldId="567"/>
            <ac:cxnSpMk id="185" creationId="{341BAE5C-2989-213B-A2BD-ADA118E4BCCF}"/>
          </ac:cxnSpMkLst>
        </pc:cxnChg>
      </pc:sldChg>
      <pc:sldChg chg="addSp modSp mod modAnim modNotesTx">
        <pc:chgData name="Wang Lu" userId="e86ce327-f461-45b4-9feb-ce463355a98d" providerId="ADAL" clId="{D1836827-3D3D-416A-A837-A8A06A4A6669}" dt="2024-05-29T08:49:26.285" v="16551" actId="20577"/>
        <pc:sldMkLst>
          <pc:docMk/>
          <pc:sldMk cId="1910001074" sldId="568"/>
        </pc:sldMkLst>
        <pc:spChg chg="mod">
          <ac:chgData name="Wang Lu" userId="e86ce327-f461-45b4-9feb-ce463355a98d" providerId="ADAL" clId="{D1836827-3D3D-416A-A837-A8A06A4A6669}" dt="2024-05-25T07:16:06.333" v="2200" actId="6549"/>
          <ac:spMkLst>
            <pc:docMk/>
            <pc:sldMk cId="1910001074" sldId="568"/>
            <ac:spMk id="3" creationId="{58142BA2-8E0B-49DC-AFFA-3627D9ED95D8}"/>
          </ac:spMkLst>
        </pc:spChg>
        <pc:spChg chg="mod">
          <ac:chgData name="Wang Lu" userId="e86ce327-f461-45b4-9feb-ce463355a98d" providerId="ADAL" clId="{D1836827-3D3D-416A-A837-A8A06A4A6669}" dt="2024-05-23T07:24:29.300" v="1506" actId="2711"/>
          <ac:spMkLst>
            <pc:docMk/>
            <pc:sldMk cId="1910001074" sldId="568"/>
            <ac:spMk id="4" creationId="{E7DCA49B-3EE7-4A36-97EF-B7D5B162236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7" creationId="{49725947-984A-7A69-76CE-D22D574A002F}"/>
          </ac:spMkLst>
        </pc:spChg>
        <pc:spChg chg="mod ord">
          <ac:chgData name="Wang Lu" userId="e86ce327-f461-45b4-9feb-ce463355a98d" providerId="ADAL" clId="{D1836827-3D3D-416A-A837-A8A06A4A6669}" dt="2024-05-25T08:28:28.334" v="2473" actId="166"/>
          <ac:spMkLst>
            <pc:docMk/>
            <pc:sldMk cId="1910001074" sldId="568"/>
            <ac:spMk id="8" creationId="{BB5CC27C-9179-3249-307C-49552AC9A9D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9" creationId="{290CEA5C-6E86-3421-3B5E-37145D2BC81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0" creationId="{327D2656-FB07-7BA2-0487-05264DB3FA5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" creationId="{CC1AA7BB-4F30-18CB-A234-C8FF9C30617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4" creationId="{1F29ACF9-6E58-7BC9-77E0-46A8C5D9944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5" creationId="{0B39C4EF-D078-5709-88AE-525292D7D055}"/>
          </ac:spMkLst>
        </pc:spChg>
        <pc:spChg chg="mod ord">
          <ac:chgData name="Wang Lu" userId="e86ce327-f461-45b4-9feb-ce463355a98d" providerId="ADAL" clId="{D1836827-3D3D-416A-A837-A8A06A4A6669}" dt="2024-05-25T08:28:24.986" v="2472" actId="166"/>
          <ac:spMkLst>
            <pc:docMk/>
            <pc:sldMk cId="1910001074" sldId="568"/>
            <ac:spMk id="16" creationId="{3B5AF48C-16B2-BE07-2E66-BEEF962154D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7" creationId="{ACE08D7D-0ACD-CDA6-C869-0E87E3F6F44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8" creationId="{9ED2D88F-B089-F526-131F-720FDDAB35B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9" creationId="{B9298566-D45D-B7A7-0BF3-26BEAABE8937}"/>
          </ac:spMkLst>
        </pc:spChg>
        <pc:spChg chg="add mod">
          <ac:chgData name="Wang Lu" userId="e86ce327-f461-45b4-9feb-ce463355a98d" providerId="ADAL" clId="{D1836827-3D3D-416A-A837-A8A06A4A6669}" dt="2024-05-25T07:17:13.660" v="2209" actId="1076"/>
          <ac:spMkLst>
            <pc:docMk/>
            <pc:sldMk cId="1910001074" sldId="568"/>
            <ac:spMk id="20" creationId="{603C6B6F-050D-9654-E714-253F82A603DC}"/>
          </ac:spMkLst>
        </pc:spChg>
        <pc:spChg chg="mod">
          <ac:chgData name="Wang Lu" userId="e86ce327-f461-45b4-9feb-ce463355a98d" providerId="ADAL" clId="{D1836827-3D3D-416A-A837-A8A06A4A6669}" dt="2024-05-25T07:14:20.671" v="2057" actId="1036"/>
          <ac:spMkLst>
            <pc:docMk/>
            <pc:sldMk cId="1910001074" sldId="568"/>
            <ac:spMk id="21" creationId="{479F3631-DD9F-0019-839F-182A73AED8A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24" creationId="{EA544326-6168-19E3-2ACD-383D2C8D055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1" creationId="{F0733F9F-0D4D-F465-FAEC-005BFAE5EFA5}"/>
          </ac:spMkLst>
        </pc:spChg>
        <pc:spChg chg="mod ord">
          <ac:chgData name="Wang Lu" userId="e86ce327-f461-45b4-9feb-ce463355a98d" providerId="ADAL" clId="{D1836827-3D3D-416A-A837-A8A06A4A6669}" dt="2024-05-25T07:16:32.257" v="2204" actId="166"/>
          <ac:spMkLst>
            <pc:docMk/>
            <pc:sldMk cId="1910001074" sldId="568"/>
            <ac:spMk id="112" creationId="{091A2783-9230-7FDF-1608-045D0BE189E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3" creationId="{F31E2DEF-9540-4898-C7DD-6DA77AC1389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4" creationId="{8A597D37-5809-A504-28A3-B5555D23D27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5" creationId="{68F9577B-4A93-16FE-A96C-733B5433701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6" creationId="{30A5DC82-5688-F5FB-0D10-9AC72ED10DA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19" creationId="{B2EB2863-7EF4-B812-69CE-9336FE27519B}"/>
          </ac:spMkLst>
        </pc:spChg>
        <pc:spChg chg="mod ord">
          <ac:chgData name="Wang Lu" userId="e86ce327-f461-45b4-9feb-ce463355a98d" providerId="ADAL" clId="{D1836827-3D3D-416A-A837-A8A06A4A6669}" dt="2024-05-25T07:16:26.617" v="2203" actId="166"/>
          <ac:spMkLst>
            <pc:docMk/>
            <pc:sldMk cId="1910001074" sldId="568"/>
            <ac:spMk id="120" creationId="{B09759D8-F226-9444-7A52-13F88C6A534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1" creationId="{5FED72D4-57AF-2A3F-9248-7DBC4902FCA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2" creationId="{D2CA4A4B-A25C-0871-31DC-53E32A67B7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3" creationId="{2CC2CEF6-9C20-61A2-5341-E2B16949628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4" creationId="{3197C5D7-2EC6-1DEC-428B-ABA9C7F4BC6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7" creationId="{B3D2B222-3DE4-4EC9-53EA-54F711E3D60B}"/>
          </ac:spMkLst>
        </pc:spChg>
        <pc:spChg chg="mod">
          <ac:chgData name="Wang Lu" userId="e86ce327-f461-45b4-9feb-ce463355a98d" providerId="ADAL" clId="{D1836827-3D3D-416A-A837-A8A06A4A6669}" dt="2024-05-25T07:13:52.516" v="2037" actId="1076"/>
          <ac:spMkLst>
            <pc:docMk/>
            <pc:sldMk cId="1910001074" sldId="568"/>
            <ac:spMk id="128" creationId="{CBDFD2C3-23BF-0EF8-416C-FFDBD96A02C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29" creationId="{61582831-DFE9-3C5A-B004-A5B3686A247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10001074" sldId="568"/>
            <ac:spMk id="130" creationId="{2F9AA4C8-4572-E6D0-0342-8B6C01D5519D}"/>
          </ac:spMkLst>
        </pc:spChg>
        <pc:spChg chg="mod ord">
          <ac:chgData name="Wang Lu" userId="e86ce327-f461-45b4-9feb-ce463355a98d" providerId="ADAL" clId="{D1836827-3D3D-416A-A837-A8A06A4A6669}" dt="2024-05-25T07:15:11.703" v="2063" actId="1076"/>
          <ac:spMkLst>
            <pc:docMk/>
            <pc:sldMk cId="1910001074" sldId="568"/>
            <ac:spMk id="163" creationId="{B7883661-2E12-3EDD-BB48-1E5DC8F981F0}"/>
          </ac:spMkLst>
        </pc:spChg>
        <pc:spChg chg="mod ord">
          <ac:chgData name="Wang Lu" userId="e86ce327-f461-45b4-9feb-ce463355a98d" providerId="ADAL" clId="{D1836827-3D3D-416A-A837-A8A06A4A6669}" dt="2024-05-25T07:15:11.703" v="2063" actId="1076"/>
          <ac:spMkLst>
            <pc:docMk/>
            <pc:sldMk cId="1910001074" sldId="568"/>
            <ac:spMk id="165" creationId="{550BF2F5-ACCC-7637-C2BA-46A6FED47246}"/>
          </ac:spMkLst>
        </pc:spChg>
        <pc:spChg chg="mod">
          <ac:chgData name="Wang Lu" userId="e86ce327-f461-45b4-9feb-ce463355a98d" providerId="ADAL" clId="{D1836827-3D3D-416A-A837-A8A06A4A6669}" dt="2024-05-25T07:14:13.854" v="2042" actId="1076"/>
          <ac:spMkLst>
            <pc:docMk/>
            <pc:sldMk cId="1910001074" sldId="568"/>
            <ac:spMk id="166" creationId="{501C8B03-E958-0243-44AC-E5F7B2B859C1}"/>
          </ac:spMkLst>
        </pc:spChg>
        <pc:spChg chg="mod">
          <ac:chgData name="Wang Lu" userId="e86ce327-f461-45b4-9feb-ce463355a98d" providerId="ADAL" clId="{D1836827-3D3D-416A-A837-A8A06A4A6669}" dt="2024-05-25T07:14:47.556" v="2059" actId="1076"/>
          <ac:spMkLst>
            <pc:docMk/>
            <pc:sldMk cId="1910001074" sldId="568"/>
            <ac:spMk id="168" creationId="{D8C10D39-EB4F-8E97-0E0F-0D650A63E20D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2" creationId="{4889282B-BB32-7B94-4AEB-02AA81BF32E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2" creationId="{737B0993-A70A-9C71-AB0C-EAD63E392CBA}"/>
          </ac:grpSpMkLst>
        </pc:grpChg>
        <pc:grpChg chg="mod">
          <ac:chgData name="Wang Lu" userId="e86ce327-f461-45b4-9feb-ce463355a98d" providerId="ADAL" clId="{D1836827-3D3D-416A-A837-A8A06A4A6669}" dt="2024-05-25T07:17:03.478" v="2208" actId="1076"/>
          <ac:grpSpMkLst>
            <pc:docMk/>
            <pc:sldMk cId="1910001074" sldId="568"/>
            <ac:grpSpMk id="22" creationId="{36FD4906-ABF2-200B-4EEF-8BD78DEE6247}"/>
          </ac:grpSpMkLst>
        </pc:grpChg>
        <pc:grpChg chg="mod">
          <ac:chgData name="Wang Lu" userId="e86ce327-f461-45b4-9feb-ce463355a98d" providerId="ADAL" clId="{D1836827-3D3D-416A-A837-A8A06A4A6669}" dt="2024-05-25T07:16:56.141" v="2207" actId="1076"/>
          <ac:grpSpMkLst>
            <pc:docMk/>
            <pc:sldMk cId="1910001074" sldId="568"/>
            <ac:grpSpMk id="23" creationId="{8FD8D73E-AE91-3072-AB33-82F6108D44A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09" creationId="{D5E028B4-8B51-4E2E-34EC-28C35FF9DBF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17" creationId="{2F94C48E-69F4-347E-8185-3FAB1FAE522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25" creationId="{46546110-D4B4-BA50-7DBE-6DC58118301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61" creationId="{24A60A3D-0B6C-3D89-BFFE-3FBB964F42A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69" creationId="{0975A410-F7F5-E022-AE8E-95CEC79207B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10001074" sldId="568"/>
            <ac:grpSpMk id="170" creationId="{4E4F0675-3219-471D-F15F-E29AED0254BC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10001074" sldId="568"/>
            <ac:picMk id="6" creationId="{645A6440-FBC1-2930-A546-8EA814C6709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10001074" sldId="568"/>
            <ac:picMk id="13" creationId="{F2BAFDC9-F251-295D-0F79-446BF9474EB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10001074" sldId="568"/>
            <ac:picMk id="110" creationId="{1B8CC8E1-ABD7-CB62-9A68-9869F324722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10001074" sldId="568"/>
            <ac:picMk id="118" creationId="{E9CFB014-7C6C-B938-9E0F-EC4A4FF4F41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10001074" sldId="568"/>
            <ac:picMk id="126" creationId="{7876231C-292B-6267-5590-CB7874794671}"/>
          </ac:picMkLst>
        </pc:picChg>
        <pc:picChg chg="mod">
          <ac:chgData name="Wang Lu" userId="e86ce327-f461-45b4-9feb-ce463355a98d" providerId="ADAL" clId="{D1836827-3D3D-416A-A837-A8A06A4A6669}" dt="2024-05-25T07:14:13.854" v="2042" actId="1076"/>
          <ac:picMkLst>
            <pc:docMk/>
            <pc:sldMk cId="1910001074" sldId="568"/>
            <ac:picMk id="160" creationId="{6E79E672-E780-FAA9-56E3-F84446CD73FB}"/>
          </ac:picMkLst>
        </pc:picChg>
        <pc:cxnChg chg="mod ord">
          <ac:chgData name="Wang Lu" userId="e86ce327-f461-45b4-9feb-ce463355a98d" providerId="ADAL" clId="{D1836827-3D3D-416A-A837-A8A06A4A6669}" dt="2024-05-25T07:15:11.703" v="2063" actId="1076"/>
          <ac:cxnSpMkLst>
            <pc:docMk/>
            <pc:sldMk cId="1910001074" sldId="568"/>
            <ac:cxnSpMk id="162" creationId="{4FD6DD11-870B-2D05-B2F5-78828405F748}"/>
          </ac:cxnSpMkLst>
        </pc:cxnChg>
        <pc:cxnChg chg="mod ord">
          <ac:chgData name="Wang Lu" userId="e86ce327-f461-45b4-9feb-ce463355a98d" providerId="ADAL" clId="{D1836827-3D3D-416A-A837-A8A06A4A6669}" dt="2024-05-25T07:15:11.703" v="2063" actId="1076"/>
          <ac:cxnSpMkLst>
            <pc:docMk/>
            <pc:sldMk cId="1910001074" sldId="568"/>
            <ac:cxnSpMk id="164" creationId="{F4D6CB95-FAFC-CB05-BBDE-C3696E7C6F4A}"/>
          </ac:cxnSpMkLst>
        </pc:cxnChg>
        <pc:cxnChg chg="mod">
          <ac:chgData name="Wang Lu" userId="e86ce327-f461-45b4-9feb-ce463355a98d" providerId="ADAL" clId="{D1836827-3D3D-416A-A837-A8A06A4A6669}" dt="2024-05-25T07:14:47.556" v="2059" actId="1076"/>
          <ac:cxnSpMkLst>
            <pc:docMk/>
            <pc:sldMk cId="1910001074" sldId="568"/>
            <ac:cxnSpMk id="167" creationId="{DEA2060E-ECB1-5F5A-9D5A-BD9C7A75D9AE}"/>
          </ac:cxnSpMkLst>
        </pc:cxnChg>
      </pc:sldChg>
      <pc:sldChg chg="del">
        <pc:chgData name="Wang Lu" userId="e86ce327-f461-45b4-9feb-ce463355a98d" providerId="ADAL" clId="{D1836827-3D3D-416A-A837-A8A06A4A6669}" dt="2024-05-25T06:56:05.848" v="1805" actId="47"/>
        <pc:sldMkLst>
          <pc:docMk/>
          <pc:sldMk cId="2554875334" sldId="570"/>
        </pc:sldMkLst>
      </pc:sldChg>
      <pc:sldChg chg="modSp mod modNotesTx">
        <pc:chgData name="Wang Lu" userId="e86ce327-f461-45b4-9feb-ce463355a98d" providerId="ADAL" clId="{D1836827-3D3D-416A-A837-A8A06A4A6669}" dt="2024-05-29T03:03:19.111" v="8856" actId="20577"/>
        <pc:sldMkLst>
          <pc:docMk/>
          <pc:sldMk cId="3526506315" sldId="571"/>
        </pc:sldMkLst>
        <pc:spChg chg="mod">
          <ac:chgData name="Wang Lu" userId="e86ce327-f461-45b4-9feb-ce463355a98d" providerId="ADAL" clId="{D1836827-3D3D-416A-A837-A8A06A4A6669}" dt="2024-05-27T12:28:56.281" v="3009" actId="207"/>
          <ac:spMkLst>
            <pc:docMk/>
            <pc:sldMk cId="3526506315" sldId="571"/>
            <ac:spMk id="2" creationId="{F60DF79D-5BB4-A663-0006-4442ADDC4CC8}"/>
          </ac:spMkLst>
        </pc:spChg>
        <pc:spChg chg="mod">
          <ac:chgData name="Wang Lu" userId="e86ce327-f461-45b4-9feb-ce463355a98d" providerId="ADAL" clId="{D1836827-3D3D-416A-A837-A8A06A4A6669}" dt="2024-05-23T05:56:27.736" v="450" actId="2711"/>
          <ac:spMkLst>
            <pc:docMk/>
            <pc:sldMk cId="3526506315" sldId="571"/>
            <ac:spMk id="4" creationId="{20944788-AE95-C9AD-6840-685E3C337C56}"/>
          </ac:spMkLst>
        </pc:spChg>
        <pc:picChg chg="mod">
          <ac:chgData name="Wang Lu" userId="e86ce327-f461-45b4-9feb-ce463355a98d" providerId="ADAL" clId="{D1836827-3D3D-416A-A837-A8A06A4A6669}" dt="2024-05-23T05:55:26.550" v="405" actId="14100"/>
          <ac:picMkLst>
            <pc:docMk/>
            <pc:sldMk cId="3526506315" sldId="571"/>
            <ac:picMk id="6" creationId="{E12A81A6-D74C-DE0A-0FD3-BE5A8DE6D9B9}"/>
          </ac:picMkLst>
        </pc:picChg>
      </pc:sldChg>
      <pc:sldChg chg="addSp delSp modSp mod delAnim modAnim modNotesTx">
        <pc:chgData name="Wang Lu" userId="e86ce327-f461-45b4-9feb-ce463355a98d" providerId="ADAL" clId="{D1836827-3D3D-416A-A837-A8A06A4A6669}" dt="2024-05-29T08:42:30.311" v="16023" actId="20577"/>
        <pc:sldMkLst>
          <pc:docMk/>
          <pc:sldMk cId="3246347027" sldId="573"/>
        </pc:sldMkLst>
        <pc:spChg chg="mod">
          <ac:chgData name="Wang Lu" userId="e86ce327-f461-45b4-9feb-ce463355a98d" providerId="ADAL" clId="{D1836827-3D3D-416A-A837-A8A06A4A6669}" dt="2024-05-25T07:56:54.538" v="2319" actId="1076"/>
          <ac:spMkLst>
            <pc:docMk/>
            <pc:sldMk cId="3246347027" sldId="573"/>
            <ac:spMk id="2" creationId="{BA8986B5-B0AF-3DC9-2456-67D27D433714}"/>
          </ac:spMkLst>
        </pc:spChg>
        <pc:spChg chg="mod">
          <ac:chgData name="Wang Lu" userId="e86ce327-f461-45b4-9feb-ce463355a98d" providerId="ADAL" clId="{D1836827-3D3D-416A-A837-A8A06A4A6669}" dt="2024-05-23T07:24:08.219" v="1504" actId="2711"/>
          <ac:spMkLst>
            <pc:docMk/>
            <pc:sldMk cId="3246347027" sldId="573"/>
            <ac:spMk id="4" creationId="{3726065A-CF6D-C1FF-FA1A-58B82054128B}"/>
          </ac:spMkLst>
        </pc:spChg>
        <pc:spChg chg="mod">
          <ac:chgData name="Wang Lu" userId="e86ce327-f461-45b4-9feb-ce463355a98d" providerId="ADAL" clId="{D1836827-3D3D-416A-A837-A8A06A4A6669}" dt="2024-05-25T07:56:54.538" v="2319" actId="1076"/>
          <ac:spMkLst>
            <pc:docMk/>
            <pc:sldMk cId="3246347027" sldId="573"/>
            <ac:spMk id="6" creationId="{D77E3F53-93AD-43F4-2CB4-E6E6F34B3E04}"/>
          </ac:spMkLst>
        </pc:spChg>
        <pc:spChg chg="add mod">
          <ac:chgData name="Wang Lu" userId="e86ce327-f461-45b4-9feb-ce463355a98d" providerId="ADAL" clId="{D1836827-3D3D-416A-A837-A8A06A4A6669}" dt="2024-05-25T08:27:46.196" v="2470" actId="1035"/>
          <ac:spMkLst>
            <pc:docMk/>
            <pc:sldMk cId="3246347027" sldId="573"/>
            <ac:spMk id="7" creationId="{4CF96E5C-5EED-B9DD-89A0-AE65E394A232}"/>
          </ac:spMkLst>
        </pc:spChg>
        <pc:spChg chg="add del">
          <ac:chgData name="Wang Lu" userId="e86ce327-f461-45b4-9feb-ce463355a98d" providerId="ADAL" clId="{D1836827-3D3D-416A-A837-A8A06A4A6669}" dt="2024-05-25T07:44:03.648" v="2229" actId="478"/>
          <ac:spMkLst>
            <pc:docMk/>
            <pc:sldMk cId="3246347027" sldId="573"/>
            <ac:spMk id="8" creationId="{DAFF7779-3811-3772-F9B3-996F3E15A3DD}"/>
          </ac:spMkLst>
        </pc:spChg>
        <pc:spChg chg="add del">
          <ac:chgData name="Wang Lu" userId="e86ce327-f461-45b4-9feb-ce463355a98d" providerId="ADAL" clId="{D1836827-3D3D-416A-A837-A8A06A4A6669}" dt="2024-05-25T07:44:28.721" v="2231" actId="478"/>
          <ac:spMkLst>
            <pc:docMk/>
            <pc:sldMk cId="3246347027" sldId="573"/>
            <ac:spMk id="9" creationId="{B4606117-B159-E0F5-7EB9-9ECFD52C805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246347027" sldId="573"/>
            <ac:spMk id="14" creationId="{C6FDDE19-FE56-D7CB-85D1-F1B93402CF72}"/>
          </ac:spMkLst>
        </pc:spChg>
        <pc:spChg chg="add del mod">
          <ac:chgData name="Wang Lu" userId="e86ce327-f461-45b4-9feb-ce463355a98d" providerId="ADAL" clId="{D1836827-3D3D-416A-A837-A8A06A4A6669}" dt="2024-05-25T07:58:55.715" v="2320" actId="1076"/>
          <ac:spMkLst>
            <pc:docMk/>
            <pc:sldMk cId="3246347027" sldId="573"/>
            <ac:spMk id="24" creationId="{3BFF0BC7-B36F-4E50-AC63-78AF485F4B25}"/>
          </ac:spMkLst>
        </pc:spChg>
        <pc:spChg chg="mod">
          <ac:chgData name="Wang Lu" userId="e86ce327-f461-45b4-9feb-ce463355a98d" providerId="ADAL" clId="{D1836827-3D3D-416A-A837-A8A06A4A6669}" dt="2024-05-25T07:11:46.309" v="1917" actId="403"/>
          <ac:spMkLst>
            <pc:docMk/>
            <pc:sldMk cId="3246347027" sldId="573"/>
            <ac:spMk id="25" creationId="{356FF103-93A3-8945-0502-B31FE759E7EB}"/>
          </ac:spMkLst>
        </pc:spChg>
        <pc:spChg chg="add del">
          <ac:chgData name="Wang Lu" userId="e86ce327-f461-45b4-9feb-ce463355a98d" providerId="ADAL" clId="{D1836827-3D3D-416A-A837-A8A06A4A6669}" dt="2024-05-25T07:52:10.161" v="2288" actId="478"/>
          <ac:spMkLst>
            <pc:docMk/>
            <pc:sldMk cId="3246347027" sldId="573"/>
            <ac:spMk id="26" creationId="{B27B1CC1-3A06-B1C5-D143-6DAE0DBC9A63}"/>
          </ac:spMkLst>
        </pc:spChg>
        <pc:spChg chg="add mod">
          <ac:chgData name="Wang Lu" userId="e86ce327-f461-45b4-9feb-ce463355a98d" providerId="ADAL" clId="{D1836827-3D3D-416A-A837-A8A06A4A6669}" dt="2024-05-25T07:56:34.586" v="2316" actId="1076"/>
          <ac:spMkLst>
            <pc:docMk/>
            <pc:sldMk cId="3246347027" sldId="573"/>
            <ac:spMk id="28" creationId="{F594B364-E37A-BF9E-95A3-6656BDF84AC4}"/>
          </ac:spMkLst>
        </pc:spChg>
        <pc:spChg chg="mod">
          <ac:chgData name="Wang Lu" userId="e86ce327-f461-45b4-9feb-ce463355a98d" providerId="ADAL" clId="{D1836827-3D3D-416A-A837-A8A06A4A6669}" dt="2024-05-25T07:56:54.538" v="2319" actId="1076"/>
          <ac:spMkLst>
            <pc:docMk/>
            <pc:sldMk cId="3246347027" sldId="573"/>
            <ac:spMk id="29" creationId="{575D4A51-4BD8-7096-1FD6-424EA63EE5E7}"/>
          </ac:spMkLst>
        </pc:spChg>
        <pc:spChg chg="add mod">
          <ac:chgData name="Wang Lu" userId="e86ce327-f461-45b4-9feb-ce463355a98d" providerId="ADAL" clId="{D1836827-3D3D-416A-A837-A8A06A4A6669}" dt="2024-05-25T08:01:42.903" v="2343" actId="164"/>
          <ac:spMkLst>
            <pc:docMk/>
            <pc:sldMk cId="3246347027" sldId="573"/>
            <ac:spMk id="32" creationId="{939CDD7C-4C66-E257-2153-DE1EAC44E637}"/>
          </ac:spMkLst>
        </pc:spChg>
        <pc:spChg chg="mod">
          <ac:chgData name="Wang Lu" userId="e86ce327-f461-45b4-9feb-ce463355a98d" providerId="ADAL" clId="{D1836827-3D3D-416A-A837-A8A06A4A6669}" dt="2024-05-25T07:56:54.538" v="2319" actId="1076"/>
          <ac:spMkLst>
            <pc:docMk/>
            <pc:sldMk cId="3246347027" sldId="573"/>
            <ac:spMk id="33" creationId="{F1C18062-0A7A-3EB9-9E4D-A91F898B806D}"/>
          </ac:spMkLst>
        </pc:spChg>
        <pc:spChg chg="add mod">
          <ac:chgData name="Wang Lu" userId="e86ce327-f461-45b4-9feb-ce463355a98d" providerId="ADAL" clId="{D1836827-3D3D-416A-A837-A8A06A4A6669}" dt="2024-05-25T08:01:42.903" v="2343" actId="164"/>
          <ac:spMkLst>
            <pc:docMk/>
            <pc:sldMk cId="3246347027" sldId="573"/>
            <ac:spMk id="34" creationId="{D09432CD-B09A-CC65-E5B1-915D53F116CE}"/>
          </ac:spMkLst>
        </pc:spChg>
        <pc:spChg chg="add del">
          <ac:chgData name="Wang Lu" userId="e86ce327-f461-45b4-9feb-ce463355a98d" providerId="ADAL" clId="{D1836827-3D3D-416A-A837-A8A06A4A6669}" dt="2024-05-25T08:12:18.146" v="2345" actId="478"/>
          <ac:spMkLst>
            <pc:docMk/>
            <pc:sldMk cId="3246347027" sldId="573"/>
            <ac:spMk id="36" creationId="{E9E0FAEF-3DB8-F48A-AAA1-6B10537D09AE}"/>
          </ac:spMkLst>
        </pc:spChg>
        <pc:spChg chg="add mod">
          <ac:chgData name="Wang Lu" userId="e86ce327-f461-45b4-9feb-ce463355a98d" providerId="ADAL" clId="{D1836827-3D3D-416A-A837-A8A06A4A6669}" dt="2024-05-25T08:27:30.355" v="2465" actId="1076"/>
          <ac:spMkLst>
            <pc:docMk/>
            <pc:sldMk cId="3246347027" sldId="573"/>
            <ac:spMk id="39" creationId="{0B277C1D-9D6A-7377-6E08-C8AF3F9F3274}"/>
          </ac:spMkLst>
        </pc:spChg>
        <pc:spChg chg="add mod">
          <ac:chgData name="Wang Lu" userId="e86ce327-f461-45b4-9feb-ce463355a98d" providerId="ADAL" clId="{D1836827-3D3D-416A-A837-A8A06A4A6669}" dt="2024-05-25T08:27:35.475" v="2466" actId="1076"/>
          <ac:spMkLst>
            <pc:docMk/>
            <pc:sldMk cId="3246347027" sldId="573"/>
            <ac:spMk id="42" creationId="{E6FA9C62-3198-1F70-AE0B-95B1EAF4A2E9}"/>
          </ac:spMkLst>
        </pc:spChg>
        <pc:grpChg chg="del mod">
          <ac:chgData name="Wang Lu" userId="e86ce327-f461-45b4-9feb-ce463355a98d" providerId="ADAL" clId="{D1836827-3D3D-416A-A837-A8A06A4A6669}" dt="2024-05-25T07:10:10.332" v="1914" actId="478"/>
          <ac:grpSpMkLst>
            <pc:docMk/>
            <pc:sldMk cId="3246347027" sldId="573"/>
            <ac:grpSpMk id="16" creationId="{89D8ACCA-41B2-F2F2-451F-D34FEA67C668}"/>
          </ac:grpSpMkLst>
        </pc:grpChg>
        <pc:grpChg chg="del">
          <ac:chgData name="Wang Lu" userId="e86ce327-f461-45b4-9feb-ce463355a98d" providerId="ADAL" clId="{D1836827-3D3D-416A-A837-A8A06A4A6669}" dt="2024-05-25T07:10:11.259" v="1915" actId="478"/>
          <ac:grpSpMkLst>
            <pc:docMk/>
            <pc:sldMk cId="3246347027" sldId="573"/>
            <ac:grpSpMk id="19" creationId="{5147ED3A-C618-C8C6-4683-3BDAD4AFA65A}"/>
          </ac:grpSpMkLst>
        </pc:grpChg>
        <pc:grpChg chg="add mod">
          <ac:chgData name="Wang Lu" userId="e86ce327-f461-45b4-9feb-ce463355a98d" providerId="ADAL" clId="{D1836827-3D3D-416A-A837-A8A06A4A6669}" dt="2024-05-25T07:56:17.384" v="2312" actId="164"/>
          <ac:grpSpMkLst>
            <pc:docMk/>
            <pc:sldMk cId="3246347027" sldId="573"/>
            <ac:grpSpMk id="22" creationId="{09B3463B-07C1-31C4-7A8C-C3D50315FA02}"/>
          </ac:grpSpMkLst>
        </pc:grpChg>
        <pc:grpChg chg="add mod">
          <ac:chgData name="Wang Lu" userId="e86ce327-f461-45b4-9feb-ce463355a98d" providerId="ADAL" clId="{D1836827-3D3D-416A-A837-A8A06A4A6669}" dt="2024-05-25T07:56:03.865" v="2309" actId="164"/>
          <ac:grpSpMkLst>
            <pc:docMk/>
            <pc:sldMk cId="3246347027" sldId="573"/>
            <ac:grpSpMk id="30" creationId="{F3230C50-98AE-08D9-0DF8-7FFD205846BF}"/>
          </ac:grpSpMkLst>
        </pc:grpChg>
        <pc:grpChg chg="add mod">
          <ac:chgData name="Wang Lu" userId="e86ce327-f461-45b4-9feb-ce463355a98d" providerId="ADAL" clId="{D1836827-3D3D-416A-A837-A8A06A4A6669}" dt="2024-05-25T08:01:42.903" v="2343" actId="164"/>
          <ac:grpSpMkLst>
            <pc:docMk/>
            <pc:sldMk cId="3246347027" sldId="573"/>
            <ac:grpSpMk id="31" creationId="{73774A28-9DAD-87B8-554C-834302AE0366}"/>
          </ac:grpSpMkLst>
        </pc:grpChg>
        <pc:grpChg chg="add mod">
          <ac:chgData name="Wang Lu" userId="e86ce327-f461-45b4-9feb-ce463355a98d" providerId="ADAL" clId="{D1836827-3D3D-416A-A837-A8A06A4A6669}" dt="2024-05-25T08:25:06.851" v="2415" actId="1076"/>
          <ac:grpSpMkLst>
            <pc:docMk/>
            <pc:sldMk cId="3246347027" sldId="573"/>
            <ac:grpSpMk id="35" creationId="{C527D374-A1EB-3CC5-1AC5-F6041D9CEAA5}"/>
          </ac:grpSpMkLst>
        </pc:grpChg>
        <pc:grpChg chg="add mod">
          <ac:chgData name="Wang Lu" userId="e86ce327-f461-45b4-9feb-ce463355a98d" providerId="ADAL" clId="{D1836827-3D3D-416A-A837-A8A06A4A6669}" dt="2024-05-25T08:27:01.782" v="2458" actId="164"/>
          <ac:grpSpMkLst>
            <pc:docMk/>
            <pc:sldMk cId="3246347027" sldId="573"/>
            <ac:grpSpMk id="40" creationId="{E8B4BBC3-82EB-56E5-9F62-80BACD1535F1}"/>
          </ac:grpSpMkLst>
        </pc:grpChg>
        <pc:grpChg chg="add mod">
          <ac:chgData name="Wang Lu" userId="e86ce327-f461-45b4-9feb-ce463355a98d" providerId="ADAL" clId="{D1836827-3D3D-416A-A837-A8A06A4A6669}" dt="2024-05-25T08:27:01.782" v="2458" actId="164"/>
          <ac:grpSpMkLst>
            <pc:docMk/>
            <pc:sldMk cId="3246347027" sldId="573"/>
            <ac:grpSpMk id="43" creationId="{887DCD94-A870-386A-7F7A-848C7BF757B0}"/>
          </ac:grpSpMkLst>
        </pc:grpChg>
        <pc:picChg chg="mod">
          <ac:chgData name="Wang Lu" userId="e86ce327-f461-45b4-9feb-ce463355a98d" providerId="ADAL" clId="{D1836827-3D3D-416A-A837-A8A06A4A6669}" dt="2024-05-25T07:56:54.538" v="2319" actId="1076"/>
          <ac:picMkLst>
            <pc:docMk/>
            <pc:sldMk cId="3246347027" sldId="573"/>
            <ac:picMk id="10" creationId="{9DE43E96-AADE-E9C7-FC87-E2266647FCF4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246347027" sldId="573"/>
            <ac:picMk id="12" creationId="{A1F1D268-1C01-5C0C-5258-57F2192B3DBC}"/>
          </ac:picMkLst>
        </pc:picChg>
        <pc:picChg chg="add mod modCrop">
          <ac:chgData name="Wang Lu" userId="e86ce327-f461-45b4-9feb-ce463355a98d" providerId="ADAL" clId="{D1836827-3D3D-416A-A837-A8A06A4A6669}" dt="2024-05-25T07:56:03.865" v="2309" actId="164"/>
          <ac:picMkLst>
            <pc:docMk/>
            <pc:sldMk cId="3246347027" sldId="573"/>
            <ac:picMk id="13" creationId="{699A2F6B-96C7-5936-E5CE-0AD8AA2A82D4}"/>
          </ac:picMkLst>
        </pc:picChg>
        <pc:picChg chg="mod">
          <ac:chgData name="Wang Lu" userId="e86ce327-f461-45b4-9feb-ce463355a98d" providerId="ADAL" clId="{D1836827-3D3D-416A-A837-A8A06A4A6669}" dt="2024-05-25T07:56:54.538" v="2319" actId="1076"/>
          <ac:picMkLst>
            <pc:docMk/>
            <pc:sldMk cId="3246347027" sldId="573"/>
            <ac:picMk id="15" creationId="{BB4AAC08-B509-B640-218B-8D5F2B2F8C26}"/>
          </ac:picMkLst>
        </pc:picChg>
        <pc:picChg chg="add mod modCrop">
          <ac:chgData name="Wang Lu" userId="e86ce327-f461-45b4-9feb-ce463355a98d" providerId="ADAL" clId="{D1836827-3D3D-416A-A837-A8A06A4A6669}" dt="2024-05-25T07:56:03.865" v="2309" actId="164"/>
          <ac:picMkLst>
            <pc:docMk/>
            <pc:sldMk cId="3246347027" sldId="573"/>
            <ac:picMk id="20" creationId="{FE2D1336-C33E-1780-D62F-5F5F0A87497F}"/>
          </ac:picMkLst>
        </pc:picChg>
        <pc:picChg chg="add mod modCrop">
          <ac:chgData name="Wang Lu" userId="e86ce327-f461-45b4-9feb-ce463355a98d" providerId="ADAL" clId="{D1836827-3D3D-416A-A837-A8A06A4A6669}" dt="2024-05-25T07:56:03.865" v="2309" actId="164"/>
          <ac:picMkLst>
            <pc:docMk/>
            <pc:sldMk cId="3246347027" sldId="573"/>
            <ac:picMk id="21" creationId="{53738F54-79BD-1A9E-7D51-2CCF39830436}"/>
          </ac:picMkLst>
        </pc:picChg>
        <pc:picChg chg="mod">
          <ac:chgData name="Wang Lu" userId="e86ce327-f461-45b4-9feb-ce463355a98d" providerId="ADAL" clId="{D1836827-3D3D-416A-A837-A8A06A4A6669}" dt="2024-05-25T07:56:54.538" v="2319" actId="1076"/>
          <ac:picMkLst>
            <pc:docMk/>
            <pc:sldMk cId="3246347027" sldId="573"/>
            <ac:picMk id="23" creationId="{86B1D209-561E-2716-EA44-620B9BB02532}"/>
          </ac:picMkLst>
        </pc:picChg>
        <pc:picChg chg="add mod modCrop">
          <ac:chgData name="Wang Lu" userId="e86ce327-f461-45b4-9feb-ce463355a98d" providerId="ADAL" clId="{D1836827-3D3D-416A-A837-A8A06A4A6669}" dt="2024-05-25T08:27:27.083" v="2464" actId="1076"/>
          <ac:picMkLst>
            <pc:docMk/>
            <pc:sldMk cId="3246347027" sldId="573"/>
            <ac:picMk id="38" creationId="{FC6B75EB-705D-E00B-0680-52EF3053EFEA}"/>
          </ac:picMkLst>
        </pc:picChg>
      </pc:sldChg>
      <pc:sldChg chg="modSp del mod">
        <pc:chgData name="Wang Lu" userId="e86ce327-f461-45b4-9feb-ce463355a98d" providerId="ADAL" clId="{D1836827-3D3D-416A-A837-A8A06A4A6669}" dt="2024-05-27T00:50:54.619" v="2487" actId="47"/>
        <pc:sldMkLst>
          <pc:docMk/>
          <pc:sldMk cId="4266384320" sldId="574"/>
        </pc:sldMkLst>
        <pc:spChg chg="mod">
          <ac:chgData name="Wang Lu" userId="e86ce327-f461-45b4-9feb-ce463355a98d" providerId="ADAL" clId="{D1836827-3D3D-416A-A837-A8A06A4A6669}" dt="2024-05-23T05:40:07.528" v="247" actId="2711"/>
          <ac:spMkLst>
            <pc:docMk/>
            <pc:sldMk cId="4266384320" sldId="574"/>
            <ac:spMk id="4" creationId="{CA12B2B5-351D-4041-AABE-BF9BBF9646B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66384320" sldId="574"/>
            <ac:spMk id="27" creationId="{5C9C6B9F-A167-7220-C4CE-942B9D38B07F}"/>
          </ac:spMkLst>
        </pc:spChg>
        <pc:spChg chg="mod">
          <ac:chgData name="Wang Lu" userId="e86ce327-f461-45b4-9feb-ce463355a98d" providerId="ADAL" clId="{D1836827-3D3D-416A-A837-A8A06A4A6669}" dt="2024-05-23T05:41:17.258" v="252" actId="12"/>
          <ac:spMkLst>
            <pc:docMk/>
            <pc:sldMk cId="4266384320" sldId="574"/>
            <ac:spMk id="29" creationId="{3E4867EB-089B-BEEF-FDE0-21DB60D3161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66384320" sldId="574"/>
            <ac:spMk id="30" creationId="{23F9DC18-92DD-5C86-D5A7-164D1B3450D1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66384320" sldId="574"/>
            <ac:spMk id="31" creationId="{2AC1E08F-D8FE-DD3B-CF61-28BD72EBE97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66384320" sldId="574"/>
            <ac:spMk id="32" creationId="{385CC3AC-A461-4E63-3DA1-CB7543FACBF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4266384320" sldId="574"/>
            <ac:spMk id="35" creationId="{8EF9A45D-7A39-78A4-4461-61D7CD1ECB27}"/>
          </ac:spMkLst>
        </pc:spChg>
        <pc:spChg chg="mod">
          <ac:chgData name="Wang Lu" userId="e86ce327-f461-45b4-9feb-ce463355a98d" providerId="ADAL" clId="{D1836827-3D3D-416A-A837-A8A06A4A6669}" dt="2024-05-23T05:41:12.598" v="251" actId="12"/>
          <ac:spMkLst>
            <pc:docMk/>
            <pc:sldMk cId="4266384320" sldId="574"/>
            <ac:spMk id="36" creationId="{1040251B-63D5-0E25-417F-27596A0C7D0C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4266384320" sldId="574"/>
            <ac:grpSpMk id="24" creationId="{815FC124-34DF-2A86-6A0A-E0218366EC44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4266384320" sldId="574"/>
            <ac:grpSpMk id="28" creationId="{EECB1AEF-828C-FE80-E08B-FE5D14734264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4266384320" sldId="574"/>
            <ac:picMk id="33" creationId="{DBF4F022-D5F7-898F-A72F-4404261C322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4266384320" sldId="574"/>
            <ac:picMk id="34" creationId="{054A0C05-4088-7DBF-88F9-1AF51B5526E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4266384320" sldId="574"/>
            <ac:picMk id="37" creationId="{52E2133D-BDDD-472F-2DCD-4D6949DA4030}"/>
          </ac:picMkLst>
        </pc:picChg>
      </pc:sldChg>
      <pc:sldChg chg="addSp delSp modSp add del mod delAnim modAnim">
        <pc:chgData name="Wang Lu" userId="e86ce327-f461-45b4-9feb-ce463355a98d" providerId="ADAL" clId="{D1836827-3D3D-416A-A837-A8A06A4A6669}" dt="2024-05-27T10:57:06.803" v="2939" actId="2696"/>
        <pc:sldMkLst>
          <pc:docMk/>
          <pc:sldMk cId="1216603308" sldId="575"/>
        </pc:sldMkLst>
        <pc:spChg chg="mod">
          <ac:chgData name="Wang Lu" userId="e86ce327-f461-45b4-9feb-ce463355a98d" providerId="ADAL" clId="{D1836827-3D3D-416A-A837-A8A06A4A6669}" dt="2024-05-27T06:23:43.534" v="2888" actId="165"/>
          <ac:spMkLst>
            <pc:docMk/>
            <pc:sldMk cId="1216603308" sldId="575"/>
            <ac:spMk id="5" creationId="{7ADA5283-FABA-B799-9F39-AB811E7E15E8}"/>
          </ac:spMkLst>
        </pc:spChg>
        <pc:spChg chg="add mod">
          <ac:chgData name="Wang Lu" userId="e86ce327-f461-45b4-9feb-ce463355a98d" providerId="ADAL" clId="{D1836827-3D3D-416A-A837-A8A06A4A6669}" dt="2024-05-27T06:21:56.995" v="2823"/>
          <ac:spMkLst>
            <pc:docMk/>
            <pc:sldMk cId="1216603308" sldId="575"/>
            <ac:spMk id="7" creationId="{45D14FB0-C4F0-03F1-E1F2-5941B0B81AA7}"/>
          </ac:spMkLst>
        </pc:spChg>
        <pc:spChg chg="mod topLvl">
          <ac:chgData name="Wang Lu" userId="e86ce327-f461-45b4-9feb-ce463355a98d" providerId="ADAL" clId="{D1836827-3D3D-416A-A837-A8A06A4A6669}" dt="2024-05-27T06:25:11.373" v="2905" actId="164"/>
          <ac:spMkLst>
            <pc:docMk/>
            <pc:sldMk cId="1216603308" sldId="575"/>
            <ac:spMk id="9" creationId="{B9739203-E71E-2937-4317-393291F1785D}"/>
          </ac:spMkLst>
        </pc:spChg>
        <pc:spChg chg="mod">
          <ac:chgData name="Wang Lu" userId="e86ce327-f461-45b4-9feb-ce463355a98d" providerId="ADAL" clId="{D1836827-3D3D-416A-A837-A8A06A4A6669}" dt="2024-05-27T06:23:43.534" v="2888" actId="165"/>
          <ac:spMkLst>
            <pc:docMk/>
            <pc:sldMk cId="1216603308" sldId="575"/>
            <ac:spMk id="11" creationId="{304AB3DA-EC36-AC91-961B-F0B79576F0CC}"/>
          </ac:spMkLst>
        </pc:spChg>
        <pc:spChg chg="mod">
          <ac:chgData name="Wang Lu" userId="e86ce327-f461-45b4-9feb-ce463355a98d" providerId="ADAL" clId="{D1836827-3D3D-416A-A837-A8A06A4A6669}" dt="2024-05-27T06:23:43.534" v="2888" actId="165"/>
          <ac:spMkLst>
            <pc:docMk/>
            <pc:sldMk cId="1216603308" sldId="575"/>
            <ac:spMk id="14" creationId="{C010CB0F-CB14-71D6-6527-58311E785FAF}"/>
          </ac:spMkLst>
        </pc:spChg>
        <pc:spChg chg="mod">
          <ac:chgData name="Wang Lu" userId="e86ce327-f461-45b4-9feb-ce463355a98d" providerId="ADAL" clId="{D1836827-3D3D-416A-A837-A8A06A4A6669}" dt="2024-05-27T06:23:54.676" v="2891" actId="165"/>
          <ac:spMkLst>
            <pc:docMk/>
            <pc:sldMk cId="1216603308" sldId="575"/>
            <ac:spMk id="16" creationId="{8F2BD008-D147-CB1A-A212-8C5FEE6BABE4}"/>
          </ac:spMkLst>
        </pc:spChg>
        <pc:spChg chg="del mod">
          <ac:chgData name="Wang Lu" userId="e86ce327-f461-45b4-9feb-ce463355a98d" providerId="ADAL" clId="{D1836827-3D3D-416A-A837-A8A06A4A6669}" dt="2024-05-27T06:22:29.733" v="2856" actId="478"/>
          <ac:spMkLst>
            <pc:docMk/>
            <pc:sldMk cId="1216603308" sldId="575"/>
            <ac:spMk id="21" creationId="{69A006A6-529E-B0D7-4583-A2CD7DC126C8}"/>
          </ac:spMkLst>
        </pc:spChg>
        <pc:spChg chg="del mod">
          <ac:chgData name="Wang Lu" userId="e86ce327-f461-45b4-9feb-ce463355a98d" providerId="ADAL" clId="{D1836827-3D3D-416A-A837-A8A06A4A6669}" dt="2024-05-27T06:22:32.003" v="2857" actId="478"/>
          <ac:spMkLst>
            <pc:docMk/>
            <pc:sldMk cId="1216603308" sldId="575"/>
            <ac:spMk id="23" creationId="{3F9108EB-5338-72B7-D9D3-486DF875A446}"/>
          </ac:spMkLst>
        </pc:spChg>
        <pc:spChg chg="add mod">
          <ac:chgData name="Wang Lu" userId="e86ce327-f461-45b4-9feb-ce463355a98d" providerId="ADAL" clId="{D1836827-3D3D-416A-A837-A8A06A4A6669}" dt="2024-05-27T06:22:41.362" v="2867" actId="1036"/>
          <ac:spMkLst>
            <pc:docMk/>
            <pc:sldMk cId="1216603308" sldId="575"/>
            <ac:spMk id="25" creationId="{D381B5A2-13C2-AE7B-6C0E-C3C9FFF2BE1A}"/>
          </ac:spMkLst>
        </pc:spChg>
        <pc:spChg chg="add mod">
          <ac:chgData name="Wang Lu" userId="e86ce327-f461-45b4-9feb-ce463355a98d" providerId="ADAL" clId="{D1836827-3D3D-416A-A837-A8A06A4A6669}" dt="2024-05-27T06:25:04.483" v="2904" actId="164"/>
          <ac:spMkLst>
            <pc:docMk/>
            <pc:sldMk cId="1216603308" sldId="575"/>
            <ac:spMk id="26" creationId="{DA70A880-4796-8CB3-04DA-05A9EB17C087}"/>
          </ac:spMkLst>
        </pc:spChg>
        <pc:spChg chg="add mod">
          <ac:chgData name="Wang Lu" userId="e86ce327-f461-45b4-9feb-ce463355a98d" providerId="ADAL" clId="{D1836827-3D3D-416A-A837-A8A06A4A6669}" dt="2024-05-27T06:25:18.531" v="2906" actId="164"/>
          <ac:spMkLst>
            <pc:docMk/>
            <pc:sldMk cId="1216603308" sldId="575"/>
            <ac:spMk id="27" creationId="{F88D64CE-9075-DF2B-AC63-8459FA4EFF45}"/>
          </ac:spMkLst>
        </pc:spChg>
        <pc:spChg chg="del mod topLvl">
          <ac:chgData name="Wang Lu" userId="e86ce327-f461-45b4-9feb-ce463355a98d" providerId="ADAL" clId="{D1836827-3D3D-416A-A837-A8A06A4A6669}" dt="2024-05-27T06:23:46.816" v="2889" actId="478"/>
          <ac:spMkLst>
            <pc:docMk/>
            <pc:sldMk cId="1216603308" sldId="575"/>
            <ac:spMk id="29" creationId="{A8CDEA97-E174-A75B-5FDA-442D7847B9A9}"/>
          </ac:spMkLst>
        </pc:spChg>
        <pc:spChg chg="add mod">
          <ac:chgData name="Wang Lu" userId="e86ce327-f461-45b4-9feb-ce463355a98d" providerId="ADAL" clId="{D1836827-3D3D-416A-A837-A8A06A4A6669}" dt="2024-05-27T06:26:56.530" v="2923" actId="1036"/>
          <ac:spMkLst>
            <pc:docMk/>
            <pc:sldMk cId="1216603308" sldId="575"/>
            <ac:spMk id="31" creationId="{7DBE1941-5E07-A82D-EEC6-A6A9663DB64A}"/>
          </ac:spMkLst>
        </pc:spChg>
        <pc:spChg chg="del mod topLvl">
          <ac:chgData name="Wang Lu" userId="e86ce327-f461-45b4-9feb-ce463355a98d" providerId="ADAL" clId="{D1836827-3D3D-416A-A837-A8A06A4A6669}" dt="2024-05-27T06:23:58.496" v="2892" actId="478"/>
          <ac:spMkLst>
            <pc:docMk/>
            <pc:sldMk cId="1216603308" sldId="575"/>
            <ac:spMk id="33" creationId="{96F596AD-9C97-E57E-182B-EA39A3937894}"/>
          </ac:spMkLst>
        </pc:spChg>
        <pc:spChg chg="mod">
          <ac:chgData name="Wang Lu" userId="e86ce327-f461-45b4-9feb-ce463355a98d" providerId="ADAL" clId="{D1836827-3D3D-416A-A837-A8A06A4A6669}" dt="2024-05-27T06:23:54.676" v="2891" actId="165"/>
          <ac:spMkLst>
            <pc:docMk/>
            <pc:sldMk cId="1216603308" sldId="575"/>
            <ac:spMk id="34" creationId="{070986D0-E627-7A4F-19A1-0165A4DFD907}"/>
          </ac:spMkLst>
        </pc:spChg>
        <pc:spChg chg="add mod">
          <ac:chgData name="Wang Lu" userId="e86ce327-f461-45b4-9feb-ce463355a98d" providerId="ADAL" clId="{D1836827-3D3D-416A-A837-A8A06A4A6669}" dt="2024-05-27T06:27:04.273" v="2937" actId="1037"/>
          <ac:spMkLst>
            <pc:docMk/>
            <pc:sldMk cId="1216603308" sldId="575"/>
            <ac:spMk id="36" creationId="{F02531F6-0BF4-9BF2-BEE2-E70FEB107FFB}"/>
          </ac:spMkLst>
        </pc:spChg>
        <pc:spChg chg="mod topLvl">
          <ac:chgData name="Wang Lu" userId="e86ce327-f461-45b4-9feb-ce463355a98d" providerId="ADAL" clId="{D1836827-3D3D-416A-A837-A8A06A4A6669}" dt="2024-05-27T06:25:18.531" v="2906" actId="164"/>
          <ac:spMkLst>
            <pc:docMk/>
            <pc:sldMk cId="1216603308" sldId="575"/>
            <ac:spMk id="37" creationId="{F8D6F3A7-8D7C-B3C5-0BD9-0560EA3B56D0}"/>
          </ac:spMkLst>
        </pc:spChg>
        <pc:spChg chg="mod topLvl">
          <ac:chgData name="Wang Lu" userId="e86ce327-f461-45b4-9feb-ce463355a98d" providerId="ADAL" clId="{D1836827-3D3D-416A-A837-A8A06A4A6669}" dt="2024-05-27T06:25:18.531" v="2906" actId="164"/>
          <ac:spMkLst>
            <pc:docMk/>
            <pc:sldMk cId="1216603308" sldId="575"/>
            <ac:spMk id="41" creationId="{9808E087-0EDC-D00D-2F6B-3A76C96C70DC}"/>
          </ac:spMkLst>
        </pc:spChg>
        <pc:spChg chg="mod">
          <ac:chgData name="Wang Lu" userId="e86ce327-f461-45b4-9feb-ce463355a98d" providerId="ADAL" clId="{D1836827-3D3D-416A-A837-A8A06A4A6669}" dt="2024-05-27T06:24:09.253" v="2895" actId="165"/>
          <ac:spMkLst>
            <pc:docMk/>
            <pc:sldMk cId="1216603308" sldId="575"/>
            <ac:spMk id="59" creationId="{5A6893BB-C767-E85B-A9F1-5D85673B76B5}"/>
          </ac:spMkLst>
        </pc:spChg>
        <pc:spChg chg="mod">
          <ac:chgData name="Wang Lu" userId="e86ce327-f461-45b4-9feb-ce463355a98d" providerId="ADAL" clId="{D1836827-3D3D-416A-A837-A8A06A4A6669}" dt="2024-05-27T06:24:09.253" v="2895" actId="165"/>
          <ac:spMkLst>
            <pc:docMk/>
            <pc:sldMk cId="1216603308" sldId="575"/>
            <ac:spMk id="60" creationId="{5199782D-4AB7-9FF0-39FB-C239C3A3A709}"/>
          </ac:spMkLst>
        </pc:spChg>
        <pc:spChg chg="del mod topLvl">
          <ac:chgData name="Wang Lu" userId="e86ce327-f461-45b4-9feb-ce463355a98d" providerId="ADAL" clId="{D1836827-3D3D-416A-A837-A8A06A4A6669}" dt="2024-05-27T06:24:14.980" v="2896" actId="478"/>
          <ac:spMkLst>
            <pc:docMk/>
            <pc:sldMk cId="1216603308" sldId="575"/>
            <ac:spMk id="61" creationId="{F84A48C6-D54B-9062-3E1E-63716A47E3F6}"/>
          </ac:spMkLst>
        </pc:spChg>
        <pc:spChg chg="del mod topLvl">
          <ac:chgData name="Wang Lu" userId="e86ce327-f461-45b4-9feb-ce463355a98d" providerId="ADAL" clId="{D1836827-3D3D-416A-A837-A8A06A4A6669}" dt="2024-05-27T06:24:05.567" v="2894" actId="478"/>
          <ac:spMkLst>
            <pc:docMk/>
            <pc:sldMk cId="1216603308" sldId="575"/>
            <ac:spMk id="62" creationId="{C7002C5A-8194-745C-DB14-E0234E98AAE5}"/>
          </ac:spMkLst>
        </pc:spChg>
        <pc:grpChg chg="mod topLvl">
          <ac:chgData name="Wang Lu" userId="e86ce327-f461-45b4-9feb-ce463355a98d" providerId="ADAL" clId="{D1836827-3D3D-416A-A837-A8A06A4A6669}" dt="2024-05-27T06:25:04.483" v="2904" actId="164"/>
          <ac:grpSpMkLst>
            <pc:docMk/>
            <pc:sldMk cId="1216603308" sldId="575"/>
            <ac:grpSpMk id="6" creationId="{7AE70580-AE03-1E99-9B0A-7A1C2ABC3470}"/>
          </ac:grpSpMkLst>
        </pc:grpChg>
        <pc:grpChg chg="mod">
          <ac:chgData name="Wang Lu" userId="e86ce327-f461-45b4-9feb-ce463355a98d" providerId="ADAL" clId="{D1836827-3D3D-416A-A837-A8A06A4A6669}" dt="2024-05-27T06:23:54.676" v="2891" actId="165"/>
          <ac:grpSpMkLst>
            <pc:docMk/>
            <pc:sldMk cId="1216603308" sldId="575"/>
            <ac:grpSpMk id="12" creationId="{8F0F92D2-3B54-B906-5303-E4A7374185E1}"/>
          </ac:grpSpMkLst>
        </pc:grpChg>
        <pc:grpChg chg="mod">
          <ac:chgData name="Wang Lu" userId="e86ce327-f461-45b4-9feb-ce463355a98d" providerId="ADAL" clId="{D1836827-3D3D-416A-A837-A8A06A4A6669}" dt="2024-05-27T06:23:43.534" v="2888" actId="165"/>
          <ac:grpSpMkLst>
            <pc:docMk/>
            <pc:sldMk cId="1216603308" sldId="575"/>
            <ac:grpSpMk id="13" creationId="{AD00A173-490B-6BC3-1685-66FBC49C7E25}"/>
          </ac:grpSpMkLst>
        </pc:grpChg>
        <pc:grpChg chg="mod">
          <ac:chgData name="Wang Lu" userId="e86ce327-f461-45b4-9feb-ce463355a98d" providerId="ADAL" clId="{D1836827-3D3D-416A-A837-A8A06A4A6669}" dt="2024-05-27T06:23:43.534" v="2888" actId="165"/>
          <ac:grpSpMkLst>
            <pc:docMk/>
            <pc:sldMk cId="1216603308" sldId="575"/>
            <ac:grpSpMk id="15" creationId="{BEE81F5F-0386-0CC3-938C-32DF3076E18F}"/>
          </ac:grpSpMkLst>
        </pc:grpChg>
        <pc:grpChg chg="mod topLvl">
          <ac:chgData name="Wang Lu" userId="e86ce327-f461-45b4-9feb-ce463355a98d" providerId="ADAL" clId="{D1836827-3D3D-416A-A837-A8A06A4A6669}" dt="2024-05-27T06:24:59.934" v="2903" actId="164"/>
          <ac:grpSpMkLst>
            <pc:docMk/>
            <pc:sldMk cId="1216603308" sldId="575"/>
            <ac:grpSpMk id="17" creationId="{A8628E2A-7176-C8BF-A5EF-223B3FBE2E11}"/>
          </ac:grpSpMkLst>
        </pc:grpChg>
        <pc:grpChg chg="del mod">
          <ac:chgData name="Wang Lu" userId="e86ce327-f461-45b4-9feb-ce463355a98d" providerId="ADAL" clId="{D1836827-3D3D-416A-A837-A8A06A4A6669}" dt="2024-05-27T06:23:43.534" v="2888" actId="165"/>
          <ac:grpSpMkLst>
            <pc:docMk/>
            <pc:sldMk cId="1216603308" sldId="575"/>
            <ac:grpSpMk id="18" creationId="{19BA27D0-196E-862E-BABA-EAC49DB0EE01}"/>
          </ac:grpSpMkLst>
        </pc:grpChg>
        <pc:grpChg chg="del mod">
          <ac:chgData name="Wang Lu" userId="e86ce327-f461-45b4-9feb-ce463355a98d" providerId="ADAL" clId="{D1836827-3D3D-416A-A837-A8A06A4A6669}" dt="2024-05-27T06:23:54.676" v="2891" actId="165"/>
          <ac:grpSpMkLst>
            <pc:docMk/>
            <pc:sldMk cId="1216603308" sldId="575"/>
            <ac:grpSpMk id="20" creationId="{B122C7D5-2545-4DD3-FC49-E6211D66A82C}"/>
          </ac:grpSpMkLst>
        </pc:grpChg>
        <pc:grpChg chg="mod">
          <ac:chgData name="Wang Lu" userId="e86ce327-f461-45b4-9feb-ce463355a98d" providerId="ADAL" clId="{D1836827-3D3D-416A-A837-A8A06A4A6669}" dt="2024-05-27T06:24:09.253" v="2895" actId="165"/>
          <ac:grpSpMkLst>
            <pc:docMk/>
            <pc:sldMk cId="1216603308" sldId="575"/>
            <ac:grpSpMk id="22" creationId="{83C10543-A202-7D73-85D7-0E9494C57F75}"/>
          </ac:grpSpMkLst>
        </pc:grpChg>
        <pc:grpChg chg="mod topLvl">
          <ac:chgData name="Wang Lu" userId="e86ce327-f461-45b4-9feb-ce463355a98d" providerId="ADAL" clId="{D1836827-3D3D-416A-A837-A8A06A4A6669}" dt="2024-05-27T06:25:11.373" v="2905" actId="164"/>
          <ac:grpSpMkLst>
            <pc:docMk/>
            <pc:sldMk cId="1216603308" sldId="575"/>
            <ac:grpSpMk id="24" creationId="{719E48C8-2ABF-665C-0004-A713AB2F607B}"/>
          </ac:grpSpMkLst>
        </pc:grpChg>
        <pc:grpChg chg="del mod">
          <ac:chgData name="Wang Lu" userId="e86ce327-f461-45b4-9feb-ce463355a98d" providerId="ADAL" clId="{D1836827-3D3D-416A-A837-A8A06A4A6669}" dt="2024-05-27T06:24:09.253" v="2895" actId="165"/>
          <ac:grpSpMkLst>
            <pc:docMk/>
            <pc:sldMk cId="1216603308" sldId="575"/>
            <ac:grpSpMk id="38" creationId="{E724A8A8-234F-D5BF-AF9B-A5F4DA95B2C6}"/>
          </ac:grpSpMkLst>
        </pc:grpChg>
        <pc:grpChg chg="add mod">
          <ac:chgData name="Wang Lu" userId="e86ce327-f461-45b4-9feb-ce463355a98d" providerId="ADAL" clId="{D1836827-3D3D-416A-A837-A8A06A4A6669}" dt="2024-05-27T06:24:59.934" v="2903" actId="164"/>
          <ac:grpSpMkLst>
            <pc:docMk/>
            <pc:sldMk cId="1216603308" sldId="575"/>
            <ac:grpSpMk id="39" creationId="{2AB6F249-6CA9-22FD-43DC-72DE882B80D1}"/>
          </ac:grpSpMkLst>
        </pc:grpChg>
        <pc:grpChg chg="del mod">
          <ac:chgData name="Wang Lu" userId="e86ce327-f461-45b4-9feb-ce463355a98d" providerId="ADAL" clId="{D1836827-3D3D-416A-A837-A8A06A4A6669}" dt="2024-05-27T06:24:03.213" v="2893" actId="165"/>
          <ac:grpSpMkLst>
            <pc:docMk/>
            <pc:sldMk cId="1216603308" sldId="575"/>
            <ac:grpSpMk id="42" creationId="{AAC9A230-D336-3453-D156-B3964B2148F7}"/>
          </ac:grpSpMkLst>
        </pc:grpChg>
        <pc:grpChg chg="add mod">
          <ac:chgData name="Wang Lu" userId="e86ce327-f461-45b4-9feb-ce463355a98d" providerId="ADAL" clId="{D1836827-3D3D-416A-A837-A8A06A4A6669}" dt="2024-05-27T06:25:04.483" v="2904" actId="164"/>
          <ac:grpSpMkLst>
            <pc:docMk/>
            <pc:sldMk cId="1216603308" sldId="575"/>
            <ac:grpSpMk id="43" creationId="{BB34180A-41B6-0EFC-3400-ACAB84D9E7DD}"/>
          </ac:grpSpMkLst>
        </pc:grpChg>
        <pc:grpChg chg="add mod">
          <ac:chgData name="Wang Lu" userId="e86ce327-f461-45b4-9feb-ce463355a98d" providerId="ADAL" clId="{D1836827-3D3D-416A-A837-A8A06A4A6669}" dt="2024-05-27T06:25:11.373" v="2905" actId="164"/>
          <ac:grpSpMkLst>
            <pc:docMk/>
            <pc:sldMk cId="1216603308" sldId="575"/>
            <ac:grpSpMk id="45" creationId="{4EA6FF97-FFA8-41C5-8680-F4F60A8B9944}"/>
          </ac:grpSpMkLst>
        </pc:grpChg>
        <pc:grpChg chg="add mod">
          <ac:chgData name="Wang Lu" userId="e86ce327-f461-45b4-9feb-ce463355a98d" providerId="ADAL" clId="{D1836827-3D3D-416A-A837-A8A06A4A6669}" dt="2024-05-27T06:25:18.531" v="2906" actId="164"/>
          <ac:grpSpMkLst>
            <pc:docMk/>
            <pc:sldMk cId="1216603308" sldId="575"/>
            <ac:grpSpMk id="46" creationId="{1E414EAC-218D-E744-5DC8-A965EC9D7032}"/>
          </ac:grpSpMkLst>
        </pc:grpChg>
        <pc:grpChg chg="mod">
          <ac:chgData name="Wang Lu" userId="e86ce327-f461-45b4-9feb-ce463355a98d" providerId="ADAL" clId="{D1836827-3D3D-416A-A837-A8A06A4A6669}" dt="2024-05-27T06:23:09.769" v="2886" actId="1037"/>
          <ac:grpSpMkLst>
            <pc:docMk/>
            <pc:sldMk cId="1216603308" sldId="575"/>
            <ac:grpSpMk id="55" creationId="{4169D9B6-AEC0-44C0-B586-ECC4FE4B6E3B}"/>
          </ac:grpSpMkLst>
        </pc:grpChg>
        <pc:picChg chg="mod">
          <ac:chgData name="Wang Lu" userId="e86ce327-f461-45b4-9feb-ce463355a98d" providerId="ADAL" clId="{D1836827-3D3D-416A-A837-A8A06A4A6669}" dt="2024-05-27T06:24:09.253" v="2895" actId="165"/>
          <ac:picMkLst>
            <pc:docMk/>
            <pc:sldMk cId="1216603308" sldId="575"/>
            <ac:picMk id="19" creationId="{7ECD40DF-9C6F-E862-7E25-6DA82A5395AA}"/>
          </ac:picMkLst>
        </pc:picChg>
        <pc:picChg chg="mod">
          <ac:chgData name="Wang Lu" userId="e86ce327-f461-45b4-9feb-ce463355a98d" providerId="ADAL" clId="{D1836827-3D3D-416A-A837-A8A06A4A6669}" dt="2024-05-27T06:23:43.534" v="2888" actId="165"/>
          <ac:picMkLst>
            <pc:docMk/>
            <pc:sldMk cId="1216603308" sldId="575"/>
            <ac:picMk id="28" creationId="{B04EC79E-0AEF-84CA-79C7-24A8C296239B}"/>
          </ac:picMkLst>
        </pc:picChg>
        <pc:picChg chg="mod">
          <ac:chgData name="Wang Lu" userId="e86ce327-f461-45b4-9feb-ce463355a98d" providerId="ADAL" clId="{D1836827-3D3D-416A-A837-A8A06A4A6669}" dt="2024-05-27T06:23:54.676" v="2891" actId="165"/>
          <ac:picMkLst>
            <pc:docMk/>
            <pc:sldMk cId="1216603308" sldId="575"/>
            <ac:picMk id="32" creationId="{1B908F3B-EC46-D389-F3A0-ECE2A3F0170F}"/>
          </ac:picMkLst>
        </pc:picChg>
        <pc:picChg chg="mod topLvl">
          <ac:chgData name="Wang Lu" userId="e86ce327-f461-45b4-9feb-ce463355a98d" providerId="ADAL" clId="{D1836827-3D3D-416A-A837-A8A06A4A6669}" dt="2024-05-27T06:25:18.531" v="2906" actId="164"/>
          <ac:picMkLst>
            <pc:docMk/>
            <pc:sldMk cId="1216603308" sldId="575"/>
            <ac:picMk id="40" creationId="{AB223AEA-2048-D83C-2346-9A8A98BDAF82}"/>
          </ac:picMkLst>
        </pc:picChg>
      </pc:sldChg>
      <pc:sldChg chg="modSp del">
        <pc:chgData name="Wang Lu" userId="e86ce327-f461-45b4-9feb-ce463355a98d" providerId="ADAL" clId="{D1836827-3D3D-416A-A837-A8A06A4A6669}" dt="2024-05-27T06:21:24.186" v="2821" actId="2696"/>
        <pc:sldMkLst>
          <pc:docMk/>
          <pc:sldMk cId="2201848854" sldId="575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5" creationId="{7ADA5283-FABA-B799-9F39-AB811E7E15E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9" creationId="{B9739203-E71E-2937-4317-393291F1785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11" creationId="{304AB3DA-EC36-AC91-961B-F0B79576F0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14" creationId="{C010CB0F-CB14-71D6-6527-58311E785FA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16" creationId="{8F2BD008-D147-CB1A-A212-8C5FEE6BABE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21" creationId="{69A006A6-529E-B0D7-4583-A2CD7DC126C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29" creationId="{A8CDEA97-E174-A75B-5FDA-442D7847B9A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30" creationId="{6854D5D5-D5B0-81B1-634B-704DFD2A474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33" creationId="{96F596AD-9C97-E57E-182B-EA39A393789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34" creationId="{070986D0-E627-7A4F-19A1-0165A4DFD90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35" creationId="{94BA1FE3-988C-11DC-9F11-C8E17E19799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37" creationId="{F8D6F3A7-8D7C-B3C5-0BD9-0560EA3B56D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41" creationId="{9808E087-0EDC-D00D-2F6B-3A76C96C70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57" creationId="{20A0110E-08DA-475A-864C-9B3CCEE6FFA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58" creationId="{CFB1BD5A-86CA-4AF2-B050-10713AF4C6F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59" creationId="{5A6893BB-C767-E85B-A9F1-5D85673B76B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60" creationId="{5199782D-4AB7-9FF0-39FB-C239C3A3A70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61" creationId="{F84A48C6-D54B-9062-3E1E-63716A47E3F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201848854" sldId="575"/>
            <ac:spMk id="62" creationId="{C7002C5A-8194-745C-DB14-E0234E98AAE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6" creationId="{7AE70580-AE03-1E99-9B0A-7A1C2ABC3470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12" creationId="{8F0F92D2-3B54-B906-5303-E4A7374185E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13" creationId="{AD00A173-490B-6BC3-1685-66FBC49C7E2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15" creationId="{BEE81F5F-0386-0CC3-938C-32DF3076E18F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17" creationId="{A8628E2A-7176-C8BF-A5EF-223B3FBE2E1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18" creationId="{19BA27D0-196E-862E-BABA-EAC49DB0EE0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20" creationId="{B122C7D5-2545-4DD3-FC49-E6211D66A82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22" creationId="{83C10543-A202-7D73-85D7-0E9494C57F7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24" creationId="{719E48C8-2ABF-665C-0004-A713AB2F607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38" creationId="{E724A8A8-234F-D5BF-AF9B-A5F4DA95B2C6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42" creationId="{AAC9A230-D336-3453-D156-B3964B2148F7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201848854" sldId="575"/>
            <ac:grpSpMk id="55" creationId="{4169D9B6-AEC0-44C0-B586-ECC4FE4B6E3B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201848854" sldId="575"/>
            <ac:picMk id="19" creationId="{7ECD40DF-9C6F-E862-7E25-6DA82A5395AA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201848854" sldId="575"/>
            <ac:picMk id="28" creationId="{B04EC79E-0AEF-84CA-79C7-24A8C296239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201848854" sldId="575"/>
            <ac:picMk id="32" creationId="{1B908F3B-EC46-D389-F3A0-ECE2A3F0170F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201848854" sldId="575"/>
            <ac:picMk id="40" creationId="{AB223AEA-2048-D83C-2346-9A8A98BDAF8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2201848854" sldId="575"/>
            <ac:picMk id="56" creationId="{60F40DB7-4A9B-45ED-8CB6-95644DB93771}"/>
          </ac:picMkLst>
        </pc:picChg>
      </pc:sldChg>
      <pc:sldChg chg="modSp del">
        <pc:chgData name="Wang Lu" userId="e86ce327-f461-45b4-9feb-ce463355a98d" providerId="ADAL" clId="{D1836827-3D3D-416A-A837-A8A06A4A6669}" dt="2024-05-25T06:57:21.970" v="1812" actId="47"/>
        <pc:sldMkLst>
          <pc:docMk/>
          <pc:sldMk cId="2463743479" sldId="576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463743479" sldId="576"/>
            <ac:spMk id="11" creationId="{1956093A-4402-46D1-880F-142D4553E88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463743479" sldId="576"/>
            <ac:spMk id="27" creationId="{5C9C6B9F-A167-7220-C4CE-942B9D38B07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463743479" sldId="576"/>
            <ac:spMk id="31" creationId="{2AC1E08F-D8FE-DD3B-CF61-28BD72EBE972}"/>
          </ac:spMkLst>
        </pc:sp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2130654280" sldId="577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30654280" sldId="577"/>
            <ac:spMk id="2" creationId="{4ADA700C-39E7-8EC9-DF71-AED733B5B2D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30654280" sldId="577"/>
            <ac:spMk id="52" creationId="{8FA732C6-395A-5B08-F932-826543B65238}"/>
          </ac:spMkLst>
        </pc:spChg>
      </pc:sldChg>
      <pc:sldChg chg="addSp delSp modSp mod modNotesTx">
        <pc:chgData name="Wang Lu" userId="e86ce327-f461-45b4-9feb-ce463355a98d" providerId="ADAL" clId="{D1836827-3D3D-416A-A837-A8A06A4A6669}" dt="2024-06-05T05:54:06.282" v="36612"/>
        <pc:sldMkLst>
          <pc:docMk/>
          <pc:sldMk cId="3098472925" sldId="578"/>
        </pc:sldMkLst>
        <pc:spChg chg="mod">
          <ac:chgData name="Wang Lu" userId="e86ce327-f461-45b4-9feb-ce463355a98d" providerId="ADAL" clId="{D1836827-3D3D-416A-A837-A8A06A4A6669}" dt="2024-05-23T07:26:16.784" v="1516" actId="2711"/>
          <ac:spMkLst>
            <pc:docMk/>
            <pc:sldMk cId="3098472925" sldId="578"/>
            <ac:spMk id="4" creationId="{B9706A33-6813-508A-A072-9259A099A325}"/>
          </ac:spMkLst>
        </pc:spChg>
        <pc:spChg chg="add del mod">
          <ac:chgData name="Wang Lu" userId="e86ce327-f461-45b4-9feb-ce463355a98d" providerId="ADAL" clId="{D1836827-3D3D-416A-A837-A8A06A4A6669}" dt="2024-06-05T05:54:05.829" v="36611" actId="478"/>
          <ac:spMkLst>
            <pc:docMk/>
            <pc:sldMk cId="3098472925" sldId="578"/>
            <ac:spMk id="6" creationId="{20264C32-D8B5-5D4C-852F-2688582B82D2}"/>
          </ac:spMkLst>
        </pc:spChg>
        <pc:spChg chg="add mod">
          <ac:chgData name="Wang Lu" userId="e86ce327-f461-45b4-9feb-ce463355a98d" providerId="ADAL" clId="{D1836827-3D3D-416A-A837-A8A06A4A6669}" dt="2024-06-05T05:54:06.282" v="36612"/>
          <ac:spMkLst>
            <pc:docMk/>
            <pc:sldMk cId="3098472925" sldId="578"/>
            <ac:spMk id="8" creationId="{A8F5E54E-AD3A-4D58-C041-F1141CEBC896}"/>
          </ac:spMkLst>
        </pc:spChg>
      </pc:sldChg>
      <pc:sldChg chg="modSp mod modNotesTx">
        <pc:chgData name="Wang Lu" userId="e86ce327-f461-45b4-9feb-ce463355a98d" providerId="ADAL" clId="{D1836827-3D3D-416A-A837-A8A06A4A6669}" dt="2024-05-29T11:22:54.648" v="21287" actId="20577"/>
        <pc:sldMkLst>
          <pc:docMk/>
          <pc:sldMk cId="1886941723" sldId="581"/>
        </pc:sldMkLst>
        <pc:spChg chg="mod">
          <ac:chgData name="Wang Lu" userId="e86ce327-f461-45b4-9feb-ce463355a98d" providerId="ADAL" clId="{D1836827-3D3D-416A-A837-A8A06A4A6669}" dt="2024-05-23T07:26:28.038" v="1517" actId="2711"/>
          <ac:spMkLst>
            <pc:docMk/>
            <pc:sldMk cId="1886941723" sldId="581"/>
            <ac:spMk id="4" creationId="{B9706A33-6813-508A-A072-9259A099A325}"/>
          </ac:spMkLst>
        </pc:spChg>
      </pc:sldChg>
      <pc:sldChg chg="addSp delSp modSp mod modAnim modNotesTx">
        <pc:chgData name="Wang Lu" userId="e86ce327-f461-45b4-9feb-ce463355a98d" providerId="ADAL" clId="{D1836827-3D3D-416A-A837-A8A06A4A6669}" dt="2024-06-05T05:54:13.016" v="36614"/>
        <pc:sldMkLst>
          <pc:docMk/>
          <pc:sldMk cId="1477173363" sldId="583"/>
        </pc:sldMkLst>
        <pc:spChg chg="mod">
          <ac:chgData name="Wang Lu" userId="e86ce327-f461-45b4-9feb-ce463355a98d" providerId="ADAL" clId="{D1836827-3D3D-416A-A837-A8A06A4A6669}" dt="2024-05-23T07:26:36.194" v="1518" actId="2711"/>
          <ac:spMkLst>
            <pc:docMk/>
            <pc:sldMk cId="1477173363" sldId="583"/>
            <ac:spMk id="4" creationId="{B9706A33-6813-508A-A072-9259A099A325}"/>
          </ac:spMkLst>
        </pc:spChg>
        <pc:spChg chg="add del mod">
          <ac:chgData name="Wang Lu" userId="e86ce327-f461-45b4-9feb-ce463355a98d" providerId="ADAL" clId="{D1836827-3D3D-416A-A837-A8A06A4A6669}" dt="2024-06-05T05:54:12.630" v="36613" actId="478"/>
          <ac:spMkLst>
            <pc:docMk/>
            <pc:sldMk cId="1477173363" sldId="583"/>
            <ac:spMk id="6" creationId="{238ABC15-E5B8-3415-D30D-E99AE0C9BEAE}"/>
          </ac:spMkLst>
        </pc:spChg>
        <pc:spChg chg="add mod">
          <ac:chgData name="Wang Lu" userId="e86ce327-f461-45b4-9feb-ce463355a98d" providerId="ADAL" clId="{D1836827-3D3D-416A-A837-A8A06A4A6669}" dt="2024-06-05T05:54:13.016" v="36614"/>
          <ac:spMkLst>
            <pc:docMk/>
            <pc:sldMk cId="1477173363" sldId="583"/>
            <ac:spMk id="8" creationId="{7031BD52-ACDA-1462-CB9D-679E4521883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477173363" sldId="583"/>
            <ac:spMk id="14" creationId="{D983990B-60E1-8754-8958-5C564C15908D}"/>
          </ac:spMkLst>
        </pc:spChg>
        <pc:spChg chg="mod">
          <ac:chgData name="Wang Lu" userId="e86ce327-f461-45b4-9feb-ce463355a98d" providerId="ADAL" clId="{D1836827-3D3D-416A-A837-A8A06A4A6669}" dt="2024-05-23T03:10:35.699" v="243"/>
          <ac:spMkLst>
            <pc:docMk/>
            <pc:sldMk cId="1477173363" sldId="583"/>
            <ac:spMk id="27" creationId="{D87D3812-3D41-2B7D-395B-F5D32041A0D1}"/>
          </ac:spMkLst>
        </pc:spChg>
        <pc:spChg chg="mod">
          <ac:chgData name="Wang Lu" userId="e86ce327-f461-45b4-9feb-ce463355a98d" providerId="ADAL" clId="{D1836827-3D3D-416A-A837-A8A06A4A6669}" dt="2024-05-23T03:10:35.699" v="243"/>
          <ac:spMkLst>
            <pc:docMk/>
            <pc:sldMk cId="1477173363" sldId="583"/>
            <ac:spMk id="28" creationId="{1F02358D-CB55-8C0E-94EE-183935D68A7F}"/>
          </ac:spMkLst>
        </pc:spChg>
      </pc:sldChg>
      <pc:sldChg chg="modSp mod modNotesTx">
        <pc:chgData name="Wang Lu" userId="e86ce327-f461-45b4-9feb-ce463355a98d" providerId="ADAL" clId="{D1836827-3D3D-416A-A837-A8A06A4A6669}" dt="2024-05-29T11:45:56.633" v="23714" actId="6549"/>
        <pc:sldMkLst>
          <pc:docMk/>
          <pc:sldMk cId="2001183035" sldId="584"/>
        </pc:sldMkLst>
        <pc:spChg chg="mod">
          <ac:chgData name="Wang Lu" userId="e86ce327-f461-45b4-9feb-ce463355a98d" providerId="ADAL" clId="{D1836827-3D3D-416A-A837-A8A06A4A6669}" dt="2024-05-23T07:27:36.645" v="1523" actId="2711"/>
          <ac:spMkLst>
            <pc:docMk/>
            <pc:sldMk cId="2001183035" sldId="584"/>
            <ac:spMk id="4" creationId="{9723168B-94CE-4688-B496-85A2637E7A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001183035" sldId="584"/>
            <ac:spMk id="8" creationId="{3DE5F5AA-8F08-3A5C-B67A-452760E73DD1}"/>
          </ac:spMkLst>
        </pc:spChg>
      </pc:sldChg>
      <pc:sldChg chg="modSp mod modNotesTx">
        <pc:chgData name="Wang Lu" userId="e86ce327-f461-45b4-9feb-ce463355a98d" providerId="ADAL" clId="{D1836827-3D3D-416A-A837-A8A06A4A6669}" dt="2024-06-03T12:24:54.892" v="36512" actId="20577"/>
        <pc:sldMkLst>
          <pc:docMk/>
          <pc:sldMk cId="1666003554" sldId="585"/>
        </pc:sldMkLst>
        <pc:spChg chg="mod">
          <ac:chgData name="Wang Lu" userId="e86ce327-f461-45b4-9feb-ce463355a98d" providerId="ADAL" clId="{D1836827-3D3D-416A-A837-A8A06A4A6669}" dt="2024-05-28T02:11:30.507" v="3559" actId="20577"/>
          <ac:spMkLst>
            <pc:docMk/>
            <pc:sldMk cId="1666003554" sldId="585"/>
            <ac:spMk id="4" creationId="{EF33062A-B672-E1B0-81A4-3C6A8FEEADA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25" creationId="{AFE05F29-B95E-8FE8-FF2D-D103ABA7E802}"/>
          </ac:spMkLst>
        </pc:spChg>
        <pc:spChg chg="ord">
          <ac:chgData name="Wang Lu" userId="e86ce327-f461-45b4-9feb-ce463355a98d" providerId="ADAL" clId="{D1836827-3D3D-416A-A837-A8A06A4A6669}" dt="2024-05-27T13:16:40.139" v="3065" actId="166"/>
          <ac:spMkLst>
            <pc:docMk/>
            <pc:sldMk cId="1666003554" sldId="585"/>
            <ac:spMk id="32" creationId="{5E0C6B41-4662-C897-337C-DBEA2B57F3B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47" creationId="{B6A24C30-A924-D103-CCAE-702386878DF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0" creationId="{DE0FA872-343D-5FEC-DCB5-77C9899D6E4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4" creationId="{299ABF81-E83A-0554-0D1E-FB0D2DE18A4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5" creationId="{B5289666-A11A-D23F-1799-4803ADE6656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6" creationId="{1578E01B-DBA3-FC03-9009-8867786F1DD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7" creationId="{56035C9A-F399-B9E1-8B78-571C0822984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58" creationId="{8FF8FBCC-D04C-3FE3-A457-6A1608C4FAD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64" creationId="{ECF4E885-559A-952D-70B8-2ABE1449D28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67" creationId="{FE25B8D2-7903-8926-5AB9-1497A4C00F4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68" creationId="{A18C3587-1C73-430E-BD1F-A90A988501B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70" creationId="{4FC73B4F-6F5C-8257-019C-5F3DF72C451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74" creationId="{22A5E12A-CCAB-6934-0268-9944C0F1E4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75" creationId="{A8EB1978-F716-76E0-9B2C-B85AA0E1B26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79" creationId="{17B518D7-11D1-59DA-FB56-4D96346E489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1" creationId="{AC76836E-18E9-5E7B-654D-223F6BD15F1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2" creationId="{26505D50-28F6-0BAA-F8F6-CD6D685EAF5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3" creationId="{5F515508-09EF-FBAE-EBF6-F02457AD3B5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4" creationId="{173D94D2-9B1A-6A24-1636-B2D614FADD8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5" creationId="{349EF302-EE3D-A230-0719-20F54A986A2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6" creationId="{82D8276F-BBFC-DDB6-7DE0-E8750A68170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89" creationId="{11CE83D9-0A09-05BC-D419-B4AA11C48DD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1" creationId="{BDC79AF6-69C4-BB07-72B2-DCEF75F8F7E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2" creationId="{75B4058A-910C-CB46-F058-ABFF10C9AED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3" creationId="{9FE82AA5-2F88-BE52-E042-36DA2D3798E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4" creationId="{2508AB84-AC3C-DA0F-A250-C77AE8ED47E5}"/>
          </ac:spMkLst>
        </pc:spChg>
        <pc:spChg chg="mod">
          <ac:chgData name="Wang Lu" userId="e86ce327-f461-45b4-9feb-ce463355a98d" providerId="ADAL" clId="{D1836827-3D3D-416A-A837-A8A06A4A6669}" dt="2024-05-29T13:22:59.104" v="28573" actId="122"/>
          <ac:spMkLst>
            <pc:docMk/>
            <pc:sldMk cId="1666003554" sldId="585"/>
            <ac:spMk id="95" creationId="{518BD589-58AD-2E6F-0B80-EC8845A358A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7" creationId="{DEC9198C-ADFA-4E94-C260-E7224BEA5CD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666003554" sldId="585"/>
            <ac:spMk id="98" creationId="{F01703ED-CF5F-1A23-D046-74D3046C1F2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27" creationId="{83ACFD2D-33D9-FB51-489E-72C2F7C69A4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31" creationId="{A143AAC3-5263-2673-4782-123073188CB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49" creationId="{1630B815-6D5D-9897-FDBD-BEAA2813D7E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62" creationId="{5770FAD1-5B51-653B-99FF-E45B83C34A61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63" creationId="{50DB99C4-FC11-D165-8048-857D6E2994F5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66" creationId="{95D19C98-8C73-251E-CB41-F7F9165411B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69" creationId="{A671C792-E108-41AC-ACAE-0D9292A4AA9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71" creationId="{25E200AE-3BDB-D1B4-8812-9BC2D6BB5ED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666003554" sldId="585"/>
            <ac:grpSpMk id="87" creationId="{4DEC419C-997F-17A3-CEFB-0765D8493E5B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23" creationId="{7DFC31A3-C6C1-63D6-4414-6560A8F9753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46" creationId="{56D86BD4-A342-C996-6EBA-7DB08A578E5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51" creationId="{71387B05-C753-8352-A2DE-54FD94BB118B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52" creationId="{5B0EB7FD-10E3-5639-7977-3A69188AE023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53" creationId="{9D6F7F32-20E0-CD82-2781-334F1F91EDF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73" creationId="{05451117-F206-7D14-84C6-D91F3AC72C64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88" creationId="{DDE1A53B-78DB-726D-9031-90B99D2F2CD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90" creationId="{838A8942-66D5-CEAA-8FA2-5380030BEC3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96" creationId="{457EF9CE-58B7-44A0-1FB9-E5D278586F26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9226" creationId="{4BF96C19-A73C-8576-7267-FCCE12248E82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666003554" sldId="585"/>
            <ac:picMk id="9232" creationId="{7B2BA404-C650-C34C-02C7-EBEC7228C946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65" creationId="{0520FD04-17CC-9F35-AFB9-E255392222AD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72" creationId="{1EEFBA83-6653-EB98-A9FA-41497CF05896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76" creationId="{D8DB1E19-89F7-FD2F-1E34-E081644203DC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77" creationId="{542A9B9D-CA68-C7B6-487D-392E11A5D9D2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78" creationId="{0DCF0B86-37E0-48E7-B7E2-F2C9F5C19F4A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666003554" sldId="585"/>
            <ac:cxnSpMk id="80" creationId="{297D4E33-5001-BDCB-19C0-C5C05737672B}"/>
          </ac:cxnSpMkLst>
        </pc:cxn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1994338098" sldId="586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19" creationId="{3DFA7E90-B35E-469D-AB8B-FF99EC86CA2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1" creationId="{A470C4C2-6960-4947-B8E2-09C2FDDC07EA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3" creationId="{805AAEDD-13D1-4021-9A68-C764192A6F4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4" creationId="{FC842A30-C516-4098-B9B6-4AD5414772C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5" creationId="{AF961EC2-20C2-45E9-92DA-9665282C1D5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6" creationId="{82386A06-BF57-4D89-9F79-B46C18DBE859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27" creationId="{1B31B8EA-62DA-4413-B115-FCF0B691D1F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0" creationId="{DC4D86C0-C83E-436B-A491-60CE2DEED63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2" creationId="{536F9CF7-8DA2-47EE-9C85-249F24613F3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4" creationId="{3F0C7B93-3FE2-4A36-BB22-54DEC782727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5" creationId="{968AF22A-2EC1-4D7E-AA2B-3F8DD7A90A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6" creationId="{1F5684E2-5E5C-409D-B579-71F790FC67A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39" creationId="{090DC59C-16BF-45B9-8363-77570706A4F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41" creationId="{D691225F-30D1-40A5-9F73-43BEA3B5E63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43" creationId="{F4E4CFCE-1917-4CDD-899F-DCBD16A0113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44" creationId="{313BCF40-9203-4B81-8AD7-3485C523F7E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45" creationId="{785865A8-17BF-4F32-A152-32ABFF759DF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167" creationId="{581ACD35-E0D9-41CB-8179-D1CEBFAF327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168" creationId="{ECC0707F-ECC7-4C77-B96A-7ECBDA69E99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994338098" sldId="586"/>
            <ac:spMk id="169" creationId="{48B41C45-AE7D-458C-B6CE-6CCEF3CE4E00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94338098" sldId="586"/>
            <ac:grpSpMk id="2" creationId="{4A36F86E-A94C-4FDC-AAE0-0DB8695A342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94338098" sldId="586"/>
            <ac:grpSpMk id="10" creationId="{70DAB528-98C9-4B9F-8F9A-01445C84DC29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94338098" sldId="586"/>
            <ac:grpSpMk id="11" creationId="{E6A9E3A1-653B-45F3-ADDB-1BAED74C47FC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994338098" sldId="586"/>
            <ac:grpSpMk id="16" creationId="{28AC3163-76A9-4503-AA0C-05A89DB06739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94338098" sldId="586"/>
            <ac:picMk id="12" creationId="{B7A46F3A-2CD3-40F6-8832-9DB286CE5A7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94338098" sldId="586"/>
            <ac:picMk id="17" creationId="{CACCE8BF-2685-4EB0-9249-6C951842F4D8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94338098" sldId="586"/>
            <ac:picMk id="28" creationId="{AF2B128A-D4C7-481A-9E17-6BF3B5111710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994338098" sldId="586"/>
            <ac:picMk id="37" creationId="{CCE7A2F8-74E7-4B62-91AC-88EA66B14B32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18" creationId="{7AEB5201-A1CD-4255-AA62-DD2ED095FE83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20" creationId="{B3EA115C-B7CB-4E4E-9502-EF4CAD57A291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22" creationId="{0C55F7BE-0934-4ADB-A5D0-2F836E0A024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29" creationId="{A8B733BA-7D18-4309-B9EC-5E264B5EEB9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31" creationId="{B87E168B-1F37-46C3-9640-C34A868C5B75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33" creationId="{B7AA72D3-74DE-4D5C-804A-3C3DF60656D7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38" creationId="{8A2AAA41-83AD-45A7-81BD-467C19C9BD19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40" creationId="{1D02E812-2FDE-408B-9C23-7C82CA25CC0F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1994338098" sldId="586"/>
            <ac:cxnSpMk id="42" creationId="{3828D8BE-B287-4564-A861-D35C2D1E2247}"/>
          </ac:cxnSpMkLst>
        </pc:cxn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1776505041" sldId="589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76505041" sldId="589"/>
            <ac:spMk id="2" creationId="{C76DFD0C-D9B4-80A6-C77B-E46F92E63F9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76505041" sldId="589"/>
            <ac:spMk id="8" creationId="{BFB95A70-BDA1-F225-48CE-89E126C3F0D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776505041" sldId="589"/>
            <ac:spMk id="20" creationId="{4ECE87F7-1C23-0D2E-0829-7C96F1D0EC2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776505041" sldId="589"/>
            <ac:grpSpMk id="21" creationId="{4BBB53D8-50B3-1878-552B-BBA46A5F1107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776505041" sldId="589"/>
            <ac:picMk id="14" creationId="{93A02F8E-A3E2-FD52-546F-056A004A2A54}"/>
          </ac:picMkLst>
        </pc:picChg>
      </pc:sldChg>
      <pc:sldChg chg="modSp del">
        <pc:chgData name="Wang Lu" userId="e86ce327-f461-45b4-9feb-ce463355a98d" providerId="ADAL" clId="{D1836827-3D3D-416A-A837-A8A06A4A6669}" dt="2024-05-27T12:48:04.625" v="3020" actId="47"/>
        <pc:sldMkLst>
          <pc:docMk/>
          <pc:sldMk cId="3235100132" sldId="590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235100132" sldId="590"/>
            <ac:spMk id="2" creationId="{BF393463-9B10-5FA0-743E-EC4F1B28C183}"/>
          </ac:spMkLst>
        </pc:spChg>
      </pc:sldChg>
      <pc:sldChg chg="modSp del">
        <pc:chgData name="Wang Lu" userId="e86ce327-f461-45b4-9feb-ce463355a98d" providerId="ADAL" clId="{D1836827-3D3D-416A-A837-A8A06A4A6669}" dt="2024-05-25T06:56:46.725" v="1808" actId="47"/>
        <pc:sldMkLst>
          <pc:docMk/>
          <pc:sldMk cId="3051770359" sldId="591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51770359" sldId="591"/>
            <ac:spMk id="8" creationId="{D40AE318-399A-53B1-0A9D-81AF32BABA2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51770359" sldId="591"/>
            <ac:spMk id="10" creationId="{F28FCE45-71B7-54B3-EEBA-B1F2AC3A912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51770359" sldId="591"/>
            <ac:spMk id="14" creationId="{DF80D55E-0AA4-4E5F-8B1A-C1A25EF6E4D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051770359" sldId="591"/>
            <ac:spMk id="15" creationId="{5A117B41-CBBB-9DFB-4566-4E03D36EABEA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051770359" sldId="591"/>
            <ac:grpSpMk id="9" creationId="{00901F78-DE69-AC60-0FFC-FF6B8B735568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051770359" sldId="591"/>
            <ac:grpSpMk id="12" creationId="{23CA9D70-862C-F518-0352-DE4F3299B7DE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051770359" sldId="591"/>
            <ac:picMk id="7" creationId="{FA2CEE54-284C-47D8-8C3E-3066DF9D46E6}"/>
          </ac:picMkLst>
        </pc:picChg>
      </pc:sldChg>
      <pc:sldChg chg="modSp mod">
        <pc:chgData name="Wang Lu" userId="e86ce327-f461-45b4-9feb-ce463355a98d" providerId="ADAL" clId="{D1836827-3D3D-416A-A837-A8A06A4A6669}" dt="2024-05-23T07:27:04.782" v="1521" actId="2711"/>
        <pc:sldMkLst>
          <pc:docMk/>
          <pc:sldMk cId="2505522145" sldId="593"/>
        </pc:sldMkLst>
        <pc:spChg chg="mod">
          <ac:chgData name="Wang Lu" userId="e86ce327-f461-45b4-9feb-ce463355a98d" providerId="ADAL" clId="{D1836827-3D3D-416A-A837-A8A06A4A6669}" dt="2024-05-23T07:27:04.782" v="1521" actId="2711"/>
          <ac:spMkLst>
            <pc:docMk/>
            <pc:sldMk cId="2505522145" sldId="593"/>
            <ac:spMk id="4" creationId="{9723168B-94CE-4688-B496-85A2637E7A82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505522145" sldId="593"/>
            <ac:spMk id="20" creationId="{E0C1E984-1FF5-AB51-301E-1E513E76BB4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505522145" sldId="593"/>
            <ac:spMk id="21" creationId="{F7600073-483A-DC00-B27D-24AE16E6FE1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505522145" sldId="593"/>
            <ac:spMk id="22" creationId="{8B9B55EF-D2F1-CE9E-ECED-191BC3DDF87B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2505522145" sldId="593"/>
            <ac:grpSpMk id="19" creationId="{96BDA221-C401-B0F4-D1A6-31F47B77432E}"/>
          </ac:grpSpMkLst>
        </pc:grpChg>
      </pc:sldChg>
      <pc:sldChg chg="del">
        <pc:chgData name="Wang Lu" userId="e86ce327-f461-45b4-9feb-ce463355a98d" providerId="ADAL" clId="{D1836827-3D3D-416A-A837-A8A06A4A6669}" dt="2024-05-25T06:57:44.474" v="1816" actId="47"/>
        <pc:sldMkLst>
          <pc:docMk/>
          <pc:sldMk cId="4218234642" sldId="594"/>
        </pc:sldMkLst>
      </pc:sldChg>
      <pc:sldChg chg="del">
        <pc:chgData name="Wang Lu" userId="e86ce327-f461-45b4-9feb-ce463355a98d" providerId="ADAL" clId="{D1836827-3D3D-416A-A837-A8A06A4A6669}" dt="2024-05-25T06:57:41.165" v="1815" actId="47"/>
        <pc:sldMkLst>
          <pc:docMk/>
          <pc:sldMk cId="1824715651" sldId="596"/>
        </pc:sldMkLst>
      </pc:sldChg>
      <pc:sldChg chg="modSp mod ord modAnim modNotesTx">
        <pc:chgData name="Wang Lu" userId="e86ce327-f461-45b4-9feb-ce463355a98d" providerId="ADAL" clId="{D1836827-3D3D-416A-A837-A8A06A4A6669}" dt="2024-05-29T02:35:04.273" v="6325" actId="20577"/>
        <pc:sldMkLst>
          <pc:docMk/>
          <pc:sldMk cId="1513202465" sldId="599"/>
        </pc:sldMkLst>
        <pc:spChg chg="mod">
          <ac:chgData name="Wang Lu" userId="e86ce327-f461-45b4-9feb-ce463355a98d" providerId="ADAL" clId="{D1836827-3D3D-416A-A837-A8A06A4A6669}" dt="2024-05-23T05:40:47.295" v="250" actId="2711"/>
          <ac:spMkLst>
            <pc:docMk/>
            <pc:sldMk cId="1513202465" sldId="599"/>
            <ac:spMk id="4" creationId="{CA12B2B5-351D-4041-AABE-BF9BBF9646B7}"/>
          </ac:spMkLst>
        </pc:spChg>
        <pc:spChg chg="mod">
          <ac:chgData name="Wang Lu" userId="e86ce327-f461-45b4-9feb-ce463355a98d" providerId="ADAL" clId="{D1836827-3D3D-416A-A837-A8A06A4A6669}" dt="2024-05-23T05:50:43.300" v="254" actId="12"/>
          <ac:spMkLst>
            <pc:docMk/>
            <pc:sldMk cId="1513202465" sldId="599"/>
            <ac:spMk id="9" creationId="{2E863434-3D7F-3BBE-6A3D-0BB30D89E20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513202465" sldId="599"/>
            <ac:spMk id="27" creationId="{5C9C6B9F-A167-7220-C4CE-942B9D38B07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513202465" sldId="599"/>
            <ac:spMk id="31" creationId="{2AC1E08F-D8FE-DD3B-CF61-28BD72EBE972}"/>
          </ac:spMkLst>
        </pc:spChg>
        <pc:spChg chg="mod">
          <ac:chgData name="Wang Lu" userId="e86ce327-f461-45b4-9feb-ce463355a98d" providerId="ADAL" clId="{D1836827-3D3D-416A-A837-A8A06A4A6669}" dt="2024-05-23T05:50:38.339" v="253" actId="12"/>
          <ac:spMkLst>
            <pc:docMk/>
            <pc:sldMk cId="1513202465" sldId="599"/>
            <ac:spMk id="34" creationId="{42731D93-AC2D-97B6-9CBC-814C0678A3A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513202465" sldId="599"/>
            <ac:spMk id="35" creationId="{F68EB240-9B12-38E4-AC46-076B72EE690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513202465" sldId="599"/>
            <ac:spMk id="37" creationId="{2F64195A-69D7-D1F6-60B5-593AE4749BE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513202465" sldId="599"/>
            <ac:spMk id="40" creationId="{C3F50A30-E648-86A2-7350-416ADBDC26E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513202465" sldId="599"/>
            <ac:grpSpMk id="32" creationId="{5426AF20-A9FB-128C-9EDE-94708AD09FEB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1513202465" sldId="599"/>
            <ac:grpSpMk id="33" creationId="{04B8860B-628C-7D87-61E1-6F5FB1A9F2E5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513202465" sldId="599"/>
            <ac:picMk id="38" creationId="{0561F78E-FA76-BF16-F993-85986DC1C98D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513202465" sldId="599"/>
            <ac:picMk id="39" creationId="{56E602DE-74D4-AC98-9AC0-28BCAA9E2B31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1513202465" sldId="599"/>
            <ac:picMk id="41" creationId="{C5FDCC2D-0B88-F2C1-7DAB-39AB53C4B6A7}"/>
          </ac:picMkLst>
        </pc:picChg>
      </pc:sldChg>
      <pc:sldChg chg="modSp mod modAnim modNotesTx">
        <pc:chgData name="Wang Lu" userId="e86ce327-f461-45b4-9feb-ce463355a98d" providerId="ADAL" clId="{D1836827-3D3D-416A-A837-A8A06A4A6669}" dt="2024-05-31T02:53:16.245" v="33228"/>
        <pc:sldMkLst>
          <pc:docMk/>
          <pc:sldMk cId="874725197" sldId="600"/>
        </pc:sldMkLst>
        <pc:spChg chg="mod">
          <ac:chgData name="Wang Lu" userId="e86ce327-f461-45b4-9feb-ce463355a98d" providerId="ADAL" clId="{D1836827-3D3D-416A-A837-A8A06A4A6669}" dt="2024-05-23T05:51:59.202" v="258" actId="2711"/>
          <ac:spMkLst>
            <pc:docMk/>
            <pc:sldMk cId="874725197" sldId="600"/>
            <ac:spMk id="4" creationId="{CA12B2B5-351D-4041-AABE-BF9BBF9646B7}"/>
          </ac:spMkLst>
        </pc:spChg>
        <pc:spChg chg="mod">
          <ac:chgData name="Wang Lu" userId="e86ce327-f461-45b4-9feb-ce463355a98d" providerId="ADAL" clId="{D1836827-3D3D-416A-A837-A8A06A4A6669}" dt="2024-05-29T02:42:54.215" v="6853" actId="6549"/>
          <ac:spMkLst>
            <pc:docMk/>
            <pc:sldMk cId="874725197" sldId="600"/>
            <ac:spMk id="13" creationId="{6543978A-1950-494B-A5A3-9F7D8967D95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74725197" sldId="600"/>
            <ac:spMk id="23" creationId="{9438BB0C-B15C-480D-93B4-078D87A5766F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74725197" sldId="600"/>
            <ac:spMk id="24" creationId="{42CDF97C-FD02-4BA7-8F9A-760D92F88FF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74725197" sldId="600"/>
            <ac:spMk id="51" creationId="{1BBC3950-7A31-902E-02DB-C20D3663BD48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74725197" sldId="600"/>
            <ac:spMk id="55" creationId="{85964FFD-66E5-282C-721A-B86A2B8FBF7D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74725197" sldId="600"/>
            <ac:spMk id="58" creationId="{751346B0-4FBB-BFF5-612C-E81B73923B85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874725197" sldId="600"/>
            <ac:grpSpMk id="17" creationId="{EE3B08C5-5754-AE33-418A-6503D6A95E1D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874725197" sldId="600"/>
            <ac:grpSpMk id="56" creationId="{DA75D2A0-4491-B22C-2664-AE76F20D2614}"/>
          </ac:grpSpMkLst>
        </pc:grpChg>
      </pc:sldChg>
      <pc:sldChg chg="addSp modSp mod modNotesTx">
        <pc:chgData name="Wang Lu" userId="e86ce327-f461-45b4-9feb-ce463355a98d" providerId="ADAL" clId="{D1836827-3D3D-416A-A837-A8A06A4A6669}" dt="2024-05-30T02:46:09.318" v="33208" actId="6549"/>
        <pc:sldMkLst>
          <pc:docMk/>
          <pc:sldMk cId="2100559533" sldId="601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2100559533" sldId="601"/>
            <ac:spMk id="6" creationId="{30FE515F-375D-BC0B-DD6D-B8FEF702548D}"/>
          </ac:spMkLst>
        </pc:spChg>
        <pc:picChg chg="add 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2" creationId="{9FDD0BF7-DA54-ECE0-318F-969F7C039473}"/>
          </ac:picMkLst>
        </pc:picChg>
        <pc:picChg chg="mod">
          <ac:chgData name="Wang Lu" userId="e86ce327-f461-45b4-9feb-ce463355a98d" providerId="ADAL" clId="{D1836827-3D3D-416A-A837-A8A06A4A6669}" dt="2024-05-23T07:51:50.451" v="1803" actId="1037"/>
          <ac:picMkLst>
            <pc:docMk/>
            <pc:sldMk cId="2100559533" sldId="601"/>
            <ac:picMk id="3" creationId="{9571930D-A055-5C2C-2D8E-11719E1D8E21}"/>
          </ac:picMkLst>
        </pc:picChg>
        <pc:picChg chg="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14" creationId="{974D4BED-05FB-8A1C-0B19-3FE8F07234A9}"/>
          </ac:picMkLst>
        </pc:picChg>
        <pc:picChg chg="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2050" creationId="{FE9070AF-7A94-A39A-39A7-56C922FF86DC}"/>
          </ac:picMkLst>
        </pc:picChg>
        <pc:picChg chg="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2052" creationId="{B372E7EF-A0F7-67A4-E1B6-817D29784E2C}"/>
          </ac:picMkLst>
        </pc:picChg>
        <pc:picChg chg="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2054" creationId="{88DA36BB-B627-2758-0547-19BEAE8152AC}"/>
          </ac:picMkLst>
        </pc:picChg>
        <pc:picChg chg="mod">
          <ac:chgData name="Wang Lu" userId="e86ce327-f461-45b4-9feb-ce463355a98d" providerId="ADAL" clId="{D1836827-3D3D-416A-A837-A8A06A4A6669}" dt="2024-05-23T07:51:36.999" v="1798" actId="1035"/>
          <ac:picMkLst>
            <pc:docMk/>
            <pc:sldMk cId="2100559533" sldId="601"/>
            <ac:picMk id="2064" creationId="{535477A1-0A32-B68D-8601-045060AF8BCF}"/>
          </ac:picMkLst>
        </pc:picChg>
      </pc:sldChg>
      <pc:sldChg chg="modSp del mod">
        <pc:chgData name="Wang Lu" userId="e86ce327-f461-45b4-9feb-ce463355a98d" providerId="ADAL" clId="{D1836827-3D3D-416A-A837-A8A06A4A6669}" dt="2024-05-27T01:05:00.454" v="2729" actId="47"/>
        <pc:sldMkLst>
          <pc:docMk/>
          <pc:sldMk cId="663486957" sldId="602"/>
        </pc:sldMkLst>
        <pc:spChg chg="mod">
          <ac:chgData name="Wang Lu" userId="e86ce327-f461-45b4-9feb-ce463355a98d" providerId="ADAL" clId="{D1836827-3D3D-416A-A837-A8A06A4A6669}" dt="2024-05-23T07:25:24.364" v="1511" actId="2711"/>
          <ac:spMkLst>
            <pc:docMk/>
            <pc:sldMk cId="663486957" sldId="602"/>
            <ac:spMk id="4" creationId="{B9706A33-6813-508A-A072-9259A099A32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8" creationId="{E84192F5-DFE8-5F7B-49C7-C596BAD8D4F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13" creationId="{2731D09A-BC61-288C-DEAF-A2A3890A73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14" creationId="{603C19F5-3C3D-DF07-6FA1-6C07716C702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15" creationId="{7B0E9F7C-D897-0EF0-3577-E801375FCFA4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22" creationId="{B94D073D-7654-2F54-5062-C4FB8358AAC3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26" creationId="{CB334CB2-9FFA-D950-07A9-CF19B81B365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663486957" sldId="602"/>
            <ac:spMk id="27" creationId="{871276AD-28E3-8C0F-720F-EAE2FE658C0A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63486957" sldId="602"/>
            <ac:grpSpMk id="9" creationId="{3B85D82E-12BA-3E23-783E-922EE6F33AF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63486957" sldId="602"/>
            <ac:grpSpMk id="16" creationId="{EA796E03-C1DB-02B4-D642-6465CDFB105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63486957" sldId="602"/>
            <ac:grpSpMk id="23" creationId="{87BA1B07-87E3-64EC-9F0A-5D645EE4E292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63486957" sldId="602"/>
            <ac:grpSpMk id="30" creationId="{09355A13-A733-3557-9714-05697AC4DF6A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663486957" sldId="602"/>
            <ac:grpSpMk id="31" creationId="{5A52C91A-FD4E-5166-534D-C364C95AE541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63486957" sldId="602"/>
            <ac:picMk id="12" creationId="{CDAE4106-4D2A-2D2D-BE72-FAF5E0CDEA2E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663486957" sldId="602"/>
            <ac:picMk id="21" creationId="{329F3EA8-CD14-3E1E-6CA0-B824AA9945D3}"/>
          </ac:picMkLst>
        </pc:picChg>
      </pc:sldChg>
      <pc:sldChg chg="addSp delSp modSp mod modAnim modNotesTx">
        <pc:chgData name="Wang Lu" userId="e86ce327-f461-45b4-9feb-ce463355a98d" providerId="ADAL" clId="{D1836827-3D3D-416A-A837-A8A06A4A6669}" dt="2024-06-05T05:53:56.602" v="36608"/>
        <pc:sldMkLst>
          <pc:docMk/>
          <pc:sldMk cId="1279552525" sldId="603"/>
        </pc:sldMkLst>
        <pc:spChg chg="mod">
          <ac:chgData name="Wang Lu" userId="e86ce327-f461-45b4-9feb-ce463355a98d" providerId="ADAL" clId="{D1836827-3D3D-416A-A837-A8A06A4A6669}" dt="2024-05-23T07:25:51.271" v="1514" actId="2711"/>
          <ac:spMkLst>
            <pc:docMk/>
            <pc:sldMk cId="1279552525" sldId="603"/>
            <ac:spMk id="4" creationId="{B9706A33-6813-508A-A072-9259A099A32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279552525" sldId="603"/>
            <ac:spMk id="6" creationId="{0B6C7A39-FA2A-A527-5312-34E08A8C1E4F}"/>
          </ac:spMkLst>
        </pc:spChg>
        <pc:spChg chg="add del mod">
          <ac:chgData name="Wang Lu" userId="e86ce327-f461-45b4-9feb-ce463355a98d" providerId="ADAL" clId="{D1836827-3D3D-416A-A837-A8A06A4A6669}" dt="2024-06-05T05:53:56.214" v="36607" actId="478"/>
          <ac:spMkLst>
            <pc:docMk/>
            <pc:sldMk cId="1279552525" sldId="603"/>
            <ac:spMk id="7" creationId="{3B8EC59D-20B6-350C-A596-5660DFFA2FF0}"/>
          </ac:spMkLst>
        </pc:spChg>
        <pc:spChg chg="add mod">
          <ac:chgData name="Wang Lu" userId="e86ce327-f461-45b4-9feb-ce463355a98d" providerId="ADAL" clId="{D1836827-3D3D-416A-A837-A8A06A4A6669}" dt="2024-06-05T05:53:56.602" v="36608"/>
          <ac:spMkLst>
            <pc:docMk/>
            <pc:sldMk cId="1279552525" sldId="603"/>
            <ac:spMk id="8" creationId="{205ACCCD-D7FD-6693-EA0F-467F7E1CAEF9}"/>
          </ac:spMkLst>
        </pc:spChg>
        <pc:picChg chg="mod">
          <ac:chgData name="Wang Lu" userId="e86ce327-f461-45b4-9feb-ce463355a98d" providerId="ADAL" clId="{D1836827-3D3D-416A-A837-A8A06A4A6669}" dt="2024-05-29T10:59:16.738" v="19120" actId="1076"/>
          <ac:picMkLst>
            <pc:docMk/>
            <pc:sldMk cId="1279552525" sldId="603"/>
            <ac:picMk id="2" creationId="{D45CCD95-643A-985A-FBE7-8AB1FFC8EF93}"/>
          </ac:picMkLst>
        </pc:picChg>
        <pc:picChg chg="mod">
          <ac:chgData name="Wang Lu" userId="e86ce327-f461-45b4-9feb-ce463355a98d" providerId="ADAL" clId="{D1836827-3D3D-416A-A837-A8A06A4A6669}" dt="2024-05-29T10:59:20.017" v="19121" actId="1076"/>
          <ac:picMkLst>
            <pc:docMk/>
            <pc:sldMk cId="1279552525" sldId="603"/>
            <ac:picMk id="9" creationId="{6335E962-CE20-EC3F-CA36-275EEDF649E4}"/>
          </ac:picMkLst>
        </pc:picChg>
        <pc:picChg chg="mod">
          <ac:chgData name="Wang Lu" userId="e86ce327-f461-45b4-9feb-ce463355a98d" providerId="ADAL" clId="{D1836827-3D3D-416A-A837-A8A06A4A6669}" dt="2024-05-29T10:59:16.738" v="19120" actId="1076"/>
          <ac:picMkLst>
            <pc:docMk/>
            <pc:sldMk cId="1279552525" sldId="603"/>
            <ac:picMk id="10" creationId="{1EDBB903-C097-180A-78D8-B84909014DB7}"/>
          </ac:picMkLst>
        </pc:picChg>
        <pc:picChg chg="mod">
          <ac:chgData name="Wang Lu" userId="e86ce327-f461-45b4-9feb-ce463355a98d" providerId="ADAL" clId="{D1836827-3D3D-416A-A837-A8A06A4A6669}" dt="2024-05-29T10:59:16.738" v="19120" actId="1076"/>
          <ac:picMkLst>
            <pc:docMk/>
            <pc:sldMk cId="1279552525" sldId="603"/>
            <ac:picMk id="11" creationId="{C7BB82B3-FBA2-8A54-DE76-6269FDE8BE52}"/>
          </ac:picMkLst>
        </pc:picChg>
      </pc:sldChg>
      <pc:sldChg chg="addSp delSp modSp mod modNotesTx">
        <pc:chgData name="Wang Lu" userId="e86ce327-f461-45b4-9feb-ce463355a98d" providerId="ADAL" clId="{D1836827-3D3D-416A-A837-A8A06A4A6669}" dt="2024-06-05T05:54:00.922" v="36610"/>
        <pc:sldMkLst>
          <pc:docMk/>
          <pc:sldMk cId="1081380701" sldId="604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081380701" sldId="604"/>
            <ac:spMk id="2" creationId="{4ADA700C-39E7-8EC9-DF71-AED733B5B2D3}"/>
          </ac:spMkLst>
        </pc:spChg>
        <pc:spChg chg="mod">
          <ac:chgData name="Wang Lu" userId="e86ce327-f461-45b4-9feb-ce463355a98d" providerId="ADAL" clId="{D1836827-3D3D-416A-A837-A8A06A4A6669}" dt="2024-05-23T07:26:02.643" v="1515" actId="2711"/>
          <ac:spMkLst>
            <pc:docMk/>
            <pc:sldMk cId="1081380701" sldId="604"/>
            <ac:spMk id="4" creationId="{B9706A33-6813-508A-A072-9259A099A325}"/>
          </ac:spMkLst>
        </pc:spChg>
        <pc:spChg chg="add del mod">
          <ac:chgData name="Wang Lu" userId="e86ce327-f461-45b4-9feb-ce463355a98d" providerId="ADAL" clId="{D1836827-3D3D-416A-A837-A8A06A4A6669}" dt="2024-06-05T05:54:00.550" v="36609" actId="478"/>
          <ac:spMkLst>
            <pc:docMk/>
            <pc:sldMk cId="1081380701" sldId="604"/>
            <ac:spMk id="8" creationId="{A1681849-08B7-687B-D508-5E51BCC439E9}"/>
          </ac:spMkLst>
        </pc:spChg>
        <pc:spChg chg="add mod">
          <ac:chgData name="Wang Lu" userId="e86ce327-f461-45b4-9feb-ce463355a98d" providerId="ADAL" clId="{D1836827-3D3D-416A-A837-A8A06A4A6669}" dt="2024-06-05T05:54:00.922" v="36610"/>
          <ac:spMkLst>
            <pc:docMk/>
            <pc:sldMk cId="1081380701" sldId="604"/>
            <ac:spMk id="9" creationId="{29A51955-92F0-4E36-C92F-397C06AD9A96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1081380701" sldId="604"/>
            <ac:spMk id="52" creationId="{8FA732C6-395A-5B08-F932-826543B65238}"/>
          </ac:spMkLst>
        </pc:spChg>
      </pc:sldChg>
      <pc:sldChg chg="modSp del mod">
        <pc:chgData name="Wang Lu" userId="e86ce327-f461-45b4-9feb-ce463355a98d" providerId="ADAL" clId="{D1836827-3D3D-416A-A837-A8A06A4A6669}" dt="2024-05-27T01:05:06.652" v="2730" actId="47"/>
        <pc:sldMkLst>
          <pc:docMk/>
          <pc:sldMk cId="3607970365" sldId="605"/>
        </pc:sldMkLst>
        <pc:spChg chg="mod">
          <ac:chgData name="Wang Lu" userId="e86ce327-f461-45b4-9feb-ce463355a98d" providerId="ADAL" clId="{D1836827-3D3D-416A-A837-A8A06A4A6669}" dt="2024-05-23T07:25:31.390" v="1512" actId="2711"/>
          <ac:spMkLst>
            <pc:docMk/>
            <pc:sldMk cId="3607970365" sldId="605"/>
            <ac:spMk id="4" creationId="{B9706A33-6813-508A-A072-9259A099A32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8" creationId="{E84192F5-DFE8-5F7B-49C7-C596BAD8D4FB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11" creationId="{24C79557-77BE-962C-1F04-9E9DB812BA27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13" creationId="{2731D09A-BC61-288C-DEAF-A2A3890A7335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14" creationId="{603C19F5-3C3D-DF07-6FA1-6C07716C702C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18" creationId="{BB979F36-7759-4571-13AE-CDA05504B7EE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607970365" sldId="605"/>
            <ac:spMk id="24" creationId="{D87AF6B1-3DD9-ED8A-6ADF-5DFC09E0814D}"/>
          </ac:spMkLst>
        </pc:s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607970365" sldId="605"/>
            <ac:grpSpMk id="16" creationId="{EA796E03-C1DB-02B4-D642-6465CDFB105E}"/>
          </ac:grpSpMkLst>
        </pc:grpChg>
        <pc:grpChg chg="mod">
          <ac:chgData name="Wang Lu" userId="e86ce327-f461-45b4-9feb-ce463355a98d" providerId="ADAL" clId="{D1836827-3D3D-416A-A837-A8A06A4A6669}" dt="2024-05-23T03:10:38.802" v="244"/>
          <ac:grpSpMkLst>
            <pc:docMk/>
            <pc:sldMk cId="3607970365" sldId="605"/>
            <ac:grpSpMk id="25" creationId="{510BDC67-C7D2-4B4E-B188-25A10B9E88C7}"/>
          </ac:grpSpMkLst>
        </pc:grp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607970365" sldId="605"/>
            <ac:picMk id="10" creationId="{8B7E085B-471C-1232-BE89-4A0B327A41DC}"/>
          </ac:picMkLst>
        </pc:picChg>
        <pc:picChg chg="mod">
          <ac:chgData name="Wang Lu" userId="e86ce327-f461-45b4-9feb-ce463355a98d" providerId="ADAL" clId="{D1836827-3D3D-416A-A837-A8A06A4A6669}" dt="2024-05-23T03:10:38.802" v="244"/>
          <ac:picMkLst>
            <pc:docMk/>
            <pc:sldMk cId="3607970365" sldId="605"/>
            <ac:picMk id="12" creationId="{CDAE4106-4D2A-2D2D-BE72-FAF5E0CDEA2E}"/>
          </ac:picMkLst>
        </pc:pic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607970365" sldId="605"/>
            <ac:cxnSpMk id="17" creationId="{79BBFA38-5066-6B89-EC64-2A7725752738}"/>
          </ac:cxnSpMkLst>
        </pc:cxnChg>
        <pc:cxnChg chg="mod">
          <ac:chgData name="Wang Lu" userId="e86ce327-f461-45b4-9feb-ce463355a98d" providerId="ADAL" clId="{D1836827-3D3D-416A-A837-A8A06A4A6669}" dt="2024-05-23T03:10:38.802" v="244"/>
          <ac:cxnSpMkLst>
            <pc:docMk/>
            <pc:sldMk cId="3607970365" sldId="605"/>
            <ac:cxnSpMk id="19" creationId="{ACFD316A-E87F-008B-79C1-EAC65054BA53}"/>
          </ac:cxnSpMkLst>
        </pc:cxnChg>
      </pc:sldChg>
      <pc:sldChg chg="modSp del mod">
        <pc:chgData name="Wang Lu" userId="e86ce327-f461-45b4-9feb-ce463355a98d" providerId="ADAL" clId="{D1836827-3D3D-416A-A837-A8A06A4A6669}" dt="2024-05-28T02:13:02.684" v="3597" actId="47"/>
        <pc:sldMkLst>
          <pc:docMk/>
          <pc:sldMk cId="720409737" sldId="607"/>
        </pc:sldMkLst>
        <pc:spChg chg="mod">
          <ac:chgData name="Wang Lu" userId="e86ce327-f461-45b4-9feb-ce463355a98d" providerId="ADAL" clId="{D1836827-3D3D-416A-A837-A8A06A4A6669}" dt="2024-05-27T05:54:17.078" v="2819" actId="20577"/>
          <ac:spMkLst>
            <pc:docMk/>
            <pc:sldMk cId="720409737" sldId="607"/>
            <ac:spMk id="2" creationId="{5D8649E7-E00E-F75D-6A23-F431BCA23E7A}"/>
          </ac:spMkLst>
        </pc:spChg>
        <pc:spChg chg="mod">
          <ac:chgData name="Wang Lu" userId="e86ce327-f461-45b4-9feb-ce463355a98d" providerId="ADAL" clId="{D1836827-3D3D-416A-A837-A8A06A4A6669}" dt="2024-05-28T00:31:20.038" v="3142" actId="20577"/>
          <ac:spMkLst>
            <pc:docMk/>
            <pc:sldMk cId="720409737" sldId="607"/>
            <ac:spMk id="4" creationId="{AA4A645C-9D33-E8BC-FE82-0FAC819E2763}"/>
          </ac:spMkLst>
        </pc:spChg>
      </pc:sldChg>
      <pc:sldChg chg="addSp delSp modSp mod modNotesTx">
        <pc:chgData name="Wang Lu" userId="e86ce327-f461-45b4-9feb-ce463355a98d" providerId="ADAL" clId="{D1836827-3D3D-416A-A837-A8A06A4A6669}" dt="2024-06-05T05:53:51.336" v="36606"/>
        <pc:sldMkLst>
          <pc:docMk/>
          <pc:sldMk cId="3366474055" sldId="608"/>
        </pc:sldMkLst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3366474055" sldId="608"/>
            <ac:spMk id="2" creationId="{BF393463-9B10-5FA0-743E-EC4F1B28C183}"/>
          </ac:spMkLst>
        </pc:spChg>
        <pc:spChg chg="mod">
          <ac:chgData name="Wang Lu" userId="e86ce327-f461-45b4-9feb-ce463355a98d" providerId="ADAL" clId="{D1836827-3D3D-416A-A837-A8A06A4A6669}" dt="2024-05-23T07:25:42.410" v="1513" actId="2711"/>
          <ac:spMkLst>
            <pc:docMk/>
            <pc:sldMk cId="3366474055" sldId="608"/>
            <ac:spMk id="4" creationId="{B9706A33-6813-508A-A072-9259A099A325}"/>
          </ac:spMkLst>
        </pc:spChg>
        <pc:spChg chg="add del mod">
          <ac:chgData name="Wang Lu" userId="e86ce327-f461-45b4-9feb-ce463355a98d" providerId="ADAL" clId="{D1836827-3D3D-416A-A837-A8A06A4A6669}" dt="2024-06-05T05:53:50.971" v="36605" actId="478"/>
          <ac:spMkLst>
            <pc:docMk/>
            <pc:sldMk cId="3366474055" sldId="608"/>
            <ac:spMk id="9" creationId="{51444288-971A-C71F-C230-A9B72158299C}"/>
          </ac:spMkLst>
        </pc:spChg>
        <pc:spChg chg="add mod">
          <ac:chgData name="Wang Lu" userId="e86ce327-f461-45b4-9feb-ce463355a98d" providerId="ADAL" clId="{D1836827-3D3D-416A-A837-A8A06A4A6669}" dt="2024-06-05T05:53:51.336" v="36606"/>
          <ac:spMkLst>
            <pc:docMk/>
            <pc:sldMk cId="3366474055" sldId="608"/>
            <ac:spMk id="10" creationId="{D7409D7D-26FB-83C4-971D-8D0176C149FD}"/>
          </ac:spMkLst>
        </pc:spChg>
        <pc:spChg chg="mod">
          <ac:chgData name="Wang Lu" userId="e86ce327-f461-45b4-9feb-ce463355a98d" providerId="ADAL" clId="{D1836827-3D3D-416A-A837-A8A06A4A6669}" dt="2024-05-27T01:09:09.893" v="2757" actId="1037"/>
          <ac:spMkLst>
            <pc:docMk/>
            <pc:sldMk cId="3366474055" sldId="608"/>
            <ac:spMk id="18" creationId="{2C9F7EDC-38DB-7813-71AF-882833150C46}"/>
          </ac:spMkLst>
        </pc:spChg>
        <pc:picChg chg="mod">
          <ac:chgData name="Wang Lu" userId="e86ce327-f461-45b4-9feb-ce463355a98d" providerId="ADAL" clId="{D1836827-3D3D-416A-A837-A8A06A4A6669}" dt="2024-05-27T01:09:09.893" v="2757" actId="1037"/>
          <ac:picMkLst>
            <pc:docMk/>
            <pc:sldMk cId="3366474055" sldId="608"/>
            <ac:picMk id="15" creationId="{A734A479-A9A4-D32D-6250-25A0D4131FD7}"/>
          </ac:picMkLst>
        </pc:picChg>
      </pc:sldChg>
      <pc:sldChg chg="addSp delSp modSp mod modNotesTx">
        <pc:chgData name="Wang Lu" userId="e86ce327-f461-45b4-9feb-ce463355a98d" providerId="ADAL" clId="{D1836827-3D3D-416A-A837-A8A06A4A6669}" dt="2024-06-05T05:54:17.593" v="36616"/>
        <pc:sldMkLst>
          <pc:docMk/>
          <pc:sldMk cId="831813158" sldId="609"/>
        </pc:sldMkLst>
        <pc:spChg chg="mod">
          <ac:chgData name="Wang Lu" userId="e86ce327-f461-45b4-9feb-ce463355a98d" providerId="ADAL" clId="{D1836827-3D3D-416A-A837-A8A06A4A6669}" dt="2024-05-23T07:26:46.910" v="1519" actId="2711"/>
          <ac:spMkLst>
            <pc:docMk/>
            <pc:sldMk cId="831813158" sldId="609"/>
            <ac:spMk id="4" creationId="{B9706A33-6813-508A-A072-9259A099A325}"/>
          </ac:spMkLst>
        </pc:spChg>
        <pc:spChg chg="add del mod">
          <ac:chgData name="Wang Lu" userId="e86ce327-f461-45b4-9feb-ce463355a98d" providerId="ADAL" clId="{D1836827-3D3D-416A-A837-A8A06A4A6669}" dt="2024-06-05T05:54:17.175" v="36615" actId="478"/>
          <ac:spMkLst>
            <pc:docMk/>
            <pc:sldMk cId="831813158" sldId="609"/>
            <ac:spMk id="7" creationId="{0B4C9BAF-F67C-437E-14C4-AD1CA39E1CD0}"/>
          </ac:spMkLst>
        </pc:spChg>
        <pc:spChg chg="add mod">
          <ac:chgData name="Wang Lu" userId="e86ce327-f461-45b4-9feb-ce463355a98d" providerId="ADAL" clId="{D1836827-3D3D-416A-A837-A8A06A4A6669}" dt="2024-06-05T05:54:17.593" v="36616"/>
          <ac:spMkLst>
            <pc:docMk/>
            <pc:sldMk cId="831813158" sldId="609"/>
            <ac:spMk id="9" creationId="{90F4CA39-AB76-1E91-2E8E-0352C0ECF670}"/>
          </ac:spMkLst>
        </pc:spChg>
        <pc:spChg chg="mod">
          <ac:chgData name="Wang Lu" userId="e86ce327-f461-45b4-9feb-ce463355a98d" providerId="ADAL" clId="{D1836827-3D3D-416A-A837-A8A06A4A6669}" dt="2024-05-23T03:10:38.802" v="244"/>
          <ac:spMkLst>
            <pc:docMk/>
            <pc:sldMk cId="831813158" sldId="609"/>
            <ac:spMk id="14" creationId="{D983990B-60E1-8754-8958-5C564C15908D}"/>
          </ac:spMkLst>
        </pc:spChg>
        <pc:spChg chg="mod">
          <ac:chgData name="Wang Lu" userId="e86ce327-f461-45b4-9feb-ce463355a98d" providerId="ADAL" clId="{D1836827-3D3D-416A-A837-A8A06A4A6669}" dt="2024-05-23T03:10:35.699" v="243"/>
          <ac:spMkLst>
            <pc:docMk/>
            <pc:sldMk cId="831813158" sldId="609"/>
            <ac:spMk id="27" creationId="{D87D3812-3D41-2B7D-395B-F5D32041A0D1}"/>
          </ac:spMkLst>
        </pc:spChg>
        <pc:spChg chg="mod">
          <ac:chgData name="Wang Lu" userId="e86ce327-f461-45b4-9feb-ce463355a98d" providerId="ADAL" clId="{D1836827-3D3D-416A-A837-A8A06A4A6669}" dt="2024-05-23T03:10:35.699" v="243"/>
          <ac:spMkLst>
            <pc:docMk/>
            <pc:sldMk cId="831813158" sldId="609"/>
            <ac:spMk id="28" creationId="{1F02358D-CB55-8C0E-94EE-183935D68A7F}"/>
          </ac:spMkLst>
        </pc:spChg>
      </pc:sldChg>
      <pc:sldChg chg="addSp delSp modSp mod modNotesTx">
        <pc:chgData name="Wang Lu" userId="e86ce327-f461-45b4-9feb-ce463355a98d" providerId="ADAL" clId="{D1836827-3D3D-416A-A837-A8A06A4A6669}" dt="2024-05-30T02:45:14.117" v="33188" actId="20577"/>
        <pc:sldMkLst>
          <pc:docMk/>
          <pc:sldMk cId="2559911477" sldId="610"/>
        </pc:sldMkLst>
        <pc:spChg chg="add del">
          <ac:chgData name="Wang Lu" userId="e86ce327-f461-45b4-9feb-ce463355a98d" providerId="ADAL" clId="{D1836827-3D3D-416A-A837-A8A06A4A6669}" dt="2024-05-23T07:43:22.508" v="1634" actId="478"/>
          <ac:spMkLst>
            <pc:docMk/>
            <pc:sldMk cId="2559911477" sldId="610"/>
            <ac:spMk id="2" creationId="{04FD0C83-619E-2BAB-DED1-75026FF66C49}"/>
          </ac:spMkLst>
        </pc:spChg>
        <pc:spChg chg="mod">
          <ac:chgData name="Wang Lu" userId="e86ce327-f461-45b4-9feb-ce463355a98d" providerId="ADAL" clId="{D1836827-3D3D-416A-A837-A8A06A4A6669}" dt="2024-05-28T02:14:00.268" v="3644" actId="6549"/>
          <ac:spMkLst>
            <pc:docMk/>
            <pc:sldMk cId="2559911477" sldId="610"/>
            <ac:spMk id="3" creationId="{F9EB0AA6-FCAE-C9C0-214A-76EEA03703DF}"/>
          </ac:spMkLst>
        </pc:spChg>
        <pc:spChg chg="mod">
          <ac:chgData name="Wang Lu" userId="e86ce327-f461-45b4-9feb-ce463355a98d" providerId="ADAL" clId="{D1836827-3D3D-416A-A837-A8A06A4A6669}" dt="2024-05-28T02:11:37.211" v="3560" actId="20577"/>
          <ac:spMkLst>
            <pc:docMk/>
            <pc:sldMk cId="2559911477" sldId="610"/>
            <ac:spMk id="4" creationId="{EF33062A-B672-E1B0-81A4-3C6A8FEEADAB}"/>
          </ac:spMkLst>
        </pc:spChg>
        <pc:spChg chg="add del">
          <ac:chgData name="Wang Lu" userId="e86ce327-f461-45b4-9feb-ce463355a98d" providerId="ADAL" clId="{D1836827-3D3D-416A-A837-A8A06A4A6669}" dt="2024-05-23T07:44:15.353" v="1642" actId="478"/>
          <ac:spMkLst>
            <pc:docMk/>
            <pc:sldMk cId="2559911477" sldId="610"/>
            <ac:spMk id="6" creationId="{ABCAA503-13EF-6C82-139E-C9A0DD1ABDE1}"/>
          </ac:spMkLst>
        </pc:spChg>
        <pc:spChg chg="mod">
          <ac:chgData name="Wang Lu" userId="e86ce327-f461-45b4-9feb-ce463355a98d" providerId="ADAL" clId="{D1836827-3D3D-416A-A837-A8A06A4A6669}" dt="2024-05-28T02:12:57.995" v="3596" actId="404"/>
          <ac:spMkLst>
            <pc:docMk/>
            <pc:sldMk cId="2559911477" sldId="610"/>
            <ac:spMk id="8" creationId="{81566CFA-A6C9-1AED-C877-4650B8B7012E}"/>
          </ac:spMkLst>
        </pc:sp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2" creationId="{3CEC9D32-5700-7958-A3F2-08413F97186A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26" creationId="{F821B521-0E9C-381A-71D7-86B2364FD9B3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28" creationId="{4391587B-E312-6159-0A5C-24925DD991B5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30" creationId="{7F5E8FB1-7F0D-4572-FC21-1B513C1D3F47}"/>
          </ac:picMkLst>
        </pc:picChg>
        <pc:picChg chg="add del mod">
          <ac:chgData name="Wang Lu" userId="e86ce327-f461-45b4-9feb-ce463355a98d" providerId="ADAL" clId="{D1836827-3D3D-416A-A837-A8A06A4A6669}" dt="2024-05-28T02:12:10.636" v="3588" actId="478"/>
          <ac:picMkLst>
            <pc:docMk/>
            <pc:sldMk cId="2559911477" sldId="610"/>
            <ac:picMk id="1032" creationId="{B7015A3E-71FF-35D2-8BC8-A6DB2D5D99CB}"/>
          </ac:picMkLst>
        </pc:picChg>
        <pc:picChg chg="add del">
          <ac:chgData name="Wang Lu" userId="e86ce327-f461-45b4-9feb-ce463355a98d" providerId="ADAL" clId="{D1836827-3D3D-416A-A837-A8A06A4A6669}" dt="2024-05-23T07:35:27.932" v="1586" actId="478"/>
          <ac:picMkLst>
            <pc:docMk/>
            <pc:sldMk cId="2559911477" sldId="610"/>
            <ac:picMk id="1034" creationId="{DAE21807-9B6F-5DEC-C43E-E4ABEA8FF046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36" creationId="{2DF1F312-250A-5588-263B-2707D4A6483D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38" creationId="{E00858BE-F818-D0F5-B9CD-1290E7051A15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40" creationId="{60C4236A-618E-234F-E72D-8C9AEBA7B521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42" creationId="{603B5A8B-523A-C6CA-2A3B-04107CC2DC83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44" creationId="{B9DB8CB9-BE1F-C517-38CF-2EBD4658016B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46" creationId="{5E4FEEE9-D88D-A50B-962E-FEA36E6E917D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52" creationId="{C4F472B7-6D3D-89B1-BF15-013599121FCA}"/>
          </ac:picMkLst>
        </pc:picChg>
        <pc:picChg chg="add del">
          <ac:chgData name="Wang Lu" userId="e86ce327-f461-45b4-9feb-ce463355a98d" providerId="ADAL" clId="{D1836827-3D3D-416A-A837-A8A06A4A6669}" dt="2024-05-23T07:45:10.906" v="1649" actId="478"/>
          <ac:picMkLst>
            <pc:docMk/>
            <pc:sldMk cId="2559911477" sldId="610"/>
            <ac:picMk id="1054" creationId="{148C16FB-E8FB-76CC-121B-8E0CB4FFB139}"/>
          </ac:picMkLst>
        </pc:picChg>
        <pc:picChg chg="add del mod">
          <ac:chgData name="Wang Lu" userId="e86ce327-f461-45b4-9feb-ce463355a98d" providerId="ADAL" clId="{D1836827-3D3D-416A-A837-A8A06A4A6669}" dt="2024-05-28T02:12:14.727" v="3589" actId="478"/>
          <ac:picMkLst>
            <pc:docMk/>
            <pc:sldMk cId="2559911477" sldId="610"/>
            <ac:picMk id="1056" creationId="{8A27F12C-8A6F-1F7D-9382-0C9DF29F02E1}"/>
          </ac:picMkLst>
        </pc:picChg>
      </pc:sldChg>
      <pc:sldChg chg="addSp delSp modSp mod modClrScheme chgLayout modNotesTx">
        <pc:chgData name="Wang Lu" userId="e86ce327-f461-45b4-9feb-ce463355a98d" providerId="ADAL" clId="{D1836827-3D3D-416A-A837-A8A06A4A6669}" dt="2024-06-05T06:00:01.491" v="36618" actId="20577"/>
        <pc:sldMkLst>
          <pc:docMk/>
          <pc:sldMk cId="2461815448" sldId="611"/>
        </pc:sldMkLst>
        <pc:spChg chg="add del mod">
          <ac:chgData name="Wang Lu" userId="e86ce327-f461-45b4-9feb-ce463355a98d" providerId="ADAL" clId="{D1836827-3D3D-416A-A837-A8A06A4A6669}" dt="2024-06-05T06:00:01.491" v="36618" actId="20577"/>
          <ac:spMkLst>
            <pc:docMk/>
            <pc:sldMk cId="2461815448" sldId="611"/>
            <ac:spMk id="2" creationId="{C4BCB857-830B-FC66-A2D5-9392F43B9DAA}"/>
          </ac:spMkLst>
        </pc:spChg>
        <pc:spChg chg="mod">
          <ac:chgData name="Wang Lu" userId="e86ce327-f461-45b4-9feb-ce463355a98d" providerId="ADAL" clId="{D1836827-3D3D-416A-A837-A8A06A4A6669}" dt="2024-05-29T01:59:19.405" v="4406" actId="26606"/>
          <ac:spMkLst>
            <pc:docMk/>
            <pc:sldMk cId="2461815448" sldId="611"/>
            <ac:spMk id="4" creationId="{53CC4805-87C2-1608-E876-B7C2F56CE043}"/>
          </ac:spMkLst>
        </pc:spChg>
        <pc:spChg chg="mod">
          <ac:chgData name="Wang Lu" userId="e86ce327-f461-45b4-9feb-ce463355a98d" providerId="ADAL" clId="{D1836827-3D3D-416A-A837-A8A06A4A6669}" dt="2024-05-29T01:59:19.405" v="4406" actId="26606"/>
          <ac:spMkLst>
            <pc:docMk/>
            <pc:sldMk cId="2461815448" sldId="611"/>
            <ac:spMk id="6" creationId="{47A5BE4F-A665-5237-BB3A-F75A95ECBD4A}"/>
          </ac:spMkLst>
        </pc:spChg>
        <pc:spChg chg="add del">
          <ac:chgData name="Wang Lu" userId="e86ce327-f461-45b4-9feb-ce463355a98d" providerId="ADAL" clId="{D1836827-3D3D-416A-A837-A8A06A4A6669}" dt="2024-05-29T01:59:12.057" v="4402" actId="26606"/>
          <ac:spMkLst>
            <pc:docMk/>
            <pc:sldMk cId="2461815448" sldId="611"/>
            <ac:spMk id="9" creationId="{244171B5-260D-7D19-DDE8-52E10B138CCB}"/>
          </ac:spMkLst>
        </pc:spChg>
        <pc:spChg chg="add del mod">
          <ac:chgData name="Wang Lu" userId="e86ce327-f461-45b4-9feb-ce463355a98d" providerId="ADAL" clId="{D1836827-3D3D-416A-A837-A8A06A4A6669}" dt="2024-05-29T01:59:14.586" v="4404" actId="26606"/>
          <ac:spMkLst>
            <pc:docMk/>
            <pc:sldMk cId="2461815448" sldId="611"/>
            <ac:spMk id="11" creationId="{9F40A6B9-1FDA-B085-5DE8-B147930C451C}"/>
          </ac:spMkLst>
        </pc:spChg>
        <pc:spChg chg="add del">
          <ac:chgData name="Wang Lu" userId="e86ce327-f461-45b4-9feb-ce463355a98d" providerId="ADAL" clId="{D1836827-3D3D-416A-A837-A8A06A4A6669}" dt="2024-05-29T01:58:57.382" v="4400" actId="26606"/>
          <ac:spMkLst>
            <pc:docMk/>
            <pc:sldMk cId="2461815448" sldId="611"/>
            <ac:spMk id="12" creationId="{35E35E49-FCEE-3D28-3924-3166D8A7EA51}"/>
          </ac:spMkLst>
        </pc:spChg>
        <pc:spChg chg="add del mod">
          <ac:chgData name="Wang Lu" userId="e86ce327-f461-45b4-9feb-ce463355a98d" providerId="ADAL" clId="{D1836827-3D3D-416A-A837-A8A06A4A6669}" dt="2024-05-29T01:59:14.586" v="4404" actId="26606"/>
          <ac:spMkLst>
            <pc:docMk/>
            <pc:sldMk cId="2461815448" sldId="611"/>
            <ac:spMk id="13" creationId="{C4BCB857-830B-FC66-A2D5-9392F43B9DAA}"/>
          </ac:spMkLst>
        </pc:spChg>
        <pc:spChg chg="add del mod">
          <ac:chgData name="Wang Lu" userId="e86ce327-f461-45b4-9feb-ce463355a98d" providerId="ADAL" clId="{D1836827-3D3D-416A-A837-A8A06A4A6669}" dt="2024-05-29T01:59:19.405" v="4406" actId="26606"/>
          <ac:spMkLst>
            <pc:docMk/>
            <pc:sldMk cId="2461815448" sldId="611"/>
            <ac:spMk id="15" creationId="{C4BCB857-830B-FC66-A2D5-9392F43B9DAA}"/>
          </ac:spMkLst>
        </pc:spChg>
        <pc:spChg chg="add del mod">
          <ac:chgData name="Wang Lu" userId="e86ce327-f461-45b4-9feb-ce463355a98d" providerId="ADAL" clId="{D1836827-3D3D-416A-A837-A8A06A4A6669}" dt="2024-05-29T01:59:19.405" v="4406" actId="26606"/>
          <ac:spMkLst>
            <pc:docMk/>
            <pc:sldMk cId="2461815448" sldId="611"/>
            <ac:spMk id="16" creationId="{541686F2-CF93-802C-E01B-AA3EBB65E7C7}"/>
          </ac:spMkLst>
        </pc:spChg>
        <pc:graphicFrameChg chg="add del">
          <ac:chgData name="Wang Lu" userId="e86ce327-f461-45b4-9feb-ce463355a98d" providerId="ADAL" clId="{D1836827-3D3D-416A-A837-A8A06A4A6669}" dt="2024-05-29T01:58:57.382" v="4400" actId="26606"/>
          <ac:graphicFrameMkLst>
            <pc:docMk/>
            <pc:sldMk cId="2461815448" sldId="611"/>
            <ac:graphicFrameMk id="8" creationId="{8177C52C-53E5-F51D-99C3-450D94650DA3}"/>
          </ac:graphicFrameMkLst>
        </pc:graphicFrameChg>
        <pc:graphicFrameChg chg="add del">
          <ac:chgData name="Wang Lu" userId="e86ce327-f461-45b4-9feb-ce463355a98d" providerId="ADAL" clId="{D1836827-3D3D-416A-A837-A8A06A4A6669}" dt="2024-05-29T01:59:12.057" v="4402" actId="26606"/>
          <ac:graphicFrameMkLst>
            <pc:docMk/>
            <pc:sldMk cId="2461815448" sldId="611"/>
            <ac:graphicFrameMk id="10" creationId="{BDFA16F2-B6C8-82A4-26D8-E4A920EC8E32}"/>
          </ac:graphicFrameMkLst>
        </pc:graphicFrameChg>
      </pc:sldChg>
      <pc:sldChg chg="addSp delSp modSp add mod modAnim modNotesTx">
        <pc:chgData name="Wang Lu" userId="e86ce327-f461-45b4-9feb-ce463355a98d" providerId="ADAL" clId="{D1836827-3D3D-416A-A837-A8A06A4A6669}" dt="2024-06-05T04:57:22.212" v="36580"/>
        <pc:sldMkLst>
          <pc:docMk/>
          <pc:sldMk cId="2224044542" sldId="612"/>
        </pc:sldMkLst>
        <pc:spChg chg="del mod">
          <ac:chgData name="Wang Lu" userId="e86ce327-f461-45b4-9feb-ce463355a98d" providerId="ADAL" clId="{D1836827-3D3D-416A-A837-A8A06A4A6669}" dt="2024-05-23T06:53:29.255" v="1207" actId="478"/>
          <ac:spMkLst>
            <pc:docMk/>
            <pc:sldMk cId="2224044542" sldId="612"/>
            <ac:spMk id="2" creationId="{10062F04-C634-413B-90B4-94DA8DFC4485}"/>
          </ac:spMkLst>
        </pc:spChg>
        <pc:spChg chg="mod">
          <ac:chgData name="Wang Lu" userId="e86ce327-f461-45b4-9feb-ce463355a98d" providerId="ADAL" clId="{D1836827-3D3D-416A-A837-A8A06A4A6669}" dt="2024-05-23T07:23:11.135" v="1497" actId="20577"/>
          <ac:spMkLst>
            <pc:docMk/>
            <pc:sldMk cId="2224044542" sldId="612"/>
            <ac:spMk id="4" creationId="{E7DCA49B-3EE7-4A36-97EF-B7D5B162236E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4" creationId="{DF80D55E-0AA4-4E5F-8B1A-C1A25EF6E4DC}"/>
          </ac:spMkLst>
        </pc:spChg>
        <pc:spChg chg="mod ord">
          <ac:chgData name="Wang Lu" userId="e86ce327-f461-45b4-9feb-ce463355a98d" providerId="ADAL" clId="{D1836827-3D3D-416A-A837-A8A06A4A6669}" dt="2024-05-28T12:50:04.374" v="3648" actId="164"/>
          <ac:spMkLst>
            <pc:docMk/>
            <pc:sldMk cId="2224044542" sldId="612"/>
            <ac:spMk id="15" creationId="{56CA9DE3-AAEB-4BFE-9322-F7A2E8B763B2}"/>
          </ac:spMkLst>
        </pc:spChg>
        <pc:spChg chg="mod ord">
          <ac:chgData name="Wang Lu" userId="e86ce327-f461-45b4-9feb-ce463355a98d" providerId="ADAL" clId="{D1836827-3D3D-416A-A837-A8A06A4A6669}" dt="2024-05-23T07:07:13.537" v="1388" actId="1076"/>
          <ac:spMkLst>
            <pc:docMk/>
            <pc:sldMk cId="2224044542" sldId="612"/>
            <ac:spMk id="24" creationId="{51481C1D-5A5D-9623-C079-3054BAAB6F2A}"/>
          </ac:spMkLst>
        </pc:spChg>
        <pc:spChg chg="mod ord">
          <ac:chgData name="Wang Lu" userId="e86ce327-f461-45b4-9feb-ce463355a98d" providerId="ADAL" clId="{D1836827-3D3D-416A-A837-A8A06A4A6669}" dt="2024-05-28T12:51:38.244" v="3660" actId="166"/>
          <ac:spMkLst>
            <pc:docMk/>
            <pc:sldMk cId="2224044542" sldId="612"/>
            <ac:spMk id="25" creationId="{0D2C4160-C53E-DEFC-3798-97A07A5CCBA3}"/>
          </ac:spMkLst>
        </pc:spChg>
        <pc:spChg chg="mod ord">
          <ac:chgData name="Wang Lu" userId="e86ce327-f461-45b4-9feb-ce463355a98d" providerId="ADAL" clId="{D1836827-3D3D-416A-A837-A8A06A4A6669}" dt="2024-05-28T12:51:41.530" v="3661" actId="166"/>
          <ac:spMkLst>
            <pc:docMk/>
            <pc:sldMk cId="2224044542" sldId="612"/>
            <ac:spMk id="26" creationId="{FD43D473-475F-673E-76BE-C4F9BCE9F11E}"/>
          </ac:spMkLst>
        </pc:spChg>
        <pc:spChg chg="mod ord topLvl">
          <ac:chgData name="Wang Lu" userId="e86ce327-f461-45b4-9feb-ce463355a98d" providerId="ADAL" clId="{D1836827-3D3D-416A-A837-A8A06A4A6669}" dt="2024-05-28T12:49:48.399" v="3647" actId="164"/>
          <ac:spMkLst>
            <pc:docMk/>
            <pc:sldMk cId="2224044542" sldId="612"/>
            <ac:spMk id="40" creationId="{C30A2EA8-34F6-AF6B-7728-6C6DF279BFA7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43" creationId="{2504F0B4-D653-FF4B-2CD6-AFA1336561FC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44" creationId="{EC35E685-160B-F3AE-9514-E574A2421CEE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45" creationId="{4588BB62-D53E-EDC5-9D64-6B81C983AF54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46" creationId="{00A13A42-3CBC-5E44-3328-7D717E707400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47" creationId="{4A5A7A90-AC80-5EEC-26F4-244CA74741FD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48" creationId="{14EE0AF5-4363-A4A4-5D05-BA0251BAAEBF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50" creationId="{B1714B86-9335-BF95-6EEA-C52A9F726AC4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51" creationId="{1528FF97-91A9-B618-A8FE-C8FC905F8176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55" creationId="{FD210888-C67E-0E18-1496-26039FA6008D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56" creationId="{5EF729D1-30CC-0060-B341-FDB54D9DE58F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58" creationId="{02157313-D991-A0A3-F05B-023F5A3080A6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59" creationId="{4E33F957-A855-94F3-C6AA-A51B51EAD22D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0" creationId="{3D0223E7-A9A7-C446-37F7-DFBA67733760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1" creationId="{9C924D3E-4927-CDD1-C8C2-C2C52D1AFBFE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2" creationId="{F36AC55E-891C-687A-E438-A9A2F1591F6C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63" creationId="{C1AF6F63-028A-AF64-0E6A-3E14976380EF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64" creationId="{CCC1DBBF-33F8-85C2-F234-03A27A86781A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5" creationId="{7D8557F3-19FC-93FE-EDF6-23E461E9C757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6" creationId="{23B666A9-354E-D723-91FA-145513D13304}"/>
          </ac:spMkLst>
        </pc:spChg>
        <pc:spChg chg="del mod topLvl">
          <ac:chgData name="Wang Lu" userId="e86ce327-f461-45b4-9feb-ce463355a98d" providerId="ADAL" clId="{D1836827-3D3D-416A-A837-A8A06A4A6669}" dt="2024-05-23T06:32:33.525" v="1011" actId="478"/>
          <ac:spMkLst>
            <pc:docMk/>
            <pc:sldMk cId="2224044542" sldId="612"/>
            <ac:spMk id="67" creationId="{DD67681D-DCC9-3D12-4DA9-8FB20AEB5B3D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68" creationId="{46C936CD-32E8-CB4C-F35B-2404490C3711}"/>
          </ac:spMkLst>
        </pc:spChg>
        <pc:spChg chg="del mod topLvl">
          <ac:chgData name="Wang Lu" userId="e86ce327-f461-45b4-9feb-ce463355a98d" providerId="ADAL" clId="{D1836827-3D3D-416A-A837-A8A06A4A6669}" dt="2024-05-23T06:34:06.041" v="1017" actId="478"/>
          <ac:spMkLst>
            <pc:docMk/>
            <pc:sldMk cId="2224044542" sldId="612"/>
            <ac:spMk id="69" creationId="{4F0BC20E-8FDC-B764-06B9-DF604A6EEFBC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1" creationId="{6E010B5D-204E-18FA-31B8-9B91E572307C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2" creationId="{C4C619D9-2FA6-E47A-A701-71A2BAC23899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4" creationId="{6E45EB8E-35A8-B5B5-34E3-D67702255E13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5" creationId="{C8D589D1-BBC5-EFDF-8953-40189D192974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7" creationId="{5BBD70C3-BF4B-6F8A-E09C-BB6BB9F6245A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78" creationId="{03CBA116-1DC3-C904-C0A3-093C990DFE83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0" creationId="{78D0821F-F65C-B0EB-4687-7863A0319EA0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1" creationId="{490098E4-107E-61FB-1574-483AAA9A3D47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3" creationId="{ED7BAEE5-AF5A-1E90-BCE6-E7C2D1D50F4B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4" creationId="{1E0F72CA-C7DE-CBAA-1F52-202A4F468991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6" creationId="{2317EAA1-9FED-09F3-4A7A-57A181D70AC0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7" creationId="{175662BC-F049-D046-DFC1-8228BB9DD8C8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89" creationId="{0F85126E-3F9F-53B0-1876-BF21812040F1}"/>
          </ac:spMkLst>
        </pc:spChg>
        <pc:spChg chg="mod">
          <ac:chgData name="Wang Lu" userId="e86ce327-f461-45b4-9feb-ce463355a98d" providerId="ADAL" clId="{D1836827-3D3D-416A-A837-A8A06A4A6669}" dt="2024-05-23T06:32:27.063" v="1010" actId="165"/>
          <ac:spMkLst>
            <pc:docMk/>
            <pc:sldMk cId="2224044542" sldId="612"/>
            <ac:spMk id="90" creationId="{ADC17707-005B-A8BD-C925-1376C89E16F9}"/>
          </ac:spMkLst>
        </pc:spChg>
        <pc:spChg chg="mod topLvl">
          <ac:chgData name="Wang Lu" userId="e86ce327-f461-45b4-9feb-ce463355a98d" providerId="ADAL" clId="{D1836827-3D3D-416A-A837-A8A06A4A6669}" dt="2024-06-05T04:57:15.687" v="36574"/>
          <ac:spMkLst>
            <pc:docMk/>
            <pc:sldMk cId="2224044542" sldId="612"/>
            <ac:spMk id="101" creationId="{83676625-0723-541D-3C54-4C5F1EF755DF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02" creationId="{5F7F0D73-7575-A6C3-5F80-25974ECFD1A2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03" creationId="{508E210C-B841-C59F-D8E4-00214C80BBC7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04" creationId="{FB65059C-0961-B9DC-3F94-77B28F139650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05" creationId="{345DC652-0D15-89C0-F726-CEA76A90E184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06" creationId="{118227D9-9D27-3145-4C18-9DAA3A0B78E2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07" creationId="{B0E93920-F553-099F-4AB7-A2599E33BE8A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08" creationId="{4FF96B76-52BA-BD18-7685-8BB99AA2C8C7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09" creationId="{A6E80BDF-6B3F-F47D-6379-67FBA2C51BA1}"/>
          </ac:spMkLst>
        </pc:spChg>
        <pc:spChg chg="mod topLvl">
          <ac:chgData name="Wang Lu" userId="e86ce327-f461-45b4-9feb-ce463355a98d" providerId="ADAL" clId="{D1836827-3D3D-416A-A837-A8A06A4A6669}" dt="2024-06-05T04:57:12.061" v="36571"/>
          <ac:spMkLst>
            <pc:docMk/>
            <pc:sldMk cId="2224044542" sldId="612"/>
            <ac:spMk id="110" creationId="{ACBD8417-1958-E934-722C-C2D49FE3EE2A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11" creationId="{703D46DD-EF14-9254-EA1F-5533D7BD9812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12" creationId="{E523C2A3-0898-CEC3-DF59-A2443E59585D}"/>
          </ac:spMkLst>
        </pc:spChg>
        <pc:spChg chg="mod topLvl">
          <ac:chgData name="Wang Lu" userId="e86ce327-f461-45b4-9feb-ce463355a98d" providerId="ADAL" clId="{D1836827-3D3D-416A-A837-A8A06A4A6669}" dt="2024-06-05T04:57:19.073" v="36577"/>
          <ac:spMkLst>
            <pc:docMk/>
            <pc:sldMk cId="2224044542" sldId="612"/>
            <ac:spMk id="113" creationId="{790A7530-2B36-2611-79FE-247756AC3E86}"/>
          </ac:spMkLst>
        </pc:spChg>
        <pc:spChg chg="mod topLvl">
          <ac:chgData name="Wang Lu" userId="e86ce327-f461-45b4-9feb-ce463355a98d" providerId="ADAL" clId="{D1836827-3D3D-416A-A837-A8A06A4A6669}" dt="2024-06-05T04:57:22.212" v="36580"/>
          <ac:spMkLst>
            <pc:docMk/>
            <pc:sldMk cId="2224044542" sldId="612"/>
            <ac:spMk id="114" creationId="{89F1A3EA-8B7C-32B0-D2E3-35353B775DF7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15" creationId="{4A7C1532-6BA1-F84C-F165-AF0106C6875B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16" creationId="{8601F8AC-F2A7-D366-23F0-DC5A17963375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17" creationId="{353A4AC5-46F9-635D-738B-915C105737FE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18" creationId="{5F3CF0A6-382E-2EA7-F057-A368EAE94D3A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19" creationId="{ECD63AEB-2962-FDD9-4B9F-BB4C17A60004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20" creationId="{37A8B50F-598F-4330-FB3B-5F377FDD4BBD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21" creationId="{34E91286-502C-6B66-18AD-A7A5B8D7DD2B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22" creationId="{A04F1081-95C0-4A00-FB1C-86A36E75DF95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23" creationId="{8214EED8-BAFE-F931-E5CD-11829574BBB1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24" creationId="{50B2DEC0-4FEB-4490-4BCD-4420887689F5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25" creationId="{BC7CC6C1-5009-871F-EEDA-6117C324B6B8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26" creationId="{2EE67AE4-8AC4-C005-8D43-F12679E4EE64}"/>
          </ac:spMkLst>
        </pc:spChg>
        <pc:spChg chg="mod topLvl">
          <ac:chgData name="Wang Lu" userId="e86ce327-f461-45b4-9feb-ce463355a98d" providerId="ADAL" clId="{D1836827-3D3D-416A-A837-A8A06A4A6669}" dt="2024-05-27T12:32:13.680" v="3013" actId="1076"/>
          <ac:spMkLst>
            <pc:docMk/>
            <pc:sldMk cId="2224044542" sldId="612"/>
            <ac:spMk id="128" creationId="{9086C888-000B-416A-4EC7-7A11BD728737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30" creationId="{D9F5C602-1AFF-E24B-1854-062FF0BC098A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31" creationId="{8A58D2F3-0DA8-1099-93A0-0E42275F6BF8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32" creationId="{03E7061C-C4FB-8121-F3FD-40EF8032217C}"/>
          </ac:spMkLst>
        </pc:spChg>
        <pc:spChg chg="del mod topLvl">
          <ac:chgData name="Wang Lu" userId="e86ce327-f461-45b4-9feb-ce463355a98d" providerId="ADAL" clId="{D1836827-3D3D-416A-A837-A8A06A4A6669}" dt="2024-05-23T06:34:51.066" v="1024" actId="478"/>
          <ac:spMkLst>
            <pc:docMk/>
            <pc:sldMk cId="2224044542" sldId="612"/>
            <ac:spMk id="133" creationId="{2BA90A26-009D-CD21-39AE-02CDB8E519DE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34" creationId="{F67C00EC-5F02-4B87-BB9F-EADBE63332F0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35" creationId="{CA1CB7DC-8269-78BB-D0D6-FB3B8900F2CF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36" creationId="{CBD3C697-8DEB-ADCB-A648-D16BE568B228}"/>
          </ac:spMkLst>
        </pc:spChg>
        <pc:spChg chg="del mod topLvl">
          <ac:chgData name="Wang Lu" userId="e86ce327-f461-45b4-9feb-ce463355a98d" providerId="ADAL" clId="{D1836827-3D3D-416A-A837-A8A06A4A6669}" dt="2024-05-23T06:35:00.827" v="1025" actId="478"/>
          <ac:spMkLst>
            <pc:docMk/>
            <pc:sldMk cId="2224044542" sldId="612"/>
            <ac:spMk id="137" creationId="{9F85E537-0A4F-3B43-0BB9-9D2CDB43F34E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38" creationId="{B71A5667-FE7D-96BC-1D6B-789B145B37FB}"/>
          </ac:spMkLst>
        </pc:spChg>
        <pc:spChg chg="mod topLvl">
          <ac:chgData name="Wang Lu" userId="e86ce327-f461-45b4-9feb-ce463355a98d" providerId="ADAL" clId="{D1836827-3D3D-416A-A837-A8A06A4A6669}" dt="2024-05-28T12:49:29.445" v="3646" actId="165"/>
          <ac:spMkLst>
            <pc:docMk/>
            <pc:sldMk cId="2224044542" sldId="612"/>
            <ac:spMk id="139" creationId="{1F57C3C1-58D3-AA41-11EC-0CE2A009F2DC}"/>
          </ac:spMkLst>
        </pc:spChg>
        <pc:spChg chg="add mod ord">
          <ac:chgData name="Wang Lu" userId="e86ce327-f461-45b4-9feb-ce463355a98d" providerId="ADAL" clId="{D1836827-3D3D-416A-A837-A8A06A4A6669}" dt="2024-05-28T12:49:48.399" v="3647" actId="164"/>
          <ac:spMkLst>
            <pc:docMk/>
            <pc:sldMk cId="2224044542" sldId="612"/>
            <ac:spMk id="153" creationId="{84C3AD46-866F-30EC-D515-D0A2F5EA7763}"/>
          </ac:spMkLst>
        </pc:spChg>
        <pc:spChg chg="add mod ord">
          <ac:chgData name="Wang Lu" userId="e86ce327-f461-45b4-9feb-ce463355a98d" providerId="ADAL" clId="{D1836827-3D3D-416A-A837-A8A06A4A6669}" dt="2024-05-28T12:50:04.374" v="3648" actId="164"/>
          <ac:spMkLst>
            <pc:docMk/>
            <pc:sldMk cId="2224044542" sldId="612"/>
            <ac:spMk id="154" creationId="{7A4E74BA-A570-1B7C-D5B5-4CB443DEB98C}"/>
          </ac:spMkLst>
        </pc:spChg>
        <pc:spChg chg="add mod">
          <ac:chgData name="Wang Lu" userId="e86ce327-f461-45b4-9feb-ce463355a98d" providerId="ADAL" clId="{D1836827-3D3D-416A-A837-A8A06A4A6669}" dt="2024-05-29T08:10:56.986" v="12445" actId="20577"/>
          <ac:spMkLst>
            <pc:docMk/>
            <pc:sldMk cId="2224044542" sldId="612"/>
            <ac:spMk id="155" creationId="{8C8F90BB-2D46-0C5B-239F-CFF782C64EBD}"/>
          </ac:spMkLst>
        </pc:spChg>
        <pc:spChg chg="mod ord">
          <ac:chgData name="Wang Lu" userId="e86ce327-f461-45b4-9feb-ce463355a98d" providerId="ADAL" clId="{D1836827-3D3D-416A-A837-A8A06A4A6669}" dt="2024-05-23T07:06:26.506" v="1381" actId="1076"/>
          <ac:spMkLst>
            <pc:docMk/>
            <pc:sldMk cId="2224044542" sldId="612"/>
            <ac:spMk id="157" creationId="{08F2A9E5-6E54-0DB0-8988-2A8E6F04A859}"/>
          </ac:spMkLst>
        </pc:spChg>
        <pc:spChg chg="mod">
          <ac:chgData name="Wang Lu" userId="e86ce327-f461-45b4-9feb-ce463355a98d" providerId="ADAL" clId="{D1836827-3D3D-416A-A837-A8A06A4A6669}" dt="2024-05-23T07:06:26.506" v="1381" actId="1076"/>
          <ac:spMkLst>
            <pc:docMk/>
            <pc:sldMk cId="2224044542" sldId="612"/>
            <ac:spMk id="158" creationId="{B4AD6F7F-8B93-93EC-2049-B89EC52793EB}"/>
          </ac:spMkLst>
        </pc:spChg>
        <pc:spChg chg="mod">
          <ac:chgData name="Wang Lu" userId="e86ce327-f461-45b4-9feb-ce463355a98d" providerId="ADAL" clId="{D1836827-3D3D-416A-A837-A8A06A4A6669}" dt="2024-05-23T07:06:26.506" v="1381" actId="1076"/>
          <ac:spMkLst>
            <pc:docMk/>
            <pc:sldMk cId="2224044542" sldId="612"/>
            <ac:spMk id="163" creationId="{3E420CD1-F655-FC2B-1DB4-7C8069BDC653}"/>
          </ac:spMkLst>
        </pc:spChg>
        <pc:spChg chg="mod">
          <ac:chgData name="Wang Lu" userId="e86ce327-f461-45b4-9feb-ce463355a98d" providerId="ADAL" clId="{D1836827-3D3D-416A-A837-A8A06A4A6669}" dt="2024-05-23T07:06:26.506" v="1381" actId="1076"/>
          <ac:spMkLst>
            <pc:docMk/>
            <pc:sldMk cId="2224044542" sldId="612"/>
            <ac:spMk id="164" creationId="{82C99787-41F5-CC95-D768-1FC4C7DF934F}"/>
          </ac:spMkLst>
        </pc:spChg>
        <pc:spChg chg="mod">
          <ac:chgData name="Wang Lu" userId="e86ce327-f461-45b4-9feb-ce463355a98d" providerId="ADAL" clId="{D1836827-3D3D-416A-A837-A8A06A4A6669}" dt="2024-05-23T07:06:26.506" v="1381" actId="1076"/>
          <ac:spMkLst>
            <pc:docMk/>
            <pc:sldMk cId="2224044542" sldId="612"/>
            <ac:spMk id="167" creationId="{E78305FF-E875-215D-B05C-4B5D2E299107}"/>
          </ac:spMkLst>
        </pc:spChg>
        <pc:spChg chg="add mod">
          <ac:chgData name="Wang Lu" userId="e86ce327-f461-45b4-9feb-ce463355a98d" providerId="ADAL" clId="{D1836827-3D3D-416A-A837-A8A06A4A6669}" dt="2024-05-23T07:11:14.992" v="1460" actId="164"/>
          <ac:spMkLst>
            <pc:docMk/>
            <pc:sldMk cId="2224044542" sldId="612"/>
            <ac:spMk id="169" creationId="{A2599D82-0913-147D-55CE-C5CF09DBD5EA}"/>
          </ac:spMkLst>
        </pc:spChg>
        <pc:spChg chg="add mod">
          <ac:chgData name="Wang Lu" userId="e86ce327-f461-45b4-9feb-ce463355a98d" providerId="ADAL" clId="{D1836827-3D3D-416A-A837-A8A06A4A6669}" dt="2024-05-23T07:09:15.328" v="1434" actId="14100"/>
          <ac:spMkLst>
            <pc:docMk/>
            <pc:sldMk cId="2224044542" sldId="612"/>
            <ac:spMk id="172" creationId="{8C55B775-63A5-276E-E753-49DAAD92F0DB}"/>
          </ac:spMkLst>
        </pc:spChg>
        <pc:spChg chg="add mod">
          <ac:chgData name="Wang Lu" userId="e86ce327-f461-45b4-9feb-ce463355a98d" providerId="ADAL" clId="{D1836827-3D3D-416A-A837-A8A06A4A6669}" dt="2024-05-23T07:09:38.358" v="1439" actId="14100"/>
          <ac:spMkLst>
            <pc:docMk/>
            <pc:sldMk cId="2224044542" sldId="612"/>
            <ac:spMk id="173" creationId="{E1ED2E4E-F5A3-29A5-EA68-89453D5C5082}"/>
          </ac:spMkLst>
        </pc:spChg>
        <pc:spChg chg="add mod">
          <ac:chgData name="Wang Lu" userId="e86ce327-f461-45b4-9feb-ce463355a98d" providerId="ADAL" clId="{D1836827-3D3D-416A-A837-A8A06A4A6669}" dt="2024-05-23T07:09:29.476" v="1437" actId="14100"/>
          <ac:spMkLst>
            <pc:docMk/>
            <pc:sldMk cId="2224044542" sldId="612"/>
            <ac:spMk id="174" creationId="{8CAA15D0-7870-AC7B-16BC-6F9DC2926CD4}"/>
          </ac:spMkLst>
        </pc:spChg>
        <pc:spChg chg="add mod">
          <ac:chgData name="Wang Lu" userId="e86ce327-f461-45b4-9feb-ce463355a98d" providerId="ADAL" clId="{D1836827-3D3D-416A-A837-A8A06A4A6669}" dt="2024-05-23T07:12:51.821" v="1470" actId="1076"/>
          <ac:spMkLst>
            <pc:docMk/>
            <pc:sldMk cId="2224044542" sldId="612"/>
            <ac:spMk id="179" creationId="{F915135B-1108-24F4-4420-8484B50BC99F}"/>
          </ac:spMkLst>
        </pc:spChg>
        <pc:grpChg chg="add mod">
          <ac:chgData name="Wang Lu" userId="e86ce327-f461-45b4-9feb-ce463355a98d" providerId="ADAL" clId="{D1836827-3D3D-416A-A837-A8A06A4A6669}" dt="2024-05-28T12:49:48.399" v="3647" actId="164"/>
          <ac:grpSpMkLst>
            <pc:docMk/>
            <pc:sldMk cId="2224044542" sldId="612"/>
            <ac:grpSpMk id="2" creationId="{4736DFE8-7833-C979-7191-2193C1458605}"/>
          </ac:grpSpMkLst>
        </pc:grpChg>
        <pc:grpChg chg="add mod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5" creationId="{8C0D0B5A-67ED-C44F-8EED-F57043F9ACF6}"/>
          </ac:grpSpMkLst>
        </pc:grpChg>
        <pc:grpChg chg="add del mod">
          <ac:chgData name="Wang Lu" userId="e86ce327-f461-45b4-9feb-ce463355a98d" providerId="ADAL" clId="{D1836827-3D3D-416A-A837-A8A06A4A6669}" dt="2024-05-23T06:34:43.334" v="1023" actId="165"/>
          <ac:grpSpMkLst>
            <pc:docMk/>
            <pc:sldMk cId="2224044542" sldId="612"/>
            <ac:grpSpMk id="6" creationId="{A2FAF533-4D5D-1602-9FA1-924AFAA684E1}"/>
          </ac:grpSpMkLst>
        </pc:grpChg>
        <pc:grpChg chg="del">
          <ac:chgData name="Wang Lu" userId="e86ce327-f461-45b4-9feb-ce463355a98d" providerId="ADAL" clId="{D1836827-3D3D-416A-A837-A8A06A4A6669}" dt="2024-05-23T06:31:50.833" v="1005" actId="478"/>
          <ac:grpSpMkLst>
            <pc:docMk/>
            <pc:sldMk cId="2224044542" sldId="612"/>
            <ac:grpSpMk id="13" creationId="{94416777-0F77-1A3D-0C3C-733CBCE3DC85}"/>
          </ac:grpSpMkLst>
        </pc:grpChg>
        <pc:grpChg chg="del mod">
          <ac:chgData name="Wang Lu" userId="e86ce327-f461-45b4-9feb-ce463355a98d" providerId="ADAL" clId="{D1836827-3D3D-416A-A837-A8A06A4A6669}" dt="2024-05-23T06:32:27.063" v="1010" actId="165"/>
          <ac:grpSpMkLst>
            <pc:docMk/>
            <pc:sldMk cId="2224044542" sldId="612"/>
            <ac:grpSpMk id="23" creationId="{537B5E36-B881-6E18-6F9C-A0712DA0D653}"/>
          </ac:grpSpMkLst>
        </pc:grpChg>
        <pc:grpChg chg="del mod topLvl">
          <ac:chgData name="Wang Lu" userId="e86ce327-f461-45b4-9feb-ce463355a98d" providerId="ADAL" clId="{D1836827-3D3D-416A-A837-A8A06A4A6669}" dt="2024-05-23T06:34:06.041" v="1017" actId="478"/>
          <ac:grpSpMkLst>
            <pc:docMk/>
            <pc:sldMk cId="2224044542" sldId="612"/>
            <ac:grpSpMk id="30" creationId="{5D0D9072-59D8-C41B-E47F-9318637E2830}"/>
          </ac:grpSpMkLst>
        </pc:grpChg>
        <pc:grpChg chg="del mod topLvl">
          <ac:chgData name="Wang Lu" userId="e86ce327-f461-45b4-9feb-ce463355a98d" providerId="ADAL" clId="{D1836827-3D3D-416A-A837-A8A06A4A6669}" dt="2024-05-23T06:32:33.525" v="1011" actId="478"/>
          <ac:grpSpMkLst>
            <pc:docMk/>
            <pc:sldMk cId="2224044542" sldId="612"/>
            <ac:grpSpMk id="31" creationId="{7A083415-B4FB-F490-16CA-2FEE1C4C20B7}"/>
          </ac:grpSpMkLst>
        </pc:grpChg>
        <pc:grpChg chg="del mod topLvl">
          <ac:chgData name="Wang Lu" userId="e86ce327-f461-45b4-9feb-ce463355a98d" providerId="ADAL" clId="{D1836827-3D3D-416A-A837-A8A06A4A6669}" dt="2024-05-23T06:34:06.041" v="1017" actId="478"/>
          <ac:grpSpMkLst>
            <pc:docMk/>
            <pc:sldMk cId="2224044542" sldId="612"/>
            <ac:grpSpMk id="32" creationId="{93AFDF8A-08C7-E057-3642-DD5BA08102EB}"/>
          </ac:grpSpMkLst>
        </pc:grpChg>
        <pc:grpChg chg="del mod topLvl">
          <ac:chgData name="Wang Lu" userId="e86ce327-f461-45b4-9feb-ce463355a98d" providerId="ADAL" clId="{D1836827-3D3D-416A-A837-A8A06A4A6669}" dt="2024-05-23T06:34:06.041" v="1017" actId="478"/>
          <ac:grpSpMkLst>
            <pc:docMk/>
            <pc:sldMk cId="2224044542" sldId="612"/>
            <ac:grpSpMk id="33" creationId="{D998606D-860A-FC32-20BD-2965F01AB53E}"/>
          </ac:grpSpMkLst>
        </pc:grpChg>
        <pc:grpChg chg="del mod topLvl">
          <ac:chgData name="Wang Lu" userId="e86ce327-f461-45b4-9feb-ce463355a98d" providerId="ADAL" clId="{D1836827-3D3D-416A-A837-A8A06A4A6669}" dt="2024-05-23T06:32:37.001" v="1012" actId="478"/>
          <ac:grpSpMkLst>
            <pc:docMk/>
            <pc:sldMk cId="2224044542" sldId="612"/>
            <ac:grpSpMk id="34" creationId="{3A49812D-EECD-6208-9614-5B87E9FDA60C}"/>
          </ac:grpSpMkLst>
        </pc:grpChg>
        <pc:grpChg chg="del mod topLvl">
          <ac:chgData name="Wang Lu" userId="e86ce327-f461-45b4-9feb-ce463355a98d" providerId="ADAL" clId="{D1836827-3D3D-416A-A837-A8A06A4A6669}" dt="2024-05-23T06:34:06.041" v="1017" actId="478"/>
          <ac:grpSpMkLst>
            <pc:docMk/>
            <pc:sldMk cId="2224044542" sldId="612"/>
            <ac:grpSpMk id="42" creationId="{03F49372-B21F-42C8-6A59-CD720A5EFEAF}"/>
          </ac:grpSpMkLst>
        </pc:grpChg>
        <pc:grpChg chg="del mod topLvl">
          <ac:chgData name="Wang Lu" userId="e86ce327-f461-45b4-9feb-ce463355a98d" providerId="ADAL" clId="{D1836827-3D3D-416A-A837-A8A06A4A6669}" dt="2024-05-23T06:32:33.525" v="1011" actId="478"/>
          <ac:grpSpMkLst>
            <pc:docMk/>
            <pc:sldMk cId="2224044542" sldId="612"/>
            <ac:grpSpMk id="53" creationId="{55928298-B181-ABB1-4D83-EC65FEB2385D}"/>
          </ac:grpSpMkLst>
        </pc:grpChg>
        <pc:grpChg chg="add mod topLvl">
          <ac:chgData name="Wang Lu" userId="e86ce327-f461-45b4-9feb-ce463355a98d" providerId="ADAL" clId="{D1836827-3D3D-416A-A837-A8A06A4A6669}" dt="2024-05-28T12:49:48.399" v="3647" actId="164"/>
          <ac:grpSpMkLst>
            <pc:docMk/>
            <pc:sldMk cId="2224044542" sldId="612"/>
            <ac:grpSpMk id="140" creationId="{E7F9AB83-C8D8-504E-A791-EB06B2B9F6E5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1" creationId="{9DFC3DBB-AF86-841B-A471-7FBECE96C817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2" creationId="{C4EBA30F-C76D-8134-002B-5A4119E9FB4D}"/>
          </ac:grpSpMkLst>
        </pc:grpChg>
        <pc:grpChg chg="add mod topLvl">
          <ac:chgData name="Wang Lu" userId="e86ce327-f461-45b4-9feb-ce463355a98d" providerId="ADAL" clId="{D1836827-3D3D-416A-A837-A8A06A4A6669}" dt="2024-05-28T12:49:48.399" v="3647" actId="164"/>
          <ac:grpSpMkLst>
            <pc:docMk/>
            <pc:sldMk cId="2224044542" sldId="612"/>
            <ac:grpSpMk id="143" creationId="{348AC160-1E1B-E508-8589-884F97847B66}"/>
          </ac:grpSpMkLst>
        </pc:grpChg>
        <pc:grpChg chg="add mod topLvl">
          <ac:chgData name="Wang Lu" userId="e86ce327-f461-45b4-9feb-ce463355a98d" providerId="ADAL" clId="{D1836827-3D3D-416A-A837-A8A06A4A6669}" dt="2024-05-28T12:49:48.399" v="3647" actId="164"/>
          <ac:grpSpMkLst>
            <pc:docMk/>
            <pc:sldMk cId="2224044542" sldId="612"/>
            <ac:grpSpMk id="144" creationId="{DC846086-2DB9-276D-0088-9A91307207A6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5" creationId="{52EFC7D4-BC95-E24D-A803-923BF1DD258B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6" creationId="{16A4C2E0-B05D-E62F-6158-98281D3B4C5E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7" creationId="{D697D2A7-EB17-3FE2-69E6-EC57382AE650}"/>
          </ac:grpSpMkLst>
        </pc:grpChg>
        <pc:grpChg chg="add del mod">
          <ac:chgData name="Wang Lu" userId="e86ce327-f461-45b4-9feb-ce463355a98d" providerId="ADAL" clId="{D1836827-3D3D-416A-A837-A8A06A4A6669}" dt="2024-05-23T06:43:02.622" v="1111" actId="165"/>
          <ac:grpSpMkLst>
            <pc:docMk/>
            <pc:sldMk cId="2224044542" sldId="612"/>
            <ac:grpSpMk id="148" creationId="{F1830530-38AA-4FBC-B32E-2D1B629E8E58}"/>
          </ac:grpSpMkLst>
        </pc:grpChg>
        <pc:grpChg chg="add mod topLvl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49" creationId="{F85AE2B9-684B-8EF7-AC1E-CAC43C7DEF43}"/>
          </ac:grpSpMkLst>
        </pc:grpChg>
        <pc:grpChg chg="add mod ord">
          <ac:chgData name="Wang Lu" userId="e86ce327-f461-45b4-9feb-ce463355a98d" providerId="ADAL" clId="{D1836827-3D3D-416A-A837-A8A06A4A6669}" dt="2024-05-28T12:50:04.374" v="3648" actId="164"/>
          <ac:grpSpMkLst>
            <pc:docMk/>
            <pc:sldMk cId="2224044542" sldId="612"/>
            <ac:grpSpMk id="150" creationId="{CF47080B-0FF0-539F-F55D-8D85424F713F}"/>
          </ac:grpSpMkLst>
        </pc:grpChg>
        <pc:grpChg chg="add del mod ord">
          <ac:chgData name="Wang Lu" userId="e86ce327-f461-45b4-9feb-ce463355a98d" providerId="ADAL" clId="{D1836827-3D3D-416A-A837-A8A06A4A6669}" dt="2024-05-28T12:49:29.445" v="3646" actId="165"/>
          <ac:grpSpMkLst>
            <pc:docMk/>
            <pc:sldMk cId="2224044542" sldId="612"/>
            <ac:grpSpMk id="152" creationId="{77BE012C-76E5-347D-8F1C-A1456AC30F3A}"/>
          </ac:grpSpMkLst>
        </pc:grpChg>
        <pc:grpChg chg="add mod">
          <ac:chgData name="Wang Lu" userId="e86ce327-f461-45b4-9feb-ce463355a98d" providerId="ADAL" clId="{D1836827-3D3D-416A-A837-A8A06A4A6669}" dt="2024-05-23T07:06:26.506" v="1381" actId="1076"/>
          <ac:grpSpMkLst>
            <pc:docMk/>
            <pc:sldMk cId="2224044542" sldId="612"/>
            <ac:grpSpMk id="156" creationId="{0723C71C-4DA1-51E8-C5F2-DF5A82FAD450}"/>
          </ac:grpSpMkLst>
        </pc:grpChg>
        <pc:grpChg chg="add mod">
          <ac:chgData name="Wang Lu" userId="e86ce327-f461-45b4-9feb-ce463355a98d" providerId="ADAL" clId="{D1836827-3D3D-416A-A837-A8A06A4A6669}" dt="2024-05-23T07:06:26.506" v="1381" actId="1076"/>
          <ac:grpSpMkLst>
            <pc:docMk/>
            <pc:sldMk cId="2224044542" sldId="612"/>
            <ac:grpSpMk id="161" creationId="{79CBF239-7371-DB9A-7274-7426B9F83D56}"/>
          </ac:grpSpMkLst>
        </pc:grpChg>
        <pc:grpChg chg="mod">
          <ac:chgData name="Wang Lu" userId="e86ce327-f461-45b4-9feb-ce463355a98d" providerId="ADAL" clId="{D1836827-3D3D-416A-A837-A8A06A4A6669}" dt="2024-05-23T07:06:26.506" v="1381" actId="1076"/>
          <ac:grpSpMkLst>
            <pc:docMk/>
            <pc:sldMk cId="2224044542" sldId="612"/>
            <ac:grpSpMk id="162" creationId="{5C640A00-A878-B6D2-F837-9FE59B870207}"/>
          </ac:grpSpMkLst>
        </pc:grpChg>
        <pc:grpChg chg="mod">
          <ac:chgData name="Wang Lu" userId="e86ce327-f461-45b4-9feb-ce463355a98d" providerId="ADAL" clId="{D1836827-3D3D-416A-A837-A8A06A4A6669}" dt="2024-05-23T07:06:26.506" v="1381" actId="1076"/>
          <ac:grpSpMkLst>
            <pc:docMk/>
            <pc:sldMk cId="2224044542" sldId="612"/>
            <ac:grpSpMk id="165" creationId="{7077039F-F87D-7A1A-211A-A3D5EA7506FF}"/>
          </ac:grpSpMkLst>
        </pc:grpChg>
        <pc:grpChg chg="add mod">
          <ac:chgData name="Wang Lu" userId="e86ce327-f461-45b4-9feb-ce463355a98d" providerId="ADAL" clId="{D1836827-3D3D-416A-A837-A8A06A4A6669}" dt="2024-05-23T07:11:14.992" v="1460" actId="164"/>
          <ac:grpSpMkLst>
            <pc:docMk/>
            <pc:sldMk cId="2224044542" sldId="612"/>
            <ac:grpSpMk id="168" creationId="{7F546EE6-8CAF-C76C-5F87-683E6AF665A1}"/>
          </ac:grpSpMkLst>
        </pc:grpChg>
        <pc:grpChg chg="add mod">
          <ac:chgData name="Wang Lu" userId="e86ce327-f461-45b4-9feb-ce463355a98d" providerId="ADAL" clId="{D1836827-3D3D-416A-A837-A8A06A4A6669}" dt="2024-05-23T07:10:47.126" v="1458" actId="164"/>
          <ac:grpSpMkLst>
            <pc:docMk/>
            <pc:sldMk cId="2224044542" sldId="612"/>
            <ac:grpSpMk id="176" creationId="{0593E104-B1D1-212F-7463-F6A823199C6A}"/>
          </ac:grpSpMkLst>
        </pc:grpChg>
        <pc:grpChg chg="add mod">
          <ac:chgData name="Wang Lu" userId="e86ce327-f461-45b4-9feb-ce463355a98d" providerId="ADAL" clId="{D1836827-3D3D-416A-A837-A8A06A4A6669}" dt="2024-05-23T07:10:52.742" v="1459" actId="164"/>
          <ac:grpSpMkLst>
            <pc:docMk/>
            <pc:sldMk cId="2224044542" sldId="612"/>
            <ac:grpSpMk id="177" creationId="{D862C050-A242-0265-36F6-B5435A620E5D}"/>
          </ac:grpSpMkLst>
        </pc:grpChg>
        <pc:grpChg chg="add mod">
          <ac:chgData name="Wang Lu" userId="e86ce327-f461-45b4-9feb-ce463355a98d" providerId="ADAL" clId="{D1836827-3D3D-416A-A837-A8A06A4A6669}" dt="2024-05-23T07:11:14.992" v="1460" actId="164"/>
          <ac:grpSpMkLst>
            <pc:docMk/>
            <pc:sldMk cId="2224044542" sldId="612"/>
            <ac:grpSpMk id="178" creationId="{6CA5E33B-4AC3-2BE0-8DFB-B4596E0BEFB0}"/>
          </ac:grpSpMkLst>
        </pc:grpChg>
        <pc:picChg chg="mod topLvl modCrop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7" creationId="{85A0EC68-ED3F-21D0-5E71-5E1F21A3F28B}"/>
          </ac:picMkLst>
        </pc:picChg>
        <pc:picChg chg="del">
          <ac:chgData name="Wang Lu" userId="e86ce327-f461-45b4-9feb-ce463355a98d" providerId="ADAL" clId="{D1836827-3D3D-416A-A837-A8A06A4A6669}" dt="2024-05-23T06:31:53.305" v="1006" actId="478"/>
          <ac:picMkLst>
            <pc:docMk/>
            <pc:sldMk cId="2224044542" sldId="612"/>
            <ac:picMk id="8" creationId="{D9023351-390E-49A8-B4A9-27CE01B92EF8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10" creationId="{C1139279-96B2-8B47-86F1-E0A9443F7095}"/>
          </ac:picMkLst>
        </pc:picChg>
        <pc:picChg chg="del mod topLvl">
          <ac:chgData name="Wang Lu" userId="e86ce327-f461-45b4-9feb-ce463355a98d" providerId="ADAL" clId="{D1836827-3D3D-416A-A837-A8A06A4A6669}" dt="2024-05-23T06:35:00.827" v="1025" actId="478"/>
          <ac:picMkLst>
            <pc:docMk/>
            <pc:sldMk cId="2224044542" sldId="612"/>
            <ac:picMk id="17" creationId="{1DED4CDC-A59C-010D-1C38-43FDEA0EA416}"/>
          </ac:picMkLst>
        </pc:picChg>
        <pc:picChg chg="del">
          <ac:chgData name="Wang Lu" userId="e86ce327-f461-45b4-9feb-ce463355a98d" providerId="ADAL" clId="{D1836827-3D3D-416A-A837-A8A06A4A6669}" dt="2024-05-23T06:31:49.778" v="1004" actId="478"/>
          <ac:picMkLst>
            <pc:docMk/>
            <pc:sldMk cId="2224044542" sldId="612"/>
            <ac:picMk id="18" creationId="{CAE17A19-A85D-B9DF-3C66-74D46AA3C757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20" creationId="{3449DD68-3567-D007-C98C-6C6417ACF8E9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21" creationId="{0BCE8016-56D5-21C3-2FF3-CC23B1A199E4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22" creationId="{00D28B17-A105-A82D-CD84-A0BDAF5D92FB}"/>
          </ac:picMkLst>
        </pc:picChg>
        <pc:picChg chg="del mod topLvl">
          <ac:chgData name="Wang Lu" userId="e86ce327-f461-45b4-9feb-ce463355a98d" providerId="ADAL" clId="{D1836827-3D3D-416A-A837-A8A06A4A6669}" dt="2024-05-23T06:34:06.041" v="1017" actId="478"/>
          <ac:picMkLst>
            <pc:docMk/>
            <pc:sldMk cId="2224044542" sldId="612"/>
            <ac:picMk id="27" creationId="{2A8DA379-EBE3-8FAA-2AE4-21206EE5B7D4}"/>
          </ac:picMkLst>
        </pc:picChg>
        <pc:picChg chg="del mod topLvl">
          <ac:chgData name="Wang Lu" userId="e86ce327-f461-45b4-9feb-ce463355a98d" providerId="ADAL" clId="{D1836827-3D3D-416A-A837-A8A06A4A6669}" dt="2024-05-23T06:32:37.001" v="1012" actId="478"/>
          <ac:picMkLst>
            <pc:docMk/>
            <pc:sldMk cId="2224044542" sldId="612"/>
            <ac:picMk id="28" creationId="{9317A8A2-3E00-D961-BF74-DBE35E04034C}"/>
          </ac:picMkLst>
        </pc:picChg>
        <pc:picChg chg="del mod topLvl">
          <ac:chgData name="Wang Lu" userId="e86ce327-f461-45b4-9feb-ce463355a98d" providerId="ADAL" clId="{D1836827-3D3D-416A-A837-A8A06A4A6669}" dt="2024-05-23T06:32:33.525" v="1011" actId="478"/>
          <ac:picMkLst>
            <pc:docMk/>
            <pc:sldMk cId="2224044542" sldId="612"/>
            <ac:picMk id="29" creationId="{1705DCA7-1A34-AA2E-D8B4-4DC387A41885}"/>
          </ac:picMkLst>
        </pc:picChg>
        <pc:picChg chg="del mod topLvl">
          <ac:chgData name="Wang Lu" userId="e86ce327-f461-45b4-9feb-ce463355a98d" providerId="ADAL" clId="{D1836827-3D3D-416A-A837-A8A06A4A6669}" dt="2024-05-23T06:32:33.525" v="1011" actId="478"/>
          <ac:picMkLst>
            <pc:docMk/>
            <pc:sldMk cId="2224044542" sldId="612"/>
            <ac:picMk id="35" creationId="{5E10F2B2-51F0-BED8-5B50-FA1B841BDAB7}"/>
          </ac:picMkLst>
        </pc:picChg>
        <pc:picChg chg="del mod topLvl">
          <ac:chgData name="Wang Lu" userId="e86ce327-f461-45b4-9feb-ce463355a98d" providerId="ADAL" clId="{D1836827-3D3D-416A-A837-A8A06A4A6669}" dt="2024-05-23T06:32:33.525" v="1011" actId="478"/>
          <ac:picMkLst>
            <pc:docMk/>
            <pc:sldMk cId="2224044542" sldId="612"/>
            <ac:picMk id="36" creationId="{4565B26E-5EF6-9000-7D51-6C3788F4FDED}"/>
          </ac:picMkLst>
        </pc:picChg>
        <pc:picChg chg="del mod topLvl">
          <ac:chgData name="Wang Lu" userId="e86ce327-f461-45b4-9feb-ce463355a98d" providerId="ADAL" clId="{D1836827-3D3D-416A-A837-A8A06A4A6669}" dt="2024-05-23T06:32:37.001" v="1012" actId="478"/>
          <ac:picMkLst>
            <pc:docMk/>
            <pc:sldMk cId="2224044542" sldId="612"/>
            <ac:picMk id="37" creationId="{EFD3925F-D3A5-A490-F162-093D2ECD3CA4}"/>
          </ac:picMkLst>
        </pc:picChg>
        <pc:picChg chg="del mod topLvl">
          <ac:chgData name="Wang Lu" userId="e86ce327-f461-45b4-9feb-ce463355a98d" providerId="ADAL" clId="{D1836827-3D3D-416A-A837-A8A06A4A6669}" dt="2024-05-23T06:34:06.041" v="1017" actId="478"/>
          <ac:picMkLst>
            <pc:docMk/>
            <pc:sldMk cId="2224044542" sldId="612"/>
            <ac:picMk id="38" creationId="{F00707B9-7A61-6751-79ED-D9F4407C63E4}"/>
          </ac:picMkLst>
        </pc:picChg>
        <pc:picChg chg="del mod topLvl">
          <ac:chgData name="Wang Lu" userId="e86ce327-f461-45b4-9feb-ce463355a98d" providerId="ADAL" clId="{D1836827-3D3D-416A-A837-A8A06A4A6669}" dt="2024-05-23T06:34:06.041" v="1017" actId="478"/>
          <ac:picMkLst>
            <pc:docMk/>
            <pc:sldMk cId="2224044542" sldId="612"/>
            <ac:picMk id="39" creationId="{969ECD4A-586B-7FB8-CF96-6D93E750BBB5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41" creationId="{9639AE7F-16FD-4A3E-419B-4B174CE8E9F0}"/>
          </ac:picMkLst>
        </pc:picChg>
        <pc:picChg chg="del mod topLvl">
          <ac:chgData name="Wang Lu" userId="e86ce327-f461-45b4-9feb-ce463355a98d" providerId="ADAL" clId="{D1836827-3D3D-416A-A837-A8A06A4A6669}" dt="2024-05-23T06:34:06.041" v="1017" actId="478"/>
          <ac:picMkLst>
            <pc:docMk/>
            <pc:sldMk cId="2224044542" sldId="612"/>
            <ac:picMk id="49" creationId="{041B24E0-9510-28F2-D4E6-185A53C88163}"/>
          </ac:picMkLst>
        </pc:picChg>
        <pc:picChg chg="del mod topLvl">
          <ac:chgData name="Wang Lu" userId="e86ce327-f461-45b4-9feb-ce463355a98d" providerId="ADAL" clId="{D1836827-3D3D-416A-A837-A8A06A4A6669}" dt="2024-05-23T06:34:06.041" v="1017" actId="478"/>
          <ac:picMkLst>
            <pc:docMk/>
            <pc:sldMk cId="2224044542" sldId="612"/>
            <ac:picMk id="52" creationId="{213F7D5B-D014-6283-CF48-FB31B32A5D5A}"/>
          </ac:picMkLst>
        </pc:picChg>
        <pc:picChg chg="del mod topLvl">
          <ac:chgData name="Wang Lu" userId="e86ce327-f461-45b4-9feb-ce463355a98d" providerId="ADAL" clId="{D1836827-3D3D-416A-A837-A8A06A4A6669}" dt="2024-05-23T06:32:33.525" v="1011" actId="478"/>
          <ac:picMkLst>
            <pc:docMk/>
            <pc:sldMk cId="2224044542" sldId="612"/>
            <ac:picMk id="54" creationId="{1994574E-A6B2-EA56-E7B4-774ED4E1C857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57" creationId="{ED4BA562-BFF0-C2B1-CA0C-9585848157FD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70" creationId="{2D14C91B-8217-ACC2-20ED-17468E79B8B9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73" creationId="{841EB9A1-C426-4A9E-E0E1-785CE18ECAE3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76" creationId="{BF089515-9A1D-C483-4F84-F357975F47BD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79" creationId="{36B40E5E-15E2-9180-1BF2-AAC093F8603F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82" creationId="{E2663DB9-72EC-9121-54AE-9E7A5C417D7E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85" creationId="{9458FBBE-D6C8-1BAA-C3AB-770A9C722289}"/>
          </ac:picMkLst>
        </pc:picChg>
        <pc:picChg chg="mod">
          <ac:chgData name="Wang Lu" userId="e86ce327-f461-45b4-9feb-ce463355a98d" providerId="ADAL" clId="{D1836827-3D3D-416A-A837-A8A06A4A6669}" dt="2024-05-23T06:32:27.063" v="1010" actId="165"/>
          <ac:picMkLst>
            <pc:docMk/>
            <pc:sldMk cId="2224044542" sldId="612"/>
            <ac:picMk id="88" creationId="{73B94CFB-38CF-CDEB-F5BC-E1E2BD632A16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1" creationId="{4363AEE6-F04C-DF24-90F7-230DB1F8A540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2" creationId="{D7D7145F-4C3C-28DE-3FD3-BC5FBF2E538B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3" creationId="{EF53D45F-69AE-C306-CCD4-13308683277D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4" creationId="{4355AC44-7431-C51B-F80E-787A32EB2EBA}"/>
          </ac:picMkLst>
        </pc:picChg>
        <pc:picChg chg="mod topLvl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5" creationId="{B5815DD0-937D-65B9-5839-F638FDFA7619}"/>
          </ac:picMkLst>
        </pc:picChg>
        <pc:picChg chg="del mod topLvl">
          <ac:chgData name="Wang Lu" userId="e86ce327-f461-45b4-9feb-ce463355a98d" providerId="ADAL" clId="{D1836827-3D3D-416A-A837-A8A06A4A6669}" dt="2024-05-23T06:35:00.827" v="1025" actId="478"/>
          <ac:picMkLst>
            <pc:docMk/>
            <pc:sldMk cId="2224044542" sldId="612"/>
            <ac:picMk id="96" creationId="{603FDF4A-6FC1-BBCB-501F-BFF492897C01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97" creationId="{68AC755D-77FF-C2FF-7CC8-04667CFA0B5B}"/>
          </ac:picMkLst>
        </pc:picChg>
        <pc:picChg chg="del mod topLvl">
          <ac:chgData name="Wang Lu" userId="e86ce327-f461-45b4-9feb-ce463355a98d" providerId="ADAL" clId="{D1836827-3D3D-416A-A837-A8A06A4A6669}" dt="2024-05-23T06:34:51.066" v="1024" actId="478"/>
          <ac:picMkLst>
            <pc:docMk/>
            <pc:sldMk cId="2224044542" sldId="612"/>
            <ac:picMk id="98" creationId="{F7320295-F002-701B-D374-F8EDB4AF2CAB}"/>
          </ac:picMkLst>
        </pc:picChg>
        <pc:picChg chg="mod topLvl modCrop">
          <ac:chgData name="Wang Lu" userId="e86ce327-f461-45b4-9feb-ce463355a98d" providerId="ADAL" clId="{D1836827-3D3D-416A-A837-A8A06A4A6669}" dt="2024-05-28T12:49:29.445" v="3646" actId="165"/>
          <ac:picMkLst>
            <pc:docMk/>
            <pc:sldMk cId="2224044542" sldId="612"/>
            <ac:picMk id="99" creationId="{ED8B5267-B7B0-FA99-30BA-DF49255CA81F}"/>
          </ac:picMkLst>
        </pc:picChg>
        <pc:picChg chg="del mod topLvl">
          <ac:chgData name="Wang Lu" userId="e86ce327-f461-45b4-9feb-ce463355a98d" providerId="ADAL" clId="{D1836827-3D3D-416A-A837-A8A06A4A6669}" dt="2024-05-23T06:35:00.827" v="1025" actId="478"/>
          <ac:picMkLst>
            <pc:docMk/>
            <pc:sldMk cId="2224044542" sldId="612"/>
            <ac:picMk id="100" creationId="{99FCAF27-5437-6B28-A53C-F691B718BA81}"/>
          </ac:picMkLst>
        </pc:picChg>
        <pc:picChg chg="mod ord topLvl">
          <ac:chgData name="Wang Lu" userId="e86ce327-f461-45b4-9feb-ce463355a98d" providerId="ADAL" clId="{D1836827-3D3D-416A-A837-A8A06A4A6669}" dt="2024-05-28T12:50:04.374" v="3648" actId="164"/>
          <ac:picMkLst>
            <pc:docMk/>
            <pc:sldMk cId="2224044542" sldId="612"/>
            <ac:picMk id="129" creationId="{6F16BAE1-C600-AF91-4711-1AAFC76A70B1}"/>
          </ac:picMkLst>
        </pc:picChg>
        <pc:picChg chg="add del mod">
          <ac:chgData name="Wang Lu" userId="e86ce327-f461-45b4-9feb-ce463355a98d" providerId="ADAL" clId="{D1836827-3D3D-416A-A837-A8A06A4A6669}" dt="2024-05-23T06:45:54.679" v="1153" actId="478"/>
          <ac:picMkLst>
            <pc:docMk/>
            <pc:sldMk cId="2224044542" sldId="612"/>
            <ac:picMk id="151" creationId="{4793698C-5BD4-4343-AD3A-11689756F189}"/>
          </ac:picMkLst>
        </pc:picChg>
        <pc:picChg chg="mod">
          <ac:chgData name="Wang Lu" userId="e86ce327-f461-45b4-9feb-ce463355a98d" providerId="ADAL" clId="{D1836827-3D3D-416A-A837-A8A06A4A6669}" dt="2024-05-23T07:06:26.506" v="1381" actId="1076"/>
          <ac:picMkLst>
            <pc:docMk/>
            <pc:sldMk cId="2224044542" sldId="612"/>
            <ac:picMk id="159" creationId="{EBE06EBC-0DA7-5354-F539-3A4B59C6787D}"/>
          </ac:picMkLst>
        </pc:picChg>
        <pc:picChg chg="mod">
          <ac:chgData name="Wang Lu" userId="e86ce327-f461-45b4-9feb-ce463355a98d" providerId="ADAL" clId="{D1836827-3D3D-416A-A837-A8A06A4A6669}" dt="2024-05-23T07:06:26.506" v="1381" actId="1076"/>
          <ac:picMkLst>
            <pc:docMk/>
            <pc:sldMk cId="2224044542" sldId="612"/>
            <ac:picMk id="160" creationId="{75213E5A-302B-C6BD-7DDF-90195F3BC590}"/>
          </ac:picMkLst>
        </pc:picChg>
        <pc:picChg chg="mod">
          <ac:chgData name="Wang Lu" userId="e86ce327-f461-45b4-9feb-ce463355a98d" providerId="ADAL" clId="{D1836827-3D3D-416A-A837-A8A06A4A6669}" dt="2024-05-23T07:06:26.506" v="1381" actId="1076"/>
          <ac:picMkLst>
            <pc:docMk/>
            <pc:sldMk cId="2224044542" sldId="612"/>
            <ac:picMk id="166" creationId="{C4524A93-E789-BBBB-F004-F0B7BF5D9574}"/>
          </ac:picMkLst>
        </pc:picChg>
        <pc:picChg chg="add mod modCrop">
          <ac:chgData name="Wang Lu" userId="e86ce327-f461-45b4-9feb-ce463355a98d" providerId="ADAL" clId="{D1836827-3D3D-416A-A837-A8A06A4A6669}" dt="2024-05-23T07:10:52.742" v="1459" actId="164"/>
          <ac:picMkLst>
            <pc:docMk/>
            <pc:sldMk cId="2224044542" sldId="612"/>
            <ac:picMk id="170" creationId="{FC85B063-5BB7-7973-6DB7-8E60DEA646E5}"/>
          </ac:picMkLst>
        </pc:picChg>
        <pc:picChg chg="add mod ord modCrop">
          <ac:chgData name="Wang Lu" userId="e86ce327-f461-45b4-9feb-ce463355a98d" providerId="ADAL" clId="{D1836827-3D3D-416A-A837-A8A06A4A6669}" dt="2024-05-23T07:10:47.126" v="1458" actId="164"/>
          <ac:picMkLst>
            <pc:docMk/>
            <pc:sldMk cId="2224044542" sldId="612"/>
            <ac:picMk id="171" creationId="{175915FB-530E-7B30-0358-2B59419CC176}"/>
          </ac:picMkLst>
        </pc:picChg>
        <pc:picChg chg="add mod modCrop">
          <ac:chgData name="Wang Lu" userId="e86ce327-f461-45b4-9feb-ce463355a98d" providerId="ADAL" clId="{D1836827-3D3D-416A-A837-A8A06A4A6669}" dt="2024-05-23T07:15:36.503" v="1493" actId="1037"/>
          <ac:picMkLst>
            <pc:docMk/>
            <pc:sldMk cId="2224044542" sldId="612"/>
            <ac:picMk id="175" creationId="{B6442CC0-7644-863B-A4E5-B42B2D064133}"/>
          </ac:picMkLst>
        </pc:picChg>
        <pc:cxnChg chg="add mod">
          <ac:chgData name="Wang Lu" userId="e86ce327-f461-45b4-9feb-ce463355a98d" providerId="ADAL" clId="{D1836827-3D3D-416A-A837-A8A06A4A6669}" dt="2024-05-27T13:13:26.790" v="3063" actId="14100"/>
          <ac:cxnSpMkLst>
            <pc:docMk/>
            <pc:sldMk cId="2224044542" sldId="612"/>
            <ac:cxnSpMk id="6" creationId="{57EE4019-A6C9-FBF8-10A3-EEFAE2ACDD8D}"/>
          </ac:cxnSpMkLst>
        </pc:cxnChg>
        <pc:cxnChg chg="mod topLvl">
          <ac:chgData name="Wang Lu" userId="e86ce327-f461-45b4-9feb-ce463355a98d" providerId="ADAL" clId="{D1836827-3D3D-416A-A837-A8A06A4A6669}" dt="2024-05-27T12:32:02.080" v="3011" actId="1076"/>
          <ac:cxnSpMkLst>
            <pc:docMk/>
            <pc:sldMk cId="2224044542" sldId="612"/>
            <ac:cxnSpMk id="127" creationId="{957C8E7A-FB02-85BE-1160-50A2B6DCB454}"/>
          </ac:cxnSpMkLst>
        </pc:cxnChg>
      </pc:sldChg>
      <pc:sldChg chg="addSp delSp modSp add mod modAnim modNotesTx">
        <pc:chgData name="Wang Lu" userId="e86ce327-f461-45b4-9feb-ce463355a98d" providerId="ADAL" clId="{D1836827-3D3D-416A-A837-A8A06A4A6669}" dt="2024-05-29T08:45:20.709" v="16147" actId="6549"/>
        <pc:sldMkLst>
          <pc:docMk/>
          <pc:sldMk cId="1134383774" sldId="613"/>
        </pc:sldMkLst>
        <pc:spChg chg="add mod">
          <ac:chgData name="Wang Lu" userId="e86ce327-f461-45b4-9feb-ce463355a98d" providerId="ADAL" clId="{D1836827-3D3D-416A-A837-A8A06A4A6669}" dt="2024-05-25T07:13:31.699" v="2029" actId="1076"/>
          <ac:spMkLst>
            <pc:docMk/>
            <pc:sldMk cId="1134383774" sldId="613"/>
            <ac:spMk id="2" creationId="{EDB73027-2640-DF18-9FC0-8D57970F85F0}"/>
          </ac:spMkLst>
        </pc:spChg>
        <pc:spChg chg="mod">
          <ac:chgData name="Wang Lu" userId="e86ce327-f461-45b4-9feb-ce463355a98d" providerId="ADAL" clId="{D1836827-3D3D-416A-A837-A8A06A4A6669}" dt="2024-05-25T07:12:28.446" v="1953" actId="20577"/>
          <ac:spMkLst>
            <pc:docMk/>
            <pc:sldMk cId="1134383774" sldId="613"/>
            <ac:spMk id="3" creationId="{58142BA2-8E0B-49DC-AFFA-3627D9ED95D8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11" creationId="{BBC76B74-D9B6-CF99-CE7D-267411BD73C2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14" creationId="{C14CB023-78B0-01D4-210A-572D01D6139D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67" creationId="{AAA70953-48A7-15DD-9056-09BCB24946A2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0" creationId="{DC63CA83-0FA4-2DD9-55BC-BD079E5DA772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4" creationId="{95D21782-8651-566F-21AD-8C383A408606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5" creationId="{D2E953D7-9AD3-8165-B79B-A959AAA6A8A1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6" creationId="{900DF57D-D127-7F7C-6E20-1C8F0967743B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7" creationId="{AC6C645C-136F-95FB-C235-3AC2818DC42C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8" creationId="{0D791283-36E9-0B88-39B7-3E78FD2B9C22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79" creationId="{09F0692B-4C48-15B2-FB6A-D63885E5B35A}"/>
          </ac:spMkLst>
        </pc:spChg>
        <pc:spChg chg="mod">
          <ac:chgData name="Wang Lu" userId="e86ce327-f461-45b4-9feb-ce463355a98d" providerId="ADAL" clId="{D1836827-3D3D-416A-A837-A8A06A4A6669}" dt="2024-05-27T13:00:52.277" v="3025"/>
          <ac:spMkLst>
            <pc:docMk/>
            <pc:sldMk cId="1134383774" sldId="613"/>
            <ac:spMk id="80" creationId="{A7AD85A5-9170-6460-C2ED-051F8D05EEA8}"/>
          </ac:spMkLst>
        </pc:spChg>
        <pc:grpChg chg="add mod">
          <ac:chgData name="Wang Lu" userId="e86ce327-f461-45b4-9feb-ce463355a98d" providerId="ADAL" clId="{D1836827-3D3D-416A-A837-A8A06A4A6669}" dt="2024-05-27T13:00:52.277" v="3025"/>
          <ac:grpSpMkLst>
            <pc:docMk/>
            <pc:sldMk cId="1134383774" sldId="613"/>
            <ac:grpSpMk id="7" creationId="{7E8D727D-C450-01C3-3510-60AFDBCA8B39}"/>
          </ac:grpSpMkLst>
        </pc:grpChg>
        <pc:grpChg chg="mod">
          <ac:chgData name="Wang Lu" userId="e86ce327-f461-45b4-9feb-ce463355a98d" providerId="ADAL" clId="{D1836827-3D3D-416A-A837-A8A06A4A6669}" dt="2024-05-27T13:00:52.277" v="3025"/>
          <ac:grpSpMkLst>
            <pc:docMk/>
            <pc:sldMk cId="1134383774" sldId="613"/>
            <ac:grpSpMk id="8" creationId="{B3221781-7759-1C73-9AFE-934C76E8A7E8}"/>
          </ac:grpSpMkLst>
        </pc:grpChg>
        <pc:grpChg chg="mod">
          <ac:chgData name="Wang Lu" userId="e86ce327-f461-45b4-9feb-ce463355a98d" providerId="ADAL" clId="{D1836827-3D3D-416A-A837-A8A06A4A6669}" dt="2024-05-27T13:00:52.277" v="3025"/>
          <ac:grpSpMkLst>
            <pc:docMk/>
            <pc:sldMk cId="1134383774" sldId="613"/>
            <ac:grpSpMk id="15" creationId="{0D443950-882C-CD1C-04D7-680F87644B6A}"/>
          </ac:grpSpMkLst>
        </pc:grpChg>
        <pc:grpChg chg="mod">
          <ac:chgData name="Wang Lu" userId="e86ce327-f461-45b4-9feb-ce463355a98d" providerId="ADAL" clId="{D1836827-3D3D-416A-A837-A8A06A4A6669}" dt="2024-05-25T07:12:51.838" v="1971" actId="1036"/>
          <ac:grpSpMkLst>
            <pc:docMk/>
            <pc:sldMk cId="1134383774" sldId="613"/>
            <ac:grpSpMk id="30" creationId="{3670552A-CE06-5C37-87D6-0A15B1A0AB98}"/>
          </ac:grpSpMkLst>
        </pc:grpChg>
        <pc:grpChg chg="mod">
          <ac:chgData name="Wang Lu" userId="e86ce327-f461-45b4-9feb-ce463355a98d" providerId="ADAL" clId="{D1836827-3D3D-416A-A837-A8A06A4A6669}" dt="2024-05-25T07:12:51.838" v="1971" actId="1036"/>
          <ac:grpSpMkLst>
            <pc:docMk/>
            <pc:sldMk cId="1134383774" sldId="613"/>
            <ac:grpSpMk id="65" creationId="{1AC84B59-1955-1CE2-2BAF-8439FC768CED}"/>
          </ac:grpSpMkLst>
        </pc:grpChg>
        <pc:grpChg chg="del mod">
          <ac:chgData name="Wang Lu" userId="e86ce327-f461-45b4-9feb-ce463355a98d" providerId="ADAL" clId="{D1836827-3D3D-416A-A837-A8A06A4A6669}" dt="2024-05-27T13:00:51.729" v="3024" actId="478"/>
          <ac:grpSpMkLst>
            <pc:docMk/>
            <pc:sldMk cId="1134383774" sldId="613"/>
            <ac:grpSpMk id="73" creationId="{90190D8E-A1C7-DD0D-8E6B-09C9B204B8FF}"/>
          </ac:grpSpMkLst>
        </pc:grpChg>
        <pc:picChg chg="mod">
          <ac:chgData name="Wang Lu" userId="e86ce327-f461-45b4-9feb-ce463355a98d" providerId="ADAL" clId="{D1836827-3D3D-416A-A837-A8A06A4A6669}" dt="2024-05-27T13:00:52.277" v="3025"/>
          <ac:picMkLst>
            <pc:docMk/>
            <pc:sldMk cId="1134383774" sldId="613"/>
            <ac:picMk id="13" creationId="{661A015D-9A3D-F010-F15E-423FE61C6C0F}"/>
          </ac:picMkLst>
        </pc:picChg>
        <pc:picChg chg="mod">
          <ac:chgData name="Wang Lu" userId="e86ce327-f461-45b4-9feb-ce463355a98d" providerId="ADAL" clId="{D1836827-3D3D-416A-A837-A8A06A4A6669}" dt="2024-05-27T13:00:52.277" v="3025"/>
          <ac:picMkLst>
            <pc:docMk/>
            <pc:sldMk cId="1134383774" sldId="613"/>
            <ac:picMk id="71" creationId="{C047E597-6402-8913-0566-58D03F851A66}"/>
          </ac:picMkLst>
        </pc:picChg>
        <pc:cxnChg chg="mod">
          <ac:chgData name="Wang Lu" userId="e86ce327-f461-45b4-9feb-ce463355a98d" providerId="ADAL" clId="{D1836827-3D3D-416A-A837-A8A06A4A6669}" dt="2024-05-27T13:00:52.277" v="3025"/>
          <ac:cxnSpMkLst>
            <pc:docMk/>
            <pc:sldMk cId="1134383774" sldId="613"/>
            <ac:cxnSpMk id="63" creationId="{ACE2FAB3-65E3-A3D1-3945-678BF99FB371}"/>
          </ac:cxnSpMkLst>
        </pc:cxnChg>
        <pc:cxnChg chg="mod">
          <ac:chgData name="Wang Lu" userId="e86ce327-f461-45b4-9feb-ce463355a98d" providerId="ADAL" clId="{D1836827-3D3D-416A-A837-A8A06A4A6669}" dt="2024-05-27T13:00:52.277" v="3025"/>
          <ac:cxnSpMkLst>
            <pc:docMk/>
            <pc:sldMk cId="1134383774" sldId="613"/>
            <ac:cxnSpMk id="69" creationId="{A5B94E86-2C5A-A93D-8D00-49C00D32848C}"/>
          </ac:cxnSpMkLst>
        </pc:cxnChg>
      </pc:sldChg>
      <pc:sldChg chg="addSp delSp modSp add mod ord delAnim modAnim modNotesTx">
        <pc:chgData name="Wang Lu" userId="e86ce327-f461-45b4-9feb-ce463355a98d" providerId="ADAL" clId="{D1836827-3D3D-416A-A837-A8A06A4A6669}" dt="2024-05-29T02:28:09.439" v="5858" actId="20577"/>
        <pc:sldMkLst>
          <pc:docMk/>
          <pc:sldMk cId="335027406" sldId="614"/>
        </pc:sldMkLst>
        <pc:spChg chg="add del mod">
          <ac:chgData name="Wang Lu" userId="e86ce327-f461-45b4-9feb-ce463355a98d" providerId="ADAL" clId="{D1836827-3D3D-416A-A837-A8A06A4A6669}" dt="2024-05-27T00:50:26.424" v="2485" actId="478"/>
          <ac:spMkLst>
            <pc:docMk/>
            <pc:sldMk cId="335027406" sldId="614"/>
            <ac:spMk id="2" creationId="{8F507218-4D8E-F29E-EF93-A8F27E5D95D5}"/>
          </ac:spMkLst>
        </pc:spChg>
        <pc:spChg chg="add mod">
          <ac:chgData name="Wang Lu" userId="e86ce327-f461-45b4-9feb-ce463355a98d" providerId="ADAL" clId="{D1836827-3D3D-416A-A837-A8A06A4A6669}" dt="2024-05-27T00:50:32.084" v="2486"/>
          <ac:spMkLst>
            <pc:docMk/>
            <pc:sldMk cId="335027406" sldId="614"/>
            <ac:spMk id="5" creationId="{044A1F72-6CF5-54A3-8D46-499FB00CFAF6}"/>
          </ac:spMkLst>
        </pc:spChg>
        <pc:grpChg chg="del">
          <ac:chgData name="Wang Lu" userId="e86ce327-f461-45b4-9feb-ce463355a98d" providerId="ADAL" clId="{D1836827-3D3D-416A-A837-A8A06A4A6669}" dt="2024-05-27T00:49:19.442" v="2478" actId="478"/>
          <ac:grpSpMkLst>
            <pc:docMk/>
            <pc:sldMk cId="335027406" sldId="614"/>
            <ac:grpSpMk id="32" creationId="{5426AF20-A9FB-128C-9EDE-94708AD09FEB}"/>
          </ac:grpSpMkLst>
        </pc:grpChg>
      </pc:sldChg>
      <pc:sldChg chg="addSp delSp modSp add mod delAnim modAnim modNotesTx">
        <pc:chgData name="Wang Lu" userId="e86ce327-f461-45b4-9feb-ce463355a98d" providerId="ADAL" clId="{D1836827-3D3D-416A-A837-A8A06A4A6669}" dt="2024-06-05T05:53:43.007" v="36604" actId="14100"/>
        <pc:sldMkLst>
          <pc:docMk/>
          <pc:sldMk cId="4141013032" sldId="615"/>
        </pc:sldMkLst>
        <pc:spChg chg="mod ord">
          <ac:chgData name="Wang Lu" userId="e86ce327-f461-45b4-9feb-ce463355a98d" providerId="ADAL" clId="{D1836827-3D3D-416A-A837-A8A06A4A6669}" dt="2024-06-05T05:53:43.007" v="36604" actId="14100"/>
          <ac:spMkLst>
            <pc:docMk/>
            <pc:sldMk cId="4141013032" sldId="615"/>
            <ac:spMk id="7" creationId="{7B5C4616-E75A-1BC8-21A5-CAFB8CBEBD76}"/>
          </ac:spMkLst>
        </pc:spChg>
        <pc:spChg chg="mod">
          <ac:chgData name="Wang Lu" userId="e86ce327-f461-45b4-9feb-ce463355a98d" providerId="ADAL" clId="{D1836827-3D3D-416A-A837-A8A06A4A6669}" dt="2024-05-27T01:00:27.787" v="2613" actId="14100"/>
          <ac:spMkLst>
            <pc:docMk/>
            <pc:sldMk cId="4141013032" sldId="615"/>
            <ac:spMk id="13" creationId="{2731D09A-BC61-288C-DEAF-A2A3890A7335}"/>
          </ac:spMkLst>
        </pc:spChg>
        <pc:spChg chg="mod topLvl">
          <ac:chgData name="Wang Lu" userId="e86ce327-f461-45b4-9feb-ce463355a98d" providerId="ADAL" clId="{D1836827-3D3D-416A-A837-A8A06A4A6669}" dt="2024-05-28T01:25:49.689" v="3335" actId="14100"/>
          <ac:spMkLst>
            <pc:docMk/>
            <pc:sldMk cId="4141013032" sldId="615"/>
            <ac:spMk id="17" creationId="{BC46B28E-3ADD-5F25-2117-AAC2A35EE4E7}"/>
          </ac:spMkLst>
        </pc:spChg>
        <pc:spChg chg="del mod topLvl">
          <ac:chgData name="Wang Lu" userId="e86ce327-f461-45b4-9feb-ce463355a98d" providerId="ADAL" clId="{D1836827-3D3D-416A-A837-A8A06A4A6669}" dt="2024-05-27T00:56:26.453" v="2533" actId="478"/>
          <ac:spMkLst>
            <pc:docMk/>
            <pc:sldMk cId="4141013032" sldId="615"/>
            <ac:spMk id="18" creationId="{A71EFAD8-917F-B1E2-18C2-C1F04DC842CC}"/>
          </ac:spMkLst>
        </pc:spChg>
        <pc:spChg chg="mod ord topLvl">
          <ac:chgData name="Wang Lu" userId="e86ce327-f461-45b4-9feb-ce463355a98d" providerId="ADAL" clId="{D1836827-3D3D-416A-A837-A8A06A4A6669}" dt="2024-05-27T00:58:44.523" v="2593" actId="1076"/>
          <ac:spMkLst>
            <pc:docMk/>
            <pc:sldMk cId="4141013032" sldId="615"/>
            <ac:spMk id="19" creationId="{36B0C3C3-F852-6064-88DF-A6FAA15139B9}"/>
          </ac:spMkLst>
        </pc:spChg>
        <pc:spChg chg="add mod">
          <ac:chgData name="Wang Lu" userId="e86ce327-f461-45b4-9feb-ce463355a98d" providerId="ADAL" clId="{D1836827-3D3D-416A-A837-A8A06A4A6669}" dt="2024-05-27T01:02:42.694" v="2706" actId="1036"/>
          <ac:spMkLst>
            <pc:docMk/>
            <pc:sldMk cId="4141013032" sldId="615"/>
            <ac:spMk id="35" creationId="{2CF35B0D-1E6E-0952-7C34-45EF1D30CBCB}"/>
          </ac:spMkLst>
        </pc:spChg>
        <pc:spChg chg="add mod">
          <ac:chgData name="Wang Lu" userId="e86ce327-f461-45b4-9feb-ce463355a98d" providerId="ADAL" clId="{D1836827-3D3D-416A-A837-A8A06A4A6669}" dt="2024-05-27T01:03:11.809" v="2707" actId="164"/>
          <ac:spMkLst>
            <pc:docMk/>
            <pc:sldMk cId="4141013032" sldId="615"/>
            <ac:spMk id="38" creationId="{82EF7ABA-8869-DADC-ACE1-DAE5D336D010}"/>
          </ac:spMkLst>
        </pc:spChg>
        <pc:spChg chg="add mod">
          <ac:chgData name="Wang Lu" userId="e86ce327-f461-45b4-9feb-ce463355a98d" providerId="ADAL" clId="{D1836827-3D3D-416A-A837-A8A06A4A6669}" dt="2024-05-27T01:03:11.809" v="2707" actId="164"/>
          <ac:spMkLst>
            <pc:docMk/>
            <pc:sldMk cId="4141013032" sldId="615"/>
            <ac:spMk id="39" creationId="{C9751302-9C75-2E6B-69F8-BE232A4CFACB}"/>
          </ac:spMkLst>
        </pc:spChg>
        <pc:spChg chg="add mod">
          <ac:chgData name="Wang Lu" userId="e86ce327-f461-45b4-9feb-ce463355a98d" providerId="ADAL" clId="{D1836827-3D3D-416A-A837-A8A06A4A6669}" dt="2024-05-28T01:25:13.770" v="3327" actId="552"/>
          <ac:spMkLst>
            <pc:docMk/>
            <pc:sldMk cId="4141013032" sldId="615"/>
            <ac:spMk id="40" creationId="{2B582DB5-492C-E828-22BD-3619F56152B9}"/>
          </ac:spMkLst>
        </pc:spChg>
        <pc:spChg chg="add del mod">
          <ac:chgData name="Wang Lu" userId="e86ce327-f461-45b4-9feb-ce463355a98d" providerId="ADAL" clId="{D1836827-3D3D-416A-A837-A8A06A4A6669}" dt="2024-05-27T01:03:58.779" v="2715" actId="22"/>
          <ac:spMkLst>
            <pc:docMk/>
            <pc:sldMk cId="4141013032" sldId="615"/>
            <ac:spMk id="43" creationId="{6E30D739-89A9-CC5E-24F2-E75EAC1D43B0}"/>
          </ac:spMkLst>
        </pc:spChg>
        <pc:spChg chg="add mod">
          <ac:chgData name="Wang Lu" userId="e86ce327-f461-45b4-9feb-ce463355a98d" providerId="ADAL" clId="{D1836827-3D3D-416A-A837-A8A06A4A6669}" dt="2024-05-28T01:25:13.770" v="3327" actId="552"/>
          <ac:spMkLst>
            <pc:docMk/>
            <pc:sldMk cId="4141013032" sldId="615"/>
            <ac:spMk id="44" creationId="{E1A6E4A8-0687-0B53-7018-B8C0C85DE8C8}"/>
          </ac:spMkLst>
        </pc:spChg>
        <pc:grpChg chg="add del mod">
          <ac:chgData name="Wang Lu" userId="e86ce327-f461-45b4-9feb-ce463355a98d" providerId="ADAL" clId="{D1836827-3D3D-416A-A837-A8A06A4A6669}" dt="2024-05-27T00:52:54.500" v="2492" actId="165"/>
          <ac:grpSpMkLst>
            <pc:docMk/>
            <pc:sldMk cId="4141013032" sldId="615"/>
            <ac:grpSpMk id="2" creationId="{C49B0EE6-3EA9-339C-BA46-AA239E09F93D}"/>
          </ac:grpSpMkLst>
        </pc:grpChg>
        <pc:grpChg chg="mod">
          <ac:chgData name="Wang Lu" userId="e86ce327-f461-45b4-9feb-ce463355a98d" providerId="ADAL" clId="{D1836827-3D3D-416A-A837-A8A06A4A6669}" dt="2024-05-28T01:24:33.986" v="3318" actId="1035"/>
          <ac:grpSpMkLst>
            <pc:docMk/>
            <pc:sldMk cId="4141013032" sldId="615"/>
            <ac:grpSpMk id="30" creationId="{09355A13-A733-3557-9714-05697AC4DF6A}"/>
          </ac:grpSpMkLst>
        </pc:grpChg>
        <pc:grpChg chg="del">
          <ac:chgData name="Wang Lu" userId="e86ce327-f461-45b4-9feb-ce463355a98d" providerId="ADAL" clId="{D1836827-3D3D-416A-A837-A8A06A4A6669}" dt="2024-05-27T00:52:25.295" v="2489" actId="478"/>
          <ac:grpSpMkLst>
            <pc:docMk/>
            <pc:sldMk cId="4141013032" sldId="615"/>
            <ac:grpSpMk id="31" creationId="{5A52C91A-FD4E-5166-534D-C364C95AE541}"/>
          </ac:grpSpMkLst>
        </pc:grpChg>
        <pc:grpChg chg="add mod">
          <ac:chgData name="Wang Lu" userId="e86ce327-f461-45b4-9feb-ce463355a98d" providerId="ADAL" clId="{D1836827-3D3D-416A-A837-A8A06A4A6669}" dt="2024-05-27T00:58:58.664" v="2595" actId="164"/>
          <ac:grpSpMkLst>
            <pc:docMk/>
            <pc:sldMk cId="4141013032" sldId="615"/>
            <ac:grpSpMk id="34" creationId="{FC8772BC-F669-6C40-E62B-7F64B6A9B4CF}"/>
          </ac:grpSpMkLst>
        </pc:grpChg>
        <pc:grpChg chg="add mod">
          <ac:chgData name="Wang Lu" userId="e86ce327-f461-45b4-9feb-ce463355a98d" providerId="ADAL" clId="{D1836827-3D3D-416A-A837-A8A06A4A6669}" dt="2024-05-28T01:25:59.400" v="3344" actId="1037"/>
          <ac:grpSpMkLst>
            <pc:docMk/>
            <pc:sldMk cId="4141013032" sldId="615"/>
            <ac:grpSpMk id="36" creationId="{AEA85B8D-CCA4-02B5-DE46-586DB1C82390}"/>
          </ac:grpSpMkLst>
        </pc:grpChg>
        <pc:grpChg chg="add mod">
          <ac:chgData name="Wang Lu" userId="e86ce327-f461-45b4-9feb-ce463355a98d" providerId="ADAL" clId="{D1836827-3D3D-416A-A837-A8A06A4A6669}" dt="2024-05-28T01:26:04.513" v="3351" actId="1037"/>
          <ac:grpSpMkLst>
            <pc:docMk/>
            <pc:sldMk cId="4141013032" sldId="615"/>
            <ac:grpSpMk id="41" creationId="{5B3033F1-8E6F-FBEC-FB36-C1B90E2B31EE}"/>
          </ac:grpSpMkLst>
        </pc:grpChg>
        <pc:picChg chg="mod topLvl modCrop">
          <ac:chgData name="Wang Lu" userId="e86ce327-f461-45b4-9feb-ce463355a98d" providerId="ADAL" clId="{D1836827-3D3D-416A-A837-A8A06A4A6669}" dt="2024-05-27T00:58:23.450" v="2571" actId="1037"/>
          <ac:picMkLst>
            <pc:docMk/>
            <pc:sldMk cId="4141013032" sldId="615"/>
            <ac:picMk id="6" creationId="{F3F3466C-A261-9E60-29C0-59748053AA44}"/>
          </ac:picMkLst>
        </pc:picChg>
        <pc:picChg chg="add mod ord modCrop">
          <ac:chgData name="Wang Lu" userId="e86ce327-f461-45b4-9feb-ce463355a98d" providerId="ADAL" clId="{D1836827-3D3D-416A-A837-A8A06A4A6669}" dt="2024-05-27T00:58:28.540" v="2579" actId="1037"/>
          <ac:picMkLst>
            <pc:docMk/>
            <pc:sldMk cId="4141013032" sldId="615"/>
            <ac:picMk id="24" creationId="{39D769CF-CA4D-7119-8CE5-1771CCC7CA63}"/>
          </ac:picMkLst>
        </pc:picChg>
        <pc:picChg chg="add mod modCrop">
          <ac:chgData name="Wang Lu" userId="e86ce327-f461-45b4-9feb-ce463355a98d" providerId="ADAL" clId="{D1836827-3D3D-416A-A837-A8A06A4A6669}" dt="2024-05-27T01:03:11.809" v="2707" actId="164"/>
          <ac:picMkLst>
            <pc:docMk/>
            <pc:sldMk cId="4141013032" sldId="615"/>
            <ac:picMk id="37" creationId="{58204D75-5967-A56E-F857-784DA339C9BE}"/>
          </ac:picMkLst>
        </pc:picChg>
        <pc:cxnChg chg="mod topLvl">
          <ac:chgData name="Wang Lu" userId="e86ce327-f461-45b4-9feb-ce463355a98d" providerId="ADAL" clId="{D1836827-3D3D-416A-A837-A8A06A4A6669}" dt="2024-05-27T00:58:38.924" v="2592" actId="1037"/>
          <ac:cxnSpMkLst>
            <pc:docMk/>
            <pc:sldMk cId="4141013032" sldId="615"/>
            <ac:cxnSpMk id="10" creationId="{86E0E620-63FF-8D3B-6E53-53B6FD8DBFCF}"/>
          </ac:cxnSpMkLst>
        </pc:cxnChg>
        <pc:cxnChg chg="mod ord topLvl">
          <ac:chgData name="Wang Lu" userId="e86ce327-f461-45b4-9feb-ce463355a98d" providerId="ADAL" clId="{D1836827-3D3D-416A-A837-A8A06A4A6669}" dt="2024-05-27T00:58:38.924" v="2592" actId="1037"/>
          <ac:cxnSpMkLst>
            <pc:docMk/>
            <pc:sldMk cId="4141013032" sldId="615"/>
            <ac:cxnSpMk id="11" creationId="{FA7174D8-EAA4-8218-9CFA-85ADDAC2F747}"/>
          </ac:cxnSpMkLst>
        </pc:cxnChg>
      </pc:sldChg>
      <pc:sldChg chg="modSp add mod modNotesTx">
        <pc:chgData name="Wang Lu" userId="e86ce327-f461-45b4-9feb-ce463355a98d" providerId="ADAL" clId="{D1836827-3D3D-416A-A837-A8A06A4A6669}" dt="2024-05-29T05:48:42.330" v="11140" actId="2711"/>
        <pc:sldMkLst>
          <pc:docMk/>
          <pc:sldMk cId="1443387846" sldId="616"/>
        </pc:sldMkLst>
        <pc:spChg chg="mod">
          <ac:chgData name="Wang Lu" userId="e86ce327-f461-45b4-9feb-ce463355a98d" providerId="ADAL" clId="{D1836827-3D3D-416A-A837-A8A06A4A6669}" dt="2024-05-29T05:48:42.330" v="11140" actId="2711"/>
          <ac:spMkLst>
            <pc:docMk/>
            <pc:sldMk cId="1443387846" sldId="616"/>
            <ac:spMk id="4" creationId="{CA12B2B5-351D-4041-AABE-BF9BBF9646B7}"/>
          </ac:spMkLst>
        </pc:spChg>
      </pc:sldChg>
      <pc:sldChg chg="modSp add mod ord modNotesTx">
        <pc:chgData name="Wang Lu" userId="e86ce327-f461-45b4-9feb-ce463355a98d" providerId="ADAL" clId="{D1836827-3D3D-416A-A837-A8A06A4A6669}" dt="2024-05-30T02:22:42.095" v="32064" actId="20577"/>
        <pc:sldMkLst>
          <pc:docMk/>
          <pc:sldMk cId="1436444754" sldId="617"/>
        </pc:sldMkLst>
        <pc:spChg chg="mod">
          <ac:chgData name="Wang Lu" userId="e86ce327-f461-45b4-9feb-ce463355a98d" providerId="ADAL" clId="{D1836827-3D3D-416A-A837-A8A06A4A6669}" dt="2024-05-28T02:13:15.626" v="3602" actId="20577"/>
          <ac:spMkLst>
            <pc:docMk/>
            <pc:sldMk cId="1436444754" sldId="617"/>
            <ac:spMk id="3" creationId="{F9EB0AA6-FCAE-C9C0-214A-76EEA03703DF}"/>
          </ac:spMkLst>
        </pc:spChg>
        <pc:spChg chg="mod">
          <ac:chgData name="Wang Lu" userId="e86ce327-f461-45b4-9feb-ce463355a98d" providerId="ADAL" clId="{D1836827-3D3D-416A-A837-A8A06A4A6669}" dt="2024-05-30T02:13:32.170" v="31128" actId="20577"/>
          <ac:spMkLst>
            <pc:docMk/>
            <pc:sldMk cId="1436444754" sldId="617"/>
            <ac:spMk id="8" creationId="{81566CFA-A6C9-1AED-C877-4650B8B7012E}"/>
          </ac:spMkLst>
        </pc:spChg>
      </pc:sldChg>
      <pc:sldChg chg="addSp delSp modSp new del mod">
        <pc:chgData name="Wang Lu" userId="e86ce327-f461-45b4-9feb-ce463355a98d" providerId="ADAL" clId="{D1836827-3D3D-416A-A837-A8A06A4A6669}" dt="2024-05-29T06:13:28.312" v="12044" actId="47"/>
        <pc:sldMkLst>
          <pc:docMk/>
          <pc:sldMk cId="2402505495" sldId="618"/>
        </pc:sldMkLst>
        <pc:spChg chg="mod">
          <ac:chgData name="Wang Lu" userId="e86ce327-f461-45b4-9feb-ce463355a98d" providerId="ADAL" clId="{D1836827-3D3D-416A-A837-A8A06A4A6669}" dt="2024-05-29T01:51:49.750" v="4277"/>
          <ac:spMkLst>
            <pc:docMk/>
            <pc:sldMk cId="2402505495" sldId="618"/>
            <ac:spMk id="2" creationId="{43FACD69-F16A-4397-BDA9-64134496EFC7}"/>
          </ac:spMkLst>
        </pc:spChg>
        <pc:spChg chg="mod">
          <ac:chgData name="Wang Lu" userId="e86ce327-f461-45b4-9feb-ce463355a98d" providerId="ADAL" clId="{D1836827-3D3D-416A-A837-A8A06A4A6669}" dt="2024-05-29T01:51:49.751" v="4279"/>
          <ac:spMkLst>
            <pc:docMk/>
            <pc:sldMk cId="2402505495" sldId="618"/>
            <ac:spMk id="3" creationId="{7A64FD46-51B1-26A1-1C27-BD49DC3F0592}"/>
          </ac:spMkLst>
        </pc:spChg>
        <pc:spChg chg="mod">
          <ac:chgData name="Wang Lu" userId="e86ce327-f461-45b4-9feb-ce463355a98d" providerId="ADAL" clId="{D1836827-3D3D-416A-A837-A8A06A4A6669}" dt="2024-05-29T06:11:30.406" v="12043" actId="14100"/>
          <ac:spMkLst>
            <pc:docMk/>
            <pc:sldMk cId="2402505495" sldId="618"/>
            <ac:spMk id="4" creationId="{E0A1ECA1-9462-C083-9FE4-BF99B09BD160}"/>
          </ac:spMkLst>
        </pc:spChg>
        <pc:spChg chg="mod">
          <ac:chgData name="Wang Lu" userId="e86ce327-f461-45b4-9feb-ce463355a98d" providerId="ADAL" clId="{D1836827-3D3D-416A-A837-A8A06A4A6669}" dt="2024-05-29T01:51:49.756" v="4282"/>
          <ac:spMkLst>
            <pc:docMk/>
            <pc:sldMk cId="2402505495" sldId="618"/>
            <ac:spMk id="5" creationId="{6B4CB49F-045A-909A-6739-34DE5D5E7390}"/>
          </ac:spMkLst>
        </pc:spChg>
        <pc:spChg chg="mod">
          <ac:chgData name="Wang Lu" userId="e86ce327-f461-45b4-9feb-ce463355a98d" providerId="ADAL" clId="{D1836827-3D3D-416A-A837-A8A06A4A6669}" dt="2024-05-29T01:51:49.761" v="4284"/>
          <ac:spMkLst>
            <pc:docMk/>
            <pc:sldMk cId="2402505495" sldId="618"/>
            <ac:spMk id="6" creationId="{1AD88530-5BC0-05A5-8CAE-C8A20478C7C9}"/>
          </ac:spMkLst>
        </pc:spChg>
        <pc:spChg chg="mod">
          <ac:chgData name="Wang Lu" userId="e86ce327-f461-45b4-9feb-ce463355a98d" providerId="ADAL" clId="{D1836827-3D3D-416A-A837-A8A06A4A6669}" dt="2024-05-29T01:51:49.763" v="4285"/>
          <ac:spMkLst>
            <pc:docMk/>
            <pc:sldMk cId="2402505495" sldId="618"/>
            <ac:spMk id="7" creationId="{1B9912C8-9EF8-A13D-BED5-EDFED4F3F7EA}"/>
          </ac:spMkLst>
        </pc:spChg>
        <pc:spChg chg="mod">
          <ac:chgData name="Wang Lu" userId="e86ce327-f461-45b4-9feb-ce463355a98d" providerId="ADAL" clId="{D1836827-3D3D-416A-A837-A8A06A4A6669}" dt="2024-05-29T01:51:49.767" v="4287"/>
          <ac:spMkLst>
            <pc:docMk/>
            <pc:sldMk cId="2402505495" sldId="618"/>
            <ac:spMk id="8" creationId="{2F7FE3BF-D458-D378-57D3-54385C3489CF}"/>
          </ac:spMkLst>
        </pc:spChg>
        <pc:spChg chg="del">
          <ac:chgData name="Wang Lu" userId="e86ce327-f461-45b4-9feb-ce463355a98d" providerId="ADAL" clId="{D1836827-3D3D-416A-A837-A8A06A4A6669}" dt="2024-05-29T01:51:51.347" v="4340"/>
          <ac:spMkLst>
            <pc:docMk/>
            <pc:sldMk cId="2402505495" sldId="618"/>
            <ac:spMk id="9" creationId="{73D40190-1C55-BF07-9E14-9400E99A121D}"/>
          </ac:spMkLst>
        </pc:spChg>
        <pc:spChg chg="mod">
          <ac:chgData name="Wang Lu" userId="e86ce327-f461-45b4-9feb-ce463355a98d" providerId="ADAL" clId="{D1836827-3D3D-416A-A837-A8A06A4A6669}" dt="2024-05-29T01:51:49.750" v="4278"/>
          <ac:spMkLst>
            <pc:docMk/>
            <pc:sldMk cId="2402505495" sldId="618"/>
            <ac:spMk id="10" creationId="{5AAAE75B-A4A2-33BD-56EF-753F0C6621FE}"/>
          </ac:spMkLst>
        </pc:spChg>
        <pc:picChg chg="add mod">
          <ac:chgData name="Wang Lu" userId="e86ce327-f461-45b4-9feb-ce463355a98d" providerId="ADAL" clId="{D1836827-3D3D-416A-A837-A8A06A4A6669}" dt="2024-05-29T01:51:51.347" v="4340"/>
          <ac:picMkLst>
            <pc:docMk/>
            <pc:sldMk cId="2402505495" sldId="618"/>
            <ac:picMk id="11" creationId="{D3E517D5-499F-906E-8A28-22B2F9589393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30T02:46:37.800" v="33209" actId="47"/>
        <pc:sldMkLst>
          <pc:docMk/>
          <pc:sldMk cId="2477706100" sldId="618"/>
        </pc:sldMkLst>
        <pc:spChg chg="mod">
          <ac:chgData name="Wang Lu" userId="e86ce327-f461-45b4-9feb-ce463355a98d" providerId="ADAL" clId="{D1836827-3D3D-416A-A837-A8A06A4A6669}" dt="2024-05-29T06:15:03.802" v="12061"/>
          <ac:spMkLst>
            <pc:docMk/>
            <pc:sldMk cId="2477706100" sldId="618"/>
            <ac:spMk id="2" creationId="{B4952D13-FAF8-0BED-DB91-CE7EA3A5B46D}"/>
          </ac:spMkLst>
        </pc:spChg>
        <pc:spChg chg="mod">
          <ac:chgData name="Wang Lu" userId="e86ce327-f461-45b4-9feb-ce463355a98d" providerId="ADAL" clId="{D1836827-3D3D-416A-A837-A8A06A4A6669}" dt="2024-05-29T06:15:03.803" v="12063"/>
          <ac:spMkLst>
            <pc:docMk/>
            <pc:sldMk cId="2477706100" sldId="618"/>
            <ac:spMk id="3" creationId="{CBFCC3D0-F3ED-7190-C68F-474A8A595B1A}"/>
          </ac:spMkLst>
        </pc:spChg>
        <pc:spChg chg="mod">
          <ac:chgData name="Wang Lu" userId="e86ce327-f461-45b4-9feb-ce463355a98d" providerId="ADAL" clId="{D1836827-3D3D-416A-A837-A8A06A4A6669}" dt="2024-05-29T06:15:03.806" v="12065"/>
          <ac:spMkLst>
            <pc:docMk/>
            <pc:sldMk cId="2477706100" sldId="618"/>
            <ac:spMk id="4" creationId="{2ECA9FEE-5391-B8F5-8283-62837DA05AF6}"/>
          </ac:spMkLst>
        </pc:spChg>
        <pc:spChg chg="mod">
          <ac:chgData name="Wang Lu" userId="e86ce327-f461-45b4-9feb-ce463355a98d" providerId="ADAL" clId="{D1836827-3D3D-416A-A837-A8A06A4A6669}" dt="2024-05-29T06:15:03.807" v="12066"/>
          <ac:spMkLst>
            <pc:docMk/>
            <pc:sldMk cId="2477706100" sldId="618"/>
            <ac:spMk id="5" creationId="{773275DF-6D34-E27B-417C-9995C45E85A7}"/>
          </ac:spMkLst>
        </pc:spChg>
        <pc:spChg chg="mod">
          <ac:chgData name="Wang Lu" userId="e86ce327-f461-45b4-9feb-ce463355a98d" providerId="ADAL" clId="{D1836827-3D3D-416A-A837-A8A06A4A6669}" dt="2024-05-29T06:15:03.810" v="12068"/>
          <ac:spMkLst>
            <pc:docMk/>
            <pc:sldMk cId="2477706100" sldId="618"/>
            <ac:spMk id="6" creationId="{F4BF4E02-1AB3-70F6-A9C9-03C54D9B1115}"/>
          </ac:spMkLst>
        </pc:spChg>
        <pc:spChg chg="mod">
          <ac:chgData name="Wang Lu" userId="e86ce327-f461-45b4-9feb-ce463355a98d" providerId="ADAL" clId="{D1836827-3D3D-416A-A837-A8A06A4A6669}" dt="2024-05-29T06:15:03.810" v="12069"/>
          <ac:spMkLst>
            <pc:docMk/>
            <pc:sldMk cId="2477706100" sldId="618"/>
            <ac:spMk id="7" creationId="{A2BDECD9-4E12-913F-9D26-6B2511645B62}"/>
          </ac:spMkLst>
        </pc:spChg>
        <pc:spChg chg="mod">
          <ac:chgData name="Wang Lu" userId="e86ce327-f461-45b4-9feb-ce463355a98d" providerId="ADAL" clId="{D1836827-3D3D-416A-A837-A8A06A4A6669}" dt="2024-05-29T06:15:03.814" v="12071"/>
          <ac:spMkLst>
            <pc:docMk/>
            <pc:sldMk cId="2477706100" sldId="618"/>
            <ac:spMk id="8" creationId="{72C07E53-F2C4-7D23-8801-08CCCB29880C}"/>
          </ac:spMkLst>
        </pc:spChg>
        <pc:spChg chg="del">
          <ac:chgData name="Wang Lu" userId="e86ce327-f461-45b4-9feb-ce463355a98d" providerId="ADAL" clId="{D1836827-3D3D-416A-A837-A8A06A4A6669}" dt="2024-05-29T06:15:04.957" v="12124"/>
          <ac:spMkLst>
            <pc:docMk/>
            <pc:sldMk cId="2477706100" sldId="618"/>
            <ac:spMk id="9" creationId="{16CBA10A-3CE4-3730-CBB7-4C956F882595}"/>
          </ac:spMkLst>
        </pc:spChg>
        <pc:spChg chg="mod">
          <ac:chgData name="Wang Lu" userId="e86ce327-f461-45b4-9feb-ce463355a98d" providerId="ADAL" clId="{D1836827-3D3D-416A-A837-A8A06A4A6669}" dt="2024-05-29T06:15:03.803" v="12062"/>
          <ac:spMkLst>
            <pc:docMk/>
            <pc:sldMk cId="2477706100" sldId="618"/>
            <ac:spMk id="10" creationId="{A33CD1A2-C475-2288-B1B0-B05CE83C7B4B}"/>
          </ac:spMkLst>
        </pc:spChg>
        <pc:picChg chg="add mod">
          <ac:chgData name="Wang Lu" userId="e86ce327-f461-45b4-9feb-ce463355a98d" providerId="ADAL" clId="{D1836827-3D3D-416A-A837-A8A06A4A6669}" dt="2024-05-29T06:15:04.957" v="12124"/>
          <ac:picMkLst>
            <pc:docMk/>
            <pc:sldMk cId="2477706100" sldId="618"/>
            <ac:picMk id="11" creationId="{930518F3-1AA0-0D10-EBEC-77CE86D607B3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29T06:17:38.668" v="12130" actId="47"/>
        <pc:sldMkLst>
          <pc:docMk/>
          <pc:sldMk cId="2162413095" sldId="619"/>
        </pc:sldMkLst>
        <pc:spChg chg="mod">
          <ac:chgData name="Wang Lu" userId="e86ce327-f461-45b4-9feb-ce463355a98d" providerId="ADAL" clId="{D1836827-3D3D-416A-A837-A8A06A4A6669}" dt="2024-05-29T06:15:03.821" v="12072"/>
          <ac:spMkLst>
            <pc:docMk/>
            <pc:sldMk cId="2162413095" sldId="619"/>
            <ac:spMk id="2" creationId="{AED88F21-2537-0AFA-BEE7-09E5F495E883}"/>
          </ac:spMkLst>
        </pc:spChg>
        <pc:spChg chg="mod">
          <ac:chgData name="Wang Lu" userId="e86ce327-f461-45b4-9feb-ce463355a98d" providerId="ADAL" clId="{D1836827-3D3D-416A-A837-A8A06A4A6669}" dt="2024-05-29T06:15:03.821" v="12073"/>
          <ac:spMkLst>
            <pc:docMk/>
            <pc:sldMk cId="2162413095" sldId="619"/>
            <ac:spMk id="3" creationId="{6069CC21-4BE7-CF77-6C43-E7BFC2183636}"/>
          </ac:spMkLst>
        </pc:spChg>
        <pc:spChg chg="mod">
          <ac:chgData name="Wang Lu" userId="e86ce327-f461-45b4-9feb-ce463355a98d" providerId="ADAL" clId="{D1836827-3D3D-416A-A837-A8A06A4A6669}" dt="2024-05-29T06:15:03.824" v="12075"/>
          <ac:spMkLst>
            <pc:docMk/>
            <pc:sldMk cId="2162413095" sldId="619"/>
            <ac:spMk id="4" creationId="{A5826FE8-7931-71FE-A0E6-A729A3B555E5}"/>
          </ac:spMkLst>
        </pc:spChg>
        <pc:spChg chg="mod">
          <ac:chgData name="Wang Lu" userId="e86ce327-f461-45b4-9feb-ce463355a98d" providerId="ADAL" clId="{D1836827-3D3D-416A-A837-A8A06A4A6669}" dt="2024-05-29T06:15:03.825" v="12076"/>
          <ac:spMkLst>
            <pc:docMk/>
            <pc:sldMk cId="2162413095" sldId="619"/>
            <ac:spMk id="5" creationId="{9347855D-595F-24EF-BA69-DD67F1539052}"/>
          </ac:spMkLst>
        </pc:spChg>
        <pc:spChg chg="mod">
          <ac:chgData name="Wang Lu" userId="e86ce327-f461-45b4-9feb-ce463355a98d" providerId="ADAL" clId="{D1836827-3D3D-416A-A837-A8A06A4A6669}" dt="2024-05-29T06:15:03.828" v="12078"/>
          <ac:spMkLst>
            <pc:docMk/>
            <pc:sldMk cId="2162413095" sldId="619"/>
            <ac:spMk id="6" creationId="{577344DA-ACA7-D038-E63E-7AF96173DBDE}"/>
          </ac:spMkLst>
        </pc:spChg>
        <pc:spChg chg="mod">
          <ac:chgData name="Wang Lu" userId="e86ce327-f461-45b4-9feb-ce463355a98d" providerId="ADAL" clId="{D1836827-3D3D-416A-A837-A8A06A4A6669}" dt="2024-05-29T06:15:03.829" v="12079"/>
          <ac:spMkLst>
            <pc:docMk/>
            <pc:sldMk cId="2162413095" sldId="619"/>
            <ac:spMk id="7" creationId="{6DC4CD8A-C4B3-83E8-E2E8-3BA8C10A8BD7}"/>
          </ac:spMkLst>
        </pc:spChg>
        <pc:spChg chg="mod">
          <ac:chgData name="Wang Lu" userId="e86ce327-f461-45b4-9feb-ce463355a98d" providerId="ADAL" clId="{D1836827-3D3D-416A-A837-A8A06A4A6669}" dt="2024-05-29T06:15:03.833" v="12081"/>
          <ac:spMkLst>
            <pc:docMk/>
            <pc:sldMk cId="2162413095" sldId="619"/>
            <ac:spMk id="8" creationId="{12D1F592-DAB3-EC8D-BD75-FB29BFFA5329}"/>
          </ac:spMkLst>
        </pc:spChg>
        <pc:spChg chg="del">
          <ac:chgData name="Wang Lu" userId="e86ce327-f461-45b4-9feb-ce463355a98d" providerId="ADAL" clId="{D1836827-3D3D-416A-A837-A8A06A4A6669}" dt="2024-05-29T06:15:06.131" v="12125"/>
          <ac:spMkLst>
            <pc:docMk/>
            <pc:sldMk cId="2162413095" sldId="619"/>
            <ac:spMk id="9" creationId="{65DFA02B-745A-062F-845C-3008125EB038}"/>
          </ac:spMkLst>
        </pc:spChg>
        <pc:picChg chg="add mod">
          <ac:chgData name="Wang Lu" userId="e86ce327-f461-45b4-9feb-ce463355a98d" providerId="ADAL" clId="{D1836827-3D3D-416A-A837-A8A06A4A6669}" dt="2024-05-29T06:15:06.131" v="12125"/>
          <ac:picMkLst>
            <pc:docMk/>
            <pc:sldMk cId="2162413095" sldId="619"/>
            <ac:picMk id="10" creationId="{AF6C8178-8F1C-AD51-5739-CA30B460B18C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29T06:13:29.545" v="12045" actId="47"/>
        <pc:sldMkLst>
          <pc:docMk/>
          <pc:sldMk cId="3319871535" sldId="619"/>
        </pc:sldMkLst>
        <pc:spChg chg="mod">
          <ac:chgData name="Wang Lu" userId="e86ce327-f461-45b4-9feb-ce463355a98d" providerId="ADAL" clId="{D1836827-3D3D-416A-A837-A8A06A4A6669}" dt="2024-05-29T01:51:49.773" v="4288"/>
          <ac:spMkLst>
            <pc:docMk/>
            <pc:sldMk cId="3319871535" sldId="619"/>
            <ac:spMk id="2" creationId="{9B9C3EE7-DFE4-73CA-B7BA-FEACDA56BAEC}"/>
          </ac:spMkLst>
        </pc:spChg>
        <pc:spChg chg="mod">
          <ac:chgData name="Wang Lu" userId="e86ce327-f461-45b4-9feb-ce463355a98d" providerId="ADAL" clId="{D1836827-3D3D-416A-A837-A8A06A4A6669}" dt="2024-05-29T01:51:49.774" v="4289"/>
          <ac:spMkLst>
            <pc:docMk/>
            <pc:sldMk cId="3319871535" sldId="619"/>
            <ac:spMk id="3" creationId="{A7480F88-09A0-4A14-87DB-874B080A3822}"/>
          </ac:spMkLst>
        </pc:spChg>
        <pc:spChg chg="mod">
          <ac:chgData name="Wang Lu" userId="e86ce327-f461-45b4-9feb-ce463355a98d" providerId="ADAL" clId="{D1836827-3D3D-416A-A837-A8A06A4A6669}" dt="2024-05-29T01:51:49.779" v="4291"/>
          <ac:spMkLst>
            <pc:docMk/>
            <pc:sldMk cId="3319871535" sldId="619"/>
            <ac:spMk id="4" creationId="{EAC0427C-5799-3233-7B6E-5D055861EB88}"/>
          </ac:spMkLst>
        </pc:spChg>
        <pc:spChg chg="mod">
          <ac:chgData name="Wang Lu" userId="e86ce327-f461-45b4-9feb-ce463355a98d" providerId="ADAL" clId="{D1836827-3D3D-416A-A837-A8A06A4A6669}" dt="2024-05-29T01:51:49.779" v="4292"/>
          <ac:spMkLst>
            <pc:docMk/>
            <pc:sldMk cId="3319871535" sldId="619"/>
            <ac:spMk id="5" creationId="{5ED63DEA-7810-940B-716E-4854C802B380}"/>
          </ac:spMkLst>
        </pc:spChg>
        <pc:spChg chg="mod">
          <ac:chgData name="Wang Lu" userId="e86ce327-f461-45b4-9feb-ce463355a98d" providerId="ADAL" clId="{D1836827-3D3D-416A-A837-A8A06A4A6669}" dt="2024-05-29T01:51:49.783" v="4294"/>
          <ac:spMkLst>
            <pc:docMk/>
            <pc:sldMk cId="3319871535" sldId="619"/>
            <ac:spMk id="6" creationId="{CADD934B-73DA-9EB8-9CBA-DCE66C52F984}"/>
          </ac:spMkLst>
        </pc:spChg>
        <pc:spChg chg="mod">
          <ac:chgData name="Wang Lu" userId="e86ce327-f461-45b4-9feb-ce463355a98d" providerId="ADAL" clId="{D1836827-3D3D-416A-A837-A8A06A4A6669}" dt="2024-05-29T01:51:49.783" v="4295"/>
          <ac:spMkLst>
            <pc:docMk/>
            <pc:sldMk cId="3319871535" sldId="619"/>
            <ac:spMk id="7" creationId="{402ED876-2E8C-B948-34B7-5394A9E75113}"/>
          </ac:spMkLst>
        </pc:spChg>
        <pc:spChg chg="mod">
          <ac:chgData name="Wang Lu" userId="e86ce327-f461-45b4-9feb-ce463355a98d" providerId="ADAL" clId="{D1836827-3D3D-416A-A837-A8A06A4A6669}" dt="2024-05-29T01:51:49.786" v="4297"/>
          <ac:spMkLst>
            <pc:docMk/>
            <pc:sldMk cId="3319871535" sldId="619"/>
            <ac:spMk id="8" creationId="{DCC65D8A-6A27-8C74-3C77-383DD72C53B8}"/>
          </ac:spMkLst>
        </pc:spChg>
        <pc:spChg chg="del">
          <ac:chgData name="Wang Lu" userId="e86ce327-f461-45b4-9feb-ce463355a98d" providerId="ADAL" clId="{D1836827-3D3D-416A-A837-A8A06A4A6669}" dt="2024-05-29T01:51:52.490" v="4341"/>
          <ac:spMkLst>
            <pc:docMk/>
            <pc:sldMk cId="3319871535" sldId="619"/>
            <ac:spMk id="9" creationId="{60C19098-B4A4-7739-7F03-79EACD51C88D}"/>
          </ac:spMkLst>
        </pc:spChg>
        <pc:picChg chg="add mod">
          <ac:chgData name="Wang Lu" userId="e86ce327-f461-45b4-9feb-ce463355a98d" providerId="ADAL" clId="{D1836827-3D3D-416A-A837-A8A06A4A6669}" dt="2024-05-29T01:51:52.490" v="4341"/>
          <ac:picMkLst>
            <pc:docMk/>
            <pc:sldMk cId="3319871535" sldId="619"/>
            <ac:picMk id="10" creationId="{B3389726-2BF2-14AA-CA37-CF7072BAA41B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29T06:13:31.175" v="12046" actId="47"/>
        <pc:sldMkLst>
          <pc:docMk/>
          <pc:sldMk cId="164673044" sldId="620"/>
        </pc:sldMkLst>
        <pc:spChg chg="mod">
          <ac:chgData name="Wang Lu" userId="e86ce327-f461-45b4-9feb-ce463355a98d" providerId="ADAL" clId="{D1836827-3D3D-416A-A837-A8A06A4A6669}" dt="2024-05-29T01:51:49.792" v="4298"/>
          <ac:spMkLst>
            <pc:docMk/>
            <pc:sldMk cId="164673044" sldId="620"/>
            <ac:spMk id="2" creationId="{749E40CC-AEE1-9F68-E09E-DFE5D700C3DC}"/>
          </ac:spMkLst>
        </pc:spChg>
        <pc:spChg chg="mod">
          <ac:chgData name="Wang Lu" userId="e86ce327-f461-45b4-9feb-ce463355a98d" providerId="ADAL" clId="{D1836827-3D3D-416A-A837-A8A06A4A6669}" dt="2024-05-29T01:51:49.796" v="4300"/>
          <ac:spMkLst>
            <pc:docMk/>
            <pc:sldMk cId="164673044" sldId="620"/>
            <ac:spMk id="3" creationId="{CB1C87F5-C7F6-7108-344C-4D77A38593A6}"/>
          </ac:spMkLst>
        </pc:spChg>
        <pc:spChg chg="mod">
          <ac:chgData name="Wang Lu" userId="e86ce327-f461-45b4-9feb-ce463355a98d" providerId="ADAL" clId="{D1836827-3D3D-416A-A837-A8A06A4A6669}" dt="2024-05-29T01:51:49.801" v="4302"/>
          <ac:spMkLst>
            <pc:docMk/>
            <pc:sldMk cId="164673044" sldId="620"/>
            <ac:spMk id="4" creationId="{7A21F318-BE35-23FF-E443-06FD6F4D2739}"/>
          </ac:spMkLst>
        </pc:spChg>
        <pc:spChg chg="del">
          <ac:chgData name="Wang Lu" userId="e86ce327-f461-45b4-9feb-ce463355a98d" providerId="ADAL" clId="{D1836827-3D3D-416A-A837-A8A06A4A6669}" dt="2024-05-29T01:51:53.520" v="4342"/>
          <ac:spMkLst>
            <pc:docMk/>
            <pc:sldMk cId="164673044" sldId="620"/>
            <ac:spMk id="5" creationId="{8FDB2B8D-5EB7-7484-4163-ECB318A26191}"/>
          </ac:spMkLst>
        </pc:spChg>
        <pc:spChg chg="mod">
          <ac:chgData name="Wang Lu" userId="e86ce327-f461-45b4-9feb-ce463355a98d" providerId="ADAL" clId="{D1836827-3D3D-416A-A837-A8A06A4A6669}" dt="2024-05-29T01:51:49.802" v="4303"/>
          <ac:spMkLst>
            <pc:docMk/>
            <pc:sldMk cId="164673044" sldId="620"/>
            <ac:spMk id="6" creationId="{D5FA6ED3-26B2-976F-2D4C-84BBE230CBB4}"/>
          </ac:spMkLst>
        </pc:spChg>
        <pc:spChg chg="mod">
          <ac:chgData name="Wang Lu" userId="e86ce327-f461-45b4-9feb-ce463355a98d" providerId="ADAL" clId="{D1836827-3D3D-416A-A837-A8A06A4A6669}" dt="2024-05-29T01:51:49.803" v="4305"/>
          <ac:spMkLst>
            <pc:docMk/>
            <pc:sldMk cId="164673044" sldId="620"/>
            <ac:spMk id="7" creationId="{6755A7D7-C913-E1E5-F9B3-85BBEC8349D1}"/>
          </ac:spMkLst>
        </pc:spChg>
        <pc:spChg chg="mod">
          <ac:chgData name="Wang Lu" userId="e86ce327-f461-45b4-9feb-ce463355a98d" providerId="ADAL" clId="{D1836827-3D3D-416A-A837-A8A06A4A6669}" dt="2024-05-29T01:51:49.803" v="4306"/>
          <ac:spMkLst>
            <pc:docMk/>
            <pc:sldMk cId="164673044" sldId="620"/>
            <ac:spMk id="8" creationId="{9186BE9A-620B-7F60-0768-91CDA4EA85B5}"/>
          </ac:spMkLst>
        </pc:spChg>
        <pc:spChg chg="mod">
          <ac:chgData name="Wang Lu" userId="e86ce327-f461-45b4-9feb-ce463355a98d" providerId="ADAL" clId="{D1836827-3D3D-416A-A837-A8A06A4A6669}" dt="2024-05-29T01:51:49.810" v="4308"/>
          <ac:spMkLst>
            <pc:docMk/>
            <pc:sldMk cId="164673044" sldId="620"/>
            <ac:spMk id="9" creationId="{F10A6056-D7D2-24DD-7FD4-C36DE318E3A5}"/>
          </ac:spMkLst>
        </pc:spChg>
        <pc:spChg chg="mod">
          <ac:chgData name="Wang Lu" userId="e86ce327-f461-45b4-9feb-ce463355a98d" providerId="ADAL" clId="{D1836827-3D3D-416A-A837-A8A06A4A6669}" dt="2024-05-29T01:51:49.794" v="4299"/>
          <ac:spMkLst>
            <pc:docMk/>
            <pc:sldMk cId="164673044" sldId="620"/>
            <ac:spMk id="10" creationId="{5BC3801C-2897-0D8F-CEBF-EE5F93641E37}"/>
          </ac:spMkLst>
        </pc:spChg>
        <pc:picChg chg="add mod">
          <ac:chgData name="Wang Lu" userId="e86ce327-f461-45b4-9feb-ce463355a98d" providerId="ADAL" clId="{D1836827-3D3D-416A-A837-A8A06A4A6669}" dt="2024-05-29T01:51:53.520" v="4342"/>
          <ac:picMkLst>
            <pc:docMk/>
            <pc:sldMk cId="164673044" sldId="620"/>
            <ac:picMk id="11" creationId="{A5970FCE-E0A1-64B3-87B9-046F222704C9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30T02:46:39.136" v="33210" actId="47"/>
        <pc:sldMkLst>
          <pc:docMk/>
          <pc:sldMk cId="850574932" sldId="620"/>
        </pc:sldMkLst>
        <pc:spChg chg="mod">
          <ac:chgData name="Wang Lu" userId="e86ce327-f461-45b4-9feb-ce463355a98d" providerId="ADAL" clId="{D1836827-3D3D-416A-A837-A8A06A4A6669}" dt="2024-05-29T06:15:03.839" v="12082"/>
          <ac:spMkLst>
            <pc:docMk/>
            <pc:sldMk cId="850574932" sldId="620"/>
            <ac:spMk id="2" creationId="{6FD66805-FD39-E374-7A17-0165379A25D2}"/>
          </ac:spMkLst>
        </pc:spChg>
        <pc:spChg chg="mod">
          <ac:chgData name="Wang Lu" userId="e86ce327-f461-45b4-9feb-ce463355a98d" providerId="ADAL" clId="{D1836827-3D3D-416A-A837-A8A06A4A6669}" dt="2024-05-29T06:15:03.840" v="12084"/>
          <ac:spMkLst>
            <pc:docMk/>
            <pc:sldMk cId="850574932" sldId="620"/>
            <ac:spMk id="3" creationId="{14D45116-426E-3517-7C54-91B624160EB2}"/>
          </ac:spMkLst>
        </pc:spChg>
        <pc:spChg chg="mod">
          <ac:chgData name="Wang Lu" userId="e86ce327-f461-45b4-9feb-ce463355a98d" providerId="ADAL" clId="{D1836827-3D3D-416A-A837-A8A06A4A6669}" dt="2024-05-29T06:15:03.843" v="12086"/>
          <ac:spMkLst>
            <pc:docMk/>
            <pc:sldMk cId="850574932" sldId="620"/>
            <ac:spMk id="4" creationId="{9ABBD753-BC41-D835-7FFD-6B71C999984F}"/>
          </ac:spMkLst>
        </pc:spChg>
        <pc:spChg chg="del">
          <ac:chgData name="Wang Lu" userId="e86ce327-f461-45b4-9feb-ce463355a98d" providerId="ADAL" clId="{D1836827-3D3D-416A-A837-A8A06A4A6669}" dt="2024-05-29T06:15:07.123" v="12126"/>
          <ac:spMkLst>
            <pc:docMk/>
            <pc:sldMk cId="850574932" sldId="620"/>
            <ac:spMk id="5" creationId="{E5D5C058-5843-3002-9A26-84954FB6F780}"/>
          </ac:spMkLst>
        </pc:spChg>
        <pc:spChg chg="mod">
          <ac:chgData name="Wang Lu" userId="e86ce327-f461-45b4-9feb-ce463355a98d" providerId="ADAL" clId="{D1836827-3D3D-416A-A837-A8A06A4A6669}" dt="2024-05-29T06:15:03.843" v="12087"/>
          <ac:spMkLst>
            <pc:docMk/>
            <pc:sldMk cId="850574932" sldId="620"/>
            <ac:spMk id="6" creationId="{F4F3951F-AA63-EC59-230C-8A49D351E293}"/>
          </ac:spMkLst>
        </pc:spChg>
        <pc:spChg chg="mod">
          <ac:chgData name="Wang Lu" userId="e86ce327-f461-45b4-9feb-ce463355a98d" providerId="ADAL" clId="{D1836827-3D3D-416A-A837-A8A06A4A6669}" dt="2024-05-29T06:15:03.846" v="12089"/>
          <ac:spMkLst>
            <pc:docMk/>
            <pc:sldMk cId="850574932" sldId="620"/>
            <ac:spMk id="7" creationId="{88FC5294-7F6F-F5C7-40D8-BD0C9A98C86B}"/>
          </ac:spMkLst>
        </pc:spChg>
        <pc:spChg chg="mod">
          <ac:chgData name="Wang Lu" userId="e86ce327-f461-45b4-9feb-ce463355a98d" providerId="ADAL" clId="{D1836827-3D3D-416A-A837-A8A06A4A6669}" dt="2024-05-29T06:15:03.847" v="12090"/>
          <ac:spMkLst>
            <pc:docMk/>
            <pc:sldMk cId="850574932" sldId="620"/>
            <ac:spMk id="8" creationId="{26988DDC-9903-70F1-3DB5-C513D0CE555A}"/>
          </ac:spMkLst>
        </pc:spChg>
        <pc:spChg chg="mod">
          <ac:chgData name="Wang Lu" userId="e86ce327-f461-45b4-9feb-ce463355a98d" providerId="ADAL" clId="{D1836827-3D3D-416A-A837-A8A06A4A6669}" dt="2024-05-29T06:15:03.851" v="12092"/>
          <ac:spMkLst>
            <pc:docMk/>
            <pc:sldMk cId="850574932" sldId="620"/>
            <ac:spMk id="9" creationId="{E5018D31-2003-9C59-3FDC-1963FCE31FF0}"/>
          </ac:spMkLst>
        </pc:spChg>
        <pc:spChg chg="mod">
          <ac:chgData name="Wang Lu" userId="e86ce327-f461-45b4-9feb-ce463355a98d" providerId="ADAL" clId="{D1836827-3D3D-416A-A837-A8A06A4A6669}" dt="2024-05-29T06:15:03.839" v="12083"/>
          <ac:spMkLst>
            <pc:docMk/>
            <pc:sldMk cId="850574932" sldId="620"/>
            <ac:spMk id="10" creationId="{17AF0260-1046-1681-9249-A2DBBB870AB8}"/>
          </ac:spMkLst>
        </pc:spChg>
        <pc:picChg chg="add mod">
          <ac:chgData name="Wang Lu" userId="e86ce327-f461-45b4-9feb-ce463355a98d" providerId="ADAL" clId="{D1836827-3D3D-416A-A837-A8A06A4A6669}" dt="2024-05-29T06:15:07.123" v="12126"/>
          <ac:picMkLst>
            <pc:docMk/>
            <pc:sldMk cId="850574932" sldId="620"/>
            <ac:picMk id="11" creationId="{2FC1818A-00D8-6BA0-6756-392BD8BC05A3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29T06:13:32.424" v="12047" actId="47"/>
        <pc:sldMkLst>
          <pc:docMk/>
          <pc:sldMk cId="150026615" sldId="621"/>
        </pc:sldMkLst>
        <pc:spChg chg="mod">
          <ac:chgData name="Wang Lu" userId="e86ce327-f461-45b4-9feb-ce463355a98d" providerId="ADAL" clId="{D1836827-3D3D-416A-A837-A8A06A4A6669}" dt="2024-05-29T01:51:49.818" v="4309"/>
          <ac:spMkLst>
            <pc:docMk/>
            <pc:sldMk cId="150026615" sldId="621"/>
            <ac:spMk id="2" creationId="{35971B3C-4EE1-F503-67C3-F48CC83B5796}"/>
          </ac:spMkLst>
        </pc:spChg>
        <pc:spChg chg="mod">
          <ac:chgData name="Wang Lu" userId="e86ce327-f461-45b4-9feb-ce463355a98d" providerId="ADAL" clId="{D1836827-3D3D-416A-A837-A8A06A4A6669}" dt="2024-05-29T01:51:49.818" v="4310"/>
          <ac:spMkLst>
            <pc:docMk/>
            <pc:sldMk cId="150026615" sldId="621"/>
            <ac:spMk id="3" creationId="{FC9D202F-1DD4-7DE9-E4F9-60E35C1BFEFF}"/>
          </ac:spMkLst>
        </pc:spChg>
        <pc:spChg chg="mod">
          <ac:chgData name="Wang Lu" userId="e86ce327-f461-45b4-9feb-ce463355a98d" providerId="ADAL" clId="{D1836827-3D3D-416A-A837-A8A06A4A6669}" dt="2024-05-29T01:51:49.824" v="4312"/>
          <ac:spMkLst>
            <pc:docMk/>
            <pc:sldMk cId="150026615" sldId="621"/>
            <ac:spMk id="4" creationId="{D0D0FA70-5731-232A-E933-837FCB9E386B}"/>
          </ac:spMkLst>
        </pc:spChg>
        <pc:spChg chg="mod">
          <ac:chgData name="Wang Lu" userId="e86ce327-f461-45b4-9feb-ce463355a98d" providerId="ADAL" clId="{D1836827-3D3D-416A-A837-A8A06A4A6669}" dt="2024-05-29T01:51:49.825" v="4313"/>
          <ac:spMkLst>
            <pc:docMk/>
            <pc:sldMk cId="150026615" sldId="621"/>
            <ac:spMk id="5" creationId="{04470BF9-FB79-0266-6DC3-81630877127D}"/>
          </ac:spMkLst>
        </pc:spChg>
        <pc:spChg chg="mod">
          <ac:chgData name="Wang Lu" userId="e86ce327-f461-45b4-9feb-ce463355a98d" providerId="ADAL" clId="{D1836827-3D3D-416A-A837-A8A06A4A6669}" dt="2024-05-29T01:51:49.830" v="4315"/>
          <ac:spMkLst>
            <pc:docMk/>
            <pc:sldMk cId="150026615" sldId="621"/>
            <ac:spMk id="6" creationId="{64DFDE20-6409-CB12-6992-7C81A5AD5124}"/>
          </ac:spMkLst>
        </pc:spChg>
        <pc:spChg chg="mod">
          <ac:chgData name="Wang Lu" userId="e86ce327-f461-45b4-9feb-ce463355a98d" providerId="ADAL" clId="{D1836827-3D3D-416A-A837-A8A06A4A6669}" dt="2024-05-29T01:51:49.831" v="4316"/>
          <ac:spMkLst>
            <pc:docMk/>
            <pc:sldMk cId="150026615" sldId="621"/>
            <ac:spMk id="7" creationId="{ACA1FDC1-E11F-4014-4BD3-F612F2860BD4}"/>
          </ac:spMkLst>
        </pc:spChg>
        <pc:spChg chg="mod">
          <ac:chgData name="Wang Lu" userId="e86ce327-f461-45b4-9feb-ce463355a98d" providerId="ADAL" clId="{D1836827-3D3D-416A-A837-A8A06A4A6669}" dt="2024-05-29T01:51:49.831" v="4318"/>
          <ac:spMkLst>
            <pc:docMk/>
            <pc:sldMk cId="150026615" sldId="621"/>
            <ac:spMk id="8" creationId="{CD099F44-0D07-56C0-A0D5-923803036FD0}"/>
          </ac:spMkLst>
        </pc:spChg>
        <pc:spChg chg="del">
          <ac:chgData name="Wang Lu" userId="e86ce327-f461-45b4-9feb-ce463355a98d" providerId="ADAL" clId="{D1836827-3D3D-416A-A837-A8A06A4A6669}" dt="2024-05-29T01:51:54.644" v="4343"/>
          <ac:spMkLst>
            <pc:docMk/>
            <pc:sldMk cId="150026615" sldId="621"/>
            <ac:spMk id="9" creationId="{F323261B-2F7C-DC08-48BA-2BCC8E451B67}"/>
          </ac:spMkLst>
        </pc:spChg>
        <pc:picChg chg="add mod">
          <ac:chgData name="Wang Lu" userId="e86ce327-f461-45b4-9feb-ce463355a98d" providerId="ADAL" clId="{D1836827-3D3D-416A-A837-A8A06A4A6669}" dt="2024-05-29T01:51:54.644" v="4343"/>
          <ac:picMkLst>
            <pc:docMk/>
            <pc:sldMk cId="150026615" sldId="621"/>
            <ac:picMk id="10" creationId="{D51ED2EA-A7DF-63FD-4379-BB7A9BCDC54F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30T02:46:41.608" v="33212" actId="47"/>
        <pc:sldMkLst>
          <pc:docMk/>
          <pc:sldMk cId="2111915806" sldId="621"/>
        </pc:sldMkLst>
        <pc:spChg chg="mod">
          <ac:chgData name="Wang Lu" userId="e86ce327-f461-45b4-9feb-ce463355a98d" providerId="ADAL" clId="{D1836827-3D3D-416A-A837-A8A06A4A6669}" dt="2024-05-29T06:15:03.884" v="12103"/>
          <ac:spMkLst>
            <pc:docMk/>
            <pc:sldMk cId="2111915806" sldId="621"/>
            <ac:spMk id="2" creationId="{ABA93066-09AA-66FE-B227-EF914F249D6D}"/>
          </ac:spMkLst>
        </pc:spChg>
        <pc:spChg chg="mod">
          <ac:chgData name="Wang Lu" userId="e86ce327-f461-45b4-9feb-ce463355a98d" providerId="ADAL" clId="{D1836827-3D3D-416A-A837-A8A06A4A6669}" dt="2024-05-29T06:15:03.885" v="12104"/>
          <ac:spMkLst>
            <pc:docMk/>
            <pc:sldMk cId="2111915806" sldId="621"/>
            <ac:spMk id="3" creationId="{6B3A4164-4DEE-CD15-E62F-175F2B7D3196}"/>
          </ac:spMkLst>
        </pc:spChg>
        <pc:spChg chg="mod">
          <ac:chgData name="Wang Lu" userId="e86ce327-f461-45b4-9feb-ce463355a98d" providerId="ADAL" clId="{D1836827-3D3D-416A-A837-A8A06A4A6669}" dt="2024-05-29T06:15:03.887" v="12106"/>
          <ac:spMkLst>
            <pc:docMk/>
            <pc:sldMk cId="2111915806" sldId="621"/>
            <ac:spMk id="4" creationId="{22A10F2B-AD36-7A7B-1C47-68532AB9194A}"/>
          </ac:spMkLst>
        </pc:spChg>
        <pc:spChg chg="mod">
          <ac:chgData name="Wang Lu" userId="e86ce327-f461-45b4-9feb-ce463355a98d" providerId="ADAL" clId="{D1836827-3D3D-416A-A837-A8A06A4A6669}" dt="2024-05-29T06:15:03.888" v="12107"/>
          <ac:spMkLst>
            <pc:docMk/>
            <pc:sldMk cId="2111915806" sldId="621"/>
            <ac:spMk id="5" creationId="{14805E40-67BD-F8C4-E3AF-DB2D55AF8058}"/>
          </ac:spMkLst>
        </pc:spChg>
        <pc:spChg chg="mod">
          <ac:chgData name="Wang Lu" userId="e86ce327-f461-45b4-9feb-ce463355a98d" providerId="ADAL" clId="{D1836827-3D3D-416A-A837-A8A06A4A6669}" dt="2024-05-29T06:15:03.890" v="12109"/>
          <ac:spMkLst>
            <pc:docMk/>
            <pc:sldMk cId="2111915806" sldId="621"/>
            <ac:spMk id="6" creationId="{E7832055-222B-0BBB-9F93-40A370059364}"/>
          </ac:spMkLst>
        </pc:spChg>
        <pc:spChg chg="mod">
          <ac:chgData name="Wang Lu" userId="e86ce327-f461-45b4-9feb-ce463355a98d" providerId="ADAL" clId="{D1836827-3D3D-416A-A837-A8A06A4A6669}" dt="2024-05-29T06:15:03.891" v="12110"/>
          <ac:spMkLst>
            <pc:docMk/>
            <pc:sldMk cId="2111915806" sldId="621"/>
            <ac:spMk id="7" creationId="{AE1C7B70-E3F1-AAA1-0238-B662B2A2441C}"/>
          </ac:spMkLst>
        </pc:spChg>
        <pc:spChg chg="mod">
          <ac:chgData name="Wang Lu" userId="e86ce327-f461-45b4-9feb-ce463355a98d" providerId="ADAL" clId="{D1836827-3D3D-416A-A837-A8A06A4A6669}" dt="2024-05-29T06:15:03.893" v="12112"/>
          <ac:spMkLst>
            <pc:docMk/>
            <pc:sldMk cId="2111915806" sldId="621"/>
            <ac:spMk id="8" creationId="{89D4FB8E-7F54-8949-E750-569BB22B8A55}"/>
          </ac:spMkLst>
        </pc:spChg>
        <pc:spChg chg="del">
          <ac:chgData name="Wang Lu" userId="e86ce327-f461-45b4-9feb-ce463355a98d" providerId="ADAL" clId="{D1836827-3D3D-416A-A837-A8A06A4A6669}" dt="2024-05-29T06:15:08.262" v="12127"/>
          <ac:spMkLst>
            <pc:docMk/>
            <pc:sldMk cId="2111915806" sldId="621"/>
            <ac:spMk id="9" creationId="{EB1BD838-7A0B-6A9C-0DC4-149353656A1F}"/>
          </ac:spMkLst>
        </pc:spChg>
        <pc:picChg chg="add mod">
          <ac:chgData name="Wang Lu" userId="e86ce327-f461-45b4-9feb-ce463355a98d" providerId="ADAL" clId="{D1836827-3D3D-416A-A837-A8A06A4A6669}" dt="2024-05-29T06:15:08.262" v="12127"/>
          <ac:picMkLst>
            <pc:docMk/>
            <pc:sldMk cId="2111915806" sldId="621"/>
            <ac:picMk id="10" creationId="{AFD5CD67-9C91-9C4A-105F-1C1621BB5107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29T06:13:33.510" v="12048" actId="47"/>
        <pc:sldMkLst>
          <pc:docMk/>
          <pc:sldMk cId="3523565125" sldId="622"/>
        </pc:sldMkLst>
        <pc:spChg chg="mod">
          <ac:chgData name="Wang Lu" userId="e86ce327-f461-45b4-9feb-ce463355a98d" providerId="ADAL" clId="{D1836827-3D3D-416A-A837-A8A06A4A6669}" dt="2024-05-29T01:51:49.831" v="4319"/>
          <ac:spMkLst>
            <pc:docMk/>
            <pc:sldMk cId="3523565125" sldId="622"/>
            <ac:spMk id="2" creationId="{02686A55-48F1-7ACB-CBD5-91E233F37CE4}"/>
          </ac:spMkLst>
        </pc:spChg>
        <pc:spChg chg="mod">
          <ac:chgData name="Wang Lu" userId="e86ce327-f461-45b4-9feb-ce463355a98d" providerId="ADAL" clId="{D1836827-3D3D-416A-A837-A8A06A4A6669}" dt="2024-05-29T01:51:49.841" v="4321"/>
          <ac:spMkLst>
            <pc:docMk/>
            <pc:sldMk cId="3523565125" sldId="622"/>
            <ac:spMk id="3" creationId="{5E9F5EEB-40CC-B46E-4801-735818215DFC}"/>
          </ac:spMkLst>
        </pc:spChg>
        <pc:spChg chg="mod">
          <ac:chgData name="Wang Lu" userId="e86ce327-f461-45b4-9feb-ce463355a98d" providerId="ADAL" clId="{D1836827-3D3D-416A-A837-A8A06A4A6669}" dt="2024-05-29T01:51:49.846" v="4323"/>
          <ac:spMkLst>
            <pc:docMk/>
            <pc:sldMk cId="3523565125" sldId="622"/>
            <ac:spMk id="4" creationId="{1C2054CA-09D4-65CA-8B06-EDA6F816366C}"/>
          </ac:spMkLst>
        </pc:spChg>
        <pc:spChg chg="mod">
          <ac:chgData name="Wang Lu" userId="e86ce327-f461-45b4-9feb-ce463355a98d" providerId="ADAL" clId="{D1836827-3D3D-416A-A837-A8A06A4A6669}" dt="2024-05-29T01:51:49.846" v="4324"/>
          <ac:spMkLst>
            <pc:docMk/>
            <pc:sldMk cId="3523565125" sldId="622"/>
            <ac:spMk id="5" creationId="{4F7770DA-6379-3565-708C-7569E6A86610}"/>
          </ac:spMkLst>
        </pc:spChg>
        <pc:spChg chg="mod">
          <ac:chgData name="Wang Lu" userId="e86ce327-f461-45b4-9feb-ce463355a98d" providerId="ADAL" clId="{D1836827-3D3D-416A-A837-A8A06A4A6669}" dt="2024-05-29T01:51:49.851" v="4326"/>
          <ac:spMkLst>
            <pc:docMk/>
            <pc:sldMk cId="3523565125" sldId="622"/>
            <ac:spMk id="6" creationId="{1902C2EC-199E-57CB-805C-92D8A3796786}"/>
          </ac:spMkLst>
        </pc:spChg>
        <pc:spChg chg="mod">
          <ac:chgData name="Wang Lu" userId="e86ce327-f461-45b4-9feb-ce463355a98d" providerId="ADAL" clId="{D1836827-3D3D-416A-A837-A8A06A4A6669}" dt="2024-05-29T01:51:49.851" v="4327"/>
          <ac:spMkLst>
            <pc:docMk/>
            <pc:sldMk cId="3523565125" sldId="622"/>
            <ac:spMk id="7" creationId="{73B8A28E-DE07-48D3-FD80-B7D935B6EFBA}"/>
          </ac:spMkLst>
        </pc:spChg>
        <pc:spChg chg="mod">
          <ac:chgData name="Wang Lu" userId="e86ce327-f461-45b4-9feb-ce463355a98d" providerId="ADAL" clId="{D1836827-3D3D-416A-A837-A8A06A4A6669}" dt="2024-05-29T01:51:49.851" v="4329"/>
          <ac:spMkLst>
            <pc:docMk/>
            <pc:sldMk cId="3523565125" sldId="622"/>
            <ac:spMk id="8" creationId="{A6AD719A-A88B-BC60-C32B-7C20A7950EB0}"/>
          </ac:spMkLst>
        </pc:spChg>
        <pc:spChg chg="del">
          <ac:chgData name="Wang Lu" userId="e86ce327-f461-45b4-9feb-ce463355a98d" providerId="ADAL" clId="{D1836827-3D3D-416A-A837-A8A06A4A6669}" dt="2024-05-29T01:51:55.880" v="4344"/>
          <ac:spMkLst>
            <pc:docMk/>
            <pc:sldMk cId="3523565125" sldId="622"/>
            <ac:spMk id="9" creationId="{DF75C31F-02E4-C1DE-7DEA-639A64B8753D}"/>
          </ac:spMkLst>
        </pc:spChg>
        <pc:spChg chg="mod">
          <ac:chgData name="Wang Lu" userId="e86ce327-f461-45b4-9feb-ce463355a98d" providerId="ADAL" clId="{D1836827-3D3D-416A-A837-A8A06A4A6669}" dt="2024-05-29T01:51:49.841" v="4320"/>
          <ac:spMkLst>
            <pc:docMk/>
            <pc:sldMk cId="3523565125" sldId="622"/>
            <ac:spMk id="10" creationId="{9CCC9B03-20A7-E9B8-B9BF-2C75D96E6ECE}"/>
          </ac:spMkLst>
        </pc:spChg>
        <pc:picChg chg="add mod">
          <ac:chgData name="Wang Lu" userId="e86ce327-f461-45b4-9feb-ce463355a98d" providerId="ADAL" clId="{D1836827-3D3D-416A-A837-A8A06A4A6669}" dt="2024-05-29T01:51:55.880" v="4344"/>
          <ac:picMkLst>
            <pc:docMk/>
            <pc:sldMk cId="3523565125" sldId="622"/>
            <ac:picMk id="11" creationId="{77E466B1-8AA5-F9A2-409B-053B4C750692}"/>
          </ac:picMkLst>
        </pc:picChg>
      </pc:sldChg>
      <pc:sldChg chg="addSp delSp modSp new del mod">
        <pc:chgData name="Wang Lu" userId="e86ce327-f461-45b4-9feb-ce463355a98d" providerId="ADAL" clId="{D1836827-3D3D-416A-A837-A8A06A4A6669}" dt="2024-05-30T02:46:42.742" v="33213" actId="47"/>
        <pc:sldMkLst>
          <pc:docMk/>
          <pc:sldMk cId="3978447921" sldId="622"/>
        </pc:sldMkLst>
        <pc:spChg chg="mod">
          <ac:chgData name="Wang Lu" userId="e86ce327-f461-45b4-9feb-ce463355a98d" providerId="ADAL" clId="{D1836827-3D3D-416A-A837-A8A06A4A6669}" dt="2024-05-29T06:15:04.835" v="12113"/>
          <ac:spMkLst>
            <pc:docMk/>
            <pc:sldMk cId="3978447921" sldId="622"/>
            <ac:spMk id="2" creationId="{A2AFF342-3FA0-8BD0-7D96-9DA09DB90C9E}"/>
          </ac:spMkLst>
        </pc:spChg>
        <pc:spChg chg="mod">
          <ac:chgData name="Wang Lu" userId="e86ce327-f461-45b4-9feb-ce463355a98d" providerId="ADAL" clId="{D1836827-3D3D-416A-A837-A8A06A4A6669}" dt="2024-05-29T06:15:04.836" v="12115"/>
          <ac:spMkLst>
            <pc:docMk/>
            <pc:sldMk cId="3978447921" sldId="622"/>
            <ac:spMk id="3" creationId="{B227541B-FDFB-4290-AA76-65FD53AA537C}"/>
          </ac:spMkLst>
        </pc:spChg>
        <pc:spChg chg="mod">
          <ac:chgData name="Wang Lu" userId="e86ce327-f461-45b4-9feb-ce463355a98d" providerId="ADAL" clId="{D1836827-3D3D-416A-A837-A8A06A4A6669}" dt="2024-05-29T06:15:04.839" v="12117"/>
          <ac:spMkLst>
            <pc:docMk/>
            <pc:sldMk cId="3978447921" sldId="622"/>
            <ac:spMk id="4" creationId="{3B5F8F92-B0A0-1387-66B9-927C31753155}"/>
          </ac:spMkLst>
        </pc:spChg>
        <pc:spChg chg="mod">
          <ac:chgData name="Wang Lu" userId="e86ce327-f461-45b4-9feb-ce463355a98d" providerId="ADAL" clId="{D1836827-3D3D-416A-A837-A8A06A4A6669}" dt="2024-05-29T06:15:04.839" v="12118"/>
          <ac:spMkLst>
            <pc:docMk/>
            <pc:sldMk cId="3978447921" sldId="622"/>
            <ac:spMk id="5" creationId="{39A0E3B6-C018-F5CE-DA7A-E4C9090042C4}"/>
          </ac:spMkLst>
        </pc:spChg>
        <pc:spChg chg="mod">
          <ac:chgData name="Wang Lu" userId="e86ce327-f461-45b4-9feb-ce463355a98d" providerId="ADAL" clId="{D1836827-3D3D-416A-A837-A8A06A4A6669}" dt="2024-05-29T06:15:04.842" v="12120"/>
          <ac:spMkLst>
            <pc:docMk/>
            <pc:sldMk cId="3978447921" sldId="622"/>
            <ac:spMk id="6" creationId="{56F23D1B-9B28-F6B7-77C5-4BF240AA88D6}"/>
          </ac:spMkLst>
        </pc:spChg>
        <pc:spChg chg="mod">
          <ac:chgData name="Wang Lu" userId="e86ce327-f461-45b4-9feb-ce463355a98d" providerId="ADAL" clId="{D1836827-3D3D-416A-A837-A8A06A4A6669}" dt="2024-05-29T06:15:04.842" v="12121"/>
          <ac:spMkLst>
            <pc:docMk/>
            <pc:sldMk cId="3978447921" sldId="622"/>
            <ac:spMk id="7" creationId="{4A38F9A2-0F0E-0E2C-AD21-8C1C7589AAD1}"/>
          </ac:spMkLst>
        </pc:spChg>
        <pc:spChg chg="mod">
          <ac:chgData name="Wang Lu" userId="e86ce327-f461-45b4-9feb-ce463355a98d" providerId="ADAL" clId="{D1836827-3D3D-416A-A837-A8A06A4A6669}" dt="2024-05-29T06:15:04.845" v="12123"/>
          <ac:spMkLst>
            <pc:docMk/>
            <pc:sldMk cId="3978447921" sldId="622"/>
            <ac:spMk id="8" creationId="{1B79097E-FD33-1E17-1FBF-084E6BFAC770}"/>
          </ac:spMkLst>
        </pc:spChg>
        <pc:spChg chg="del">
          <ac:chgData name="Wang Lu" userId="e86ce327-f461-45b4-9feb-ce463355a98d" providerId="ADAL" clId="{D1836827-3D3D-416A-A837-A8A06A4A6669}" dt="2024-05-29T06:15:10.053" v="12128"/>
          <ac:spMkLst>
            <pc:docMk/>
            <pc:sldMk cId="3978447921" sldId="622"/>
            <ac:spMk id="9" creationId="{3E7AAACA-B960-9D51-A3F0-549A4EFA1D54}"/>
          </ac:spMkLst>
        </pc:spChg>
        <pc:spChg chg="mod">
          <ac:chgData name="Wang Lu" userId="e86ce327-f461-45b4-9feb-ce463355a98d" providerId="ADAL" clId="{D1836827-3D3D-416A-A837-A8A06A4A6669}" dt="2024-05-29T06:15:04.836" v="12114"/>
          <ac:spMkLst>
            <pc:docMk/>
            <pc:sldMk cId="3978447921" sldId="622"/>
            <ac:spMk id="10" creationId="{47AA785B-02B6-CB4E-350F-343AFF1218FE}"/>
          </ac:spMkLst>
        </pc:spChg>
        <pc:picChg chg="add mod">
          <ac:chgData name="Wang Lu" userId="e86ce327-f461-45b4-9feb-ce463355a98d" providerId="ADAL" clId="{D1836827-3D3D-416A-A837-A8A06A4A6669}" dt="2024-05-29T06:15:10.053" v="12128"/>
          <ac:picMkLst>
            <pc:docMk/>
            <pc:sldMk cId="3978447921" sldId="622"/>
            <ac:picMk id="11" creationId="{4525A476-07A1-AAE1-D4E9-10C7C6D5829E}"/>
          </ac:picMkLst>
        </pc:picChg>
      </pc:sldChg>
      <pc:sldChg chg="modSp add del mod">
        <pc:chgData name="Wang Lu" userId="e86ce327-f461-45b4-9feb-ce463355a98d" providerId="ADAL" clId="{D1836827-3D3D-416A-A837-A8A06A4A6669}" dt="2024-05-30T02:46:40.415" v="33211" actId="47"/>
        <pc:sldMkLst>
          <pc:docMk/>
          <pc:sldMk cId="1004968741" sldId="623"/>
        </pc:sldMkLst>
        <pc:spChg chg="mod">
          <ac:chgData name="Wang Lu" userId="e86ce327-f461-45b4-9feb-ce463355a98d" providerId="ADAL" clId="{D1836827-3D3D-416A-A837-A8A06A4A6669}" dt="2024-05-29T06:15:03.873" v="12102"/>
          <ac:spMkLst>
            <pc:docMk/>
            <pc:sldMk cId="1004968741" sldId="623"/>
            <ac:spMk id="3" creationId="{00000000-0000-0000-0000-000000000000}"/>
          </ac:spMkLst>
        </pc:spChg>
        <pc:spChg chg="mod">
          <ac:chgData name="Wang Lu" userId="e86ce327-f461-45b4-9feb-ce463355a98d" providerId="ADAL" clId="{D1836827-3D3D-416A-A837-A8A06A4A6669}" dt="2024-05-29T06:15:03.869" v="12101"/>
          <ac:spMkLst>
            <pc:docMk/>
            <pc:sldMk cId="1004968741" sldId="623"/>
            <ac:spMk id="4" creationId="{00000000-0000-0000-0000-000000000000}"/>
          </ac:spMkLst>
        </pc:spChg>
      </pc:sldChg>
      <pc:sldChg chg="modSp add del mod">
        <pc:chgData name="Wang Lu" userId="e86ce327-f461-45b4-9feb-ce463355a98d" providerId="ADAL" clId="{D1836827-3D3D-416A-A837-A8A06A4A6669}" dt="2024-05-29T06:13:35.095" v="12049" actId="47"/>
        <pc:sldMkLst>
          <pc:docMk/>
          <pc:sldMk cId="1555694976" sldId="623"/>
        </pc:sldMkLst>
        <pc:spChg chg="mod">
          <ac:chgData name="Wang Lu" userId="e86ce327-f461-45b4-9feb-ce463355a98d" providerId="ADAL" clId="{D1836827-3D3D-416A-A837-A8A06A4A6669}" dt="2024-05-29T01:51:49.879" v="4339"/>
          <ac:spMkLst>
            <pc:docMk/>
            <pc:sldMk cId="1555694976" sldId="623"/>
            <ac:spMk id="3" creationId="{00000000-0000-0000-0000-000000000000}"/>
          </ac:spMkLst>
        </pc:spChg>
        <pc:spChg chg="mod">
          <ac:chgData name="Wang Lu" userId="e86ce327-f461-45b4-9feb-ce463355a98d" providerId="ADAL" clId="{D1836827-3D3D-416A-A837-A8A06A4A6669}" dt="2024-05-29T01:51:49.871" v="4338"/>
          <ac:spMkLst>
            <pc:docMk/>
            <pc:sldMk cId="1555694976" sldId="623"/>
            <ac:spMk id="4" creationId="{00000000-0000-0000-0000-000000000000}"/>
          </ac:spMkLst>
        </pc:spChg>
      </pc:sldChg>
      <pc:sldMasterChg chg="addSp delSp modSp mod addSldLayout delSldLayout modSldLayout">
        <pc:chgData name="Wang Lu" userId="e86ce327-f461-45b4-9feb-ce463355a98d" providerId="ADAL" clId="{D1836827-3D3D-416A-A837-A8A06A4A6669}" dt="2024-05-28T01:13:13.195" v="3313"/>
        <pc:sldMasterMkLst>
          <pc:docMk/>
          <pc:sldMasterMk cId="917733312" sldId="2147483690"/>
        </pc:sldMasterMkLst>
        <pc:spChg chg="del mod">
          <ac:chgData name="Wang Lu" userId="e86ce327-f461-45b4-9feb-ce463355a98d" providerId="ADAL" clId="{D1836827-3D3D-416A-A837-A8A06A4A6669}" dt="2024-05-28T00:55:35.431" v="3232" actId="478"/>
          <ac:spMkLst>
            <pc:docMk/>
            <pc:sldMasterMk cId="917733312" sldId="2147483690"/>
            <ac:spMk id="3" creationId="{5D637CAB-4F77-9ECC-69D4-B572AFDC2E60}"/>
          </ac:spMkLst>
        </pc:spChg>
        <pc:spChg chg="del mod">
          <ac:chgData name="Wang Lu" userId="e86ce327-f461-45b4-9feb-ce463355a98d" providerId="ADAL" clId="{D1836827-3D3D-416A-A837-A8A06A4A6669}" dt="2024-05-28T00:46:35.881" v="3199" actId="478"/>
          <ac:spMkLst>
            <pc:docMk/>
            <pc:sldMasterMk cId="917733312" sldId="2147483690"/>
            <ac:spMk id="3" creationId="{66BD3F58-C70C-3CE7-6E78-7C9420CF2B9B}"/>
          </ac:spMkLst>
        </pc:spChg>
        <pc:spChg chg="mod">
          <ac:chgData name="Wang Lu" userId="e86ce327-f461-45b4-9feb-ce463355a98d" providerId="ADAL" clId="{D1836827-3D3D-416A-A837-A8A06A4A6669}" dt="2024-05-28T00:40:15.307" v="3156"/>
          <ac:spMkLst>
            <pc:docMk/>
            <pc:sldMasterMk cId="917733312" sldId="2147483690"/>
            <ac:spMk id="4" creationId="{59D204C9-BA47-40E2-860D-0CFC76BF035E}"/>
          </ac:spMkLst>
        </pc:spChg>
        <pc:spChg chg="add del mod">
          <ac:chgData name="Wang Lu" userId="e86ce327-f461-45b4-9feb-ce463355a98d" providerId="ADAL" clId="{D1836827-3D3D-416A-A837-A8A06A4A6669}" dt="2024-05-28T00:57:30.022" v="3249" actId="478"/>
          <ac:spMkLst>
            <pc:docMk/>
            <pc:sldMasterMk cId="917733312" sldId="2147483690"/>
            <ac:spMk id="4" creationId="{6FB33536-E30C-0221-CCE2-08A70A002E5B}"/>
          </ac:spMkLst>
        </pc:spChg>
        <pc:spChg chg="add del mod">
          <ac:chgData name="Wang Lu" userId="e86ce327-f461-45b4-9feb-ce463355a98d" providerId="ADAL" clId="{D1836827-3D3D-416A-A837-A8A06A4A6669}" dt="2024-05-28T01:03:14.903" v="3253" actId="478"/>
          <ac:spMkLst>
            <pc:docMk/>
            <pc:sldMasterMk cId="917733312" sldId="2147483690"/>
            <ac:spMk id="5" creationId="{59F78B73-5231-0E11-E7B8-A53CFEFBDED1}"/>
          </ac:spMkLst>
        </pc:spChg>
        <pc:spChg chg="del mod">
          <ac:chgData name="Wang Lu" userId="e86ce327-f461-45b4-9feb-ce463355a98d" providerId="ADAL" clId="{D1836827-3D3D-416A-A837-A8A06A4A6669}" dt="2024-05-28T00:48:08.232" v="3202" actId="478"/>
          <ac:spMkLst>
            <pc:docMk/>
            <pc:sldMasterMk cId="917733312" sldId="2147483690"/>
            <ac:spMk id="5" creationId="{FE215CA2-FF86-E57A-8225-DBA0B68AD441}"/>
          </ac:spMkLst>
        </pc:spChg>
        <pc:spChg chg="add del mod">
          <ac:chgData name="Wang Lu" userId="e86ce327-f461-45b4-9feb-ce463355a98d" providerId="ADAL" clId="{D1836827-3D3D-416A-A837-A8A06A4A6669}" dt="2024-05-28T01:05:41.752" v="3273" actId="478"/>
          <ac:spMkLst>
            <pc:docMk/>
            <pc:sldMasterMk cId="917733312" sldId="2147483690"/>
            <ac:spMk id="7" creationId="{507C5505-7A9B-D7DF-F9FE-AC7F24A80051}"/>
          </ac:spMkLst>
        </pc:spChg>
        <pc:spChg chg="add del mod">
          <ac:chgData name="Wang Lu" userId="e86ce327-f461-45b4-9feb-ce463355a98d" providerId="ADAL" clId="{D1836827-3D3D-416A-A837-A8A06A4A6669}" dt="2024-05-28T01:06:21.401" v="3276"/>
          <ac:spMkLst>
            <pc:docMk/>
            <pc:sldMasterMk cId="917733312" sldId="2147483690"/>
            <ac:spMk id="8" creationId="{C9477803-1E7F-9CFD-072B-4925B10EE2A3}"/>
          </ac:spMkLst>
        </pc:spChg>
        <pc:spChg chg="add del mod">
          <ac:chgData name="Wang Lu" userId="e86ce327-f461-45b4-9feb-ce463355a98d" providerId="ADAL" clId="{D1836827-3D3D-416A-A837-A8A06A4A6669}" dt="2024-05-28T01:09:28.377" v="3294" actId="478"/>
          <ac:spMkLst>
            <pc:docMk/>
            <pc:sldMasterMk cId="917733312" sldId="2147483690"/>
            <ac:spMk id="11" creationId="{53AA2661-E63F-426D-D642-214B3DB513E6}"/>
          </ac:spMkLst>
        </pc:spChg>
        <pc:spChg chg="del mod">
          <ac:chgData name="Wang Lu" userId="e86ce327-f461-45b4-9feb-ce463355a98d" providerId="ADAL" clId="{D1836827-3D3D-416A-A837-A8A06A4A6669}" dt="2024-05-28T01:11:47.990" v="3297" actId="478"/>
          <ac:spMkLst>
            <pc:docMk/>
            <pc:sldMasterMk cId="917733312" sldId="2147483690"/>
            <ac:spMk id="12" creationId="{76EFC53A-F93C-DA49-7B67-E5CF908C3B4D}"/>
          </ac:spMkLst>
        </pc:spChg>
        <pc:spChg chg="mod">
          <ac:chgData name="Wang Lu" userId="e86ce327-f461-45b4-9feb-ce463355a98d" providerId="ADAL" clId="{D1836827-3D3D-416A-A837-A8A06A4A6669}" dt="2024-05-28T01:12:56.665" v="3307" actId="403"/>
          <ac:spMkLst>
            <pc:docMk/>
            <pc:sldMasterMk cId="917733312" sldId="2147483690"/>
            <ac:spMk id="13" creationId="{C1D6052F-D4D8-933A-7C25-4C6188063729}"/>
          </ac:spMkLst>
        </pc:spChg>
        <pc:sldLayoutChg chg="addSp delSp modSp mod">
          <pc:chgData name="Wang Lu" userId="e86ce327-f461-45b4-9feb-ce463355a98d" providerId="ADAL" clId="{D1836827-3D3D-416A-A837-A8A06A4A6669}" dt="2024-05-28T01:13:10.910" v="3312"/>
          <pc:sldLayoutMkLst>
            <pc:docMk/>
            <pc:sldMasterMk cId="917733312" sldId="2147483690"/>
            <pc:sldLayoutMk cId="1176399447" sldId="2147483678"/>
          </pc:sldLayoutMkLst>
          <pc:spChg chg="add del mod">
            <ac:chgData name="Wang Lu" userId="e86ce327-f461-45b4-9feb-ce463355a98d" providerId="ADAL" clId="{D1836827-3D3D-416A-A837-A8A06A4A6669}" dt="2024-05-28T00:55:46.647" v="3236" actId="478"/>
            <ac:spMkLst>
              <pc:docMk/>
              <pc:sldMasterMk cId="917733312" sldId="2147483690"/>
              <pc:sldLayoutMk cId="1176399447" sldId="2147483678"/>
              <ac:spMk id="2" creationId="{2AA3FE54-4C55-D002-6CE0-66575F46C463}"/>
            </ac:spMkLst>
          </pc:spChg>
          <pc:spChg chg="del">
            <ac:chgData name="Wang Lu" userId="e86ce327-f461-45b4-9feb-ce463355a98d" providerId="ADAL" clId="{D1836827-3D3D-416A-A837-A8A06A4A6669}" dt="2024-05-28T00:42:56.647" v="3169" actId="478"/>
            <ac:spMkLst>
              <pc:docMk/>
              <pc:sldMasterMk cId="917733312" sldId="2147483690"/>
              <pc:sldLayoutMk cId="1176399447" sldId="2147483678"/>
              <ac:spMk id="2" creationId="{A6624681-234B-4857-82F8-A8F58636E471}"/>
            </ac:spMkLst>
          </pc:spChg>
          <pc:spChg chg="add del mod">
            <ac:chgData name="Wang Lu" userId="e86ce327-f461-45b4-9feb-ce463355a98d" providerId="ADAL" clId="{D1836827-3D3D-416A-A837-A8A06A4A6669}" dt="2024-05-28T01:03:32.758" v="3258" actId="478"/>
            <ac:spMkLst>
              <pc:docMk/>
              <pc:sldMasterMk cId="917733312" sldId="2147483690"/>
              <pc:sldLayoutMk cId="1176399447" sldId="2147483678"/>
              <ac:spMk id="3" creationId="{337FF24C-9C46-1B78-0613-6EC0DA013128}"/>
            </ac:spMkLst>
          </pc:spChg>
          <pc:spChg chg="add del mod">
            <ac:chgData name="Wang Lu" userId="e86ce327-f461-45b4-9feb-ce463355a98d" providerId="ADAL" clId="{D1836827-3D3D-416A-A837-A8A06A4A6669}" dt="2024-05-28T00:46:27.718" v="3197" actId="478"/>
            <ac:spMkLst>
              <pc:docMk/>
              <pc:sldMasterMk cId="917733312" sldId="2147483690"/>
              <pc:sldLayoutMk cId="1176399447" sldId="2147483678"/>
              <ac:spMk id="3" creationId="{6D121C6A-EEE1-765E-27D3-B28C7314A564}"/>
            </ac:spMkLst>
          </pc:spChg>
          <pc:spChg chg="add mod">
            <ac:chgData name="Wang Lu" userId="e86ce327-f461-45b4-9feb-ce463355a98d" providerId="ADAL" clId="{D1836827-3D3D-416A-A837-A8A06A4A6669}" dt="2024-05-28T01:13:10.910" v="3312"/>
            <ac:spMkLst>
              <pc:docMk/>
              <pc:sldMasterMk cId="917733312" sldId="2147483690"/>
              <pc:sldLayoutMk cId="1176399447" sldId="2147483678"/>
              <ac:spMk id="5" creationId="{1CECD6E4-9FDB-6A83-5DF0-BC34FEF8F4AC}"/>
            </ac:spMkLst>
          </pc:spChg>
          <pc:spChg chg="del">
            <ac:chgData name="Wang Lu" userId="e86ce327-f461-45b4-9feb-ce463355a98d" providerId="ADAL" clId="{D1836827-3D3D-416A-A837-A8A06A4A6669}" dt="2024-05-28T00:49:08.663" v="3203" actId="478"/>
            <ac:spMkLst>
              <pc:docMk/>
              <pc:sldMasterMk cId="917733312" sldId="2147483690"/>
              <pc:sldLayoutMk cId="1176399447" sldId="2147483678"/>
              <ac:spMk id="9" creationId="{19389DE8-CFE2-53A6-F125-D60F098D47DE}"/>
            </ac:spMkLst>
          </pc:spChg>
        </pc:sldLayoutChg>
        <pc:sldLayoutChg chg="new del mod">
          <pc:chgData name="Wang Lu" userId="e86ce327-f461-45b4-9feb-ce463355a98d" providerId="ADAL" clId="{D1836827-3D3D-416A-A837-A8A06A4A6669}" dt="2024-05-28T00:42:45.260" v="3166" actId="11236"/>
          <pc:sldLayoutMkLst>
            <pc:docMk/>
            <pc:sldMasterMk cId="917733312" sldId="2147483690"/>
            <pc:sldLayoutMk cId="2339555733" sldId="2147483679"/>
          </pc:sldLayoutMkLst>
        </pc:sldLayoutChg>
        <pc:sldLayoutChg chg="addSp delSp modSp mod">
          <pc:chgData name="Wang Lu" userId="e86ce327-f461-45b4-9feb-ce463355a98d" providerId="ADAL" clId="{D1836827-3D3D-416A-A837-A8A06A4A6669}" dt="2024-05-28T01:13:02.557" v="3308"/>
          <pc:sldLayoutMkLst>
            <pc:docMk/>
            <pc:sldMasterMk cId="917733312" sldId="2147483690"/>
            <pc:sldLayoutMk cId="235205922" sldId="2147483691"/>
          </pc:sldLayoutMkLst>
          <pc:spChg chg="add del mod">
            <ac:chgData name="Wang Lu" userId="e86ce327-f461-45b4-9feb-ce463355a98d" providerId="ADAL" clId="{D1836827-3D3D-416A-A837-A8A06A4A6669}" dt="2024-05-28T00:55:20.806" v="3229" actId="478"/>
            <ac:spMkLst>
              <pc:docMk/>
              <pc:sldMasterMk cId="917733312" sldId="2147483690"/>
              <pc:sldLayoutMk cId="235205922" sldId="2147483691"/>
              <ac:spMk id="4" creationId="{0014DBA0-54D0-CB71-500D-3FC15067EE7F}"/>
            </ac:spMkLst>
          </pc:spChg>
          <pc:spChg chg="del mod">
            <ac:chgData name="Wang Lu" userId="e86ce327-f461-45b4-9feb-ce463355a98d" providerId="ADAL" clId="{D1836827-3D3D-416A-A837-A8A06A4A6669}" dt="2024-05-28T00:42:48.999" v="3167" actId="478"/>
            <ac:spMkLst>
              <pc:docMk/>
              <pc:sldMasterMk cId="917733312" sldId="2147483690"/>
              <pc:sldLayoutMk cId="235205922" sldId="2147483691"/>
              <ac:spMk id="4" creationId="{FAEBC80B-4A41-416A-B2A6-E1EB9C7E0A63}"/>
            </ac:spMkLst>
          </pc:spChg>
          <pc:spChg chg="add del mod">
            <ac:chgData name="Wang Lu" userId="e86ce327-f461-45b4-9feb-ce463355a98d" providerId="ADAL" clId="{D1836827-3D3D-416A-A837-A8A06A4A6669}" dt="2024-05-28T00:57:37.801" v="3251" actId="478"/>
            <ac:spMkLst>
              <pc:docMk/>
              <pc:sldMasterMk cId="917733312" sldId="2147483690"/>
              <pc:sldLayoutMk cId="235205922" sldId="2147483691"/>
              <ac:spMk id="5" creationId="{80B14D52-07E5-0FCE-B231-AA6FD2D1CE92}"/>
            </ac:spMkLst>
          </pc:spChg>
          <pc:spChg chg="add del mod">
            <ac:chgData name="Wang Lu" userId="e86ce327-f461-45b4-9feb-ce463355a98d" providerId="ADAL" clId="{D1836827-3D3D-416A-A837-A8A06A4A6669}" dt="2024-05-28T00:46:16.662" v="3193" actId="478"/>
            <ac:spMkLst>
              <pc:docMk/>
              <pc:sldMasterMk cId="917733312" sldId="2147483690"/>
              <pc:sldLayoutMk cId="235205922" sldId="2147483691"/>
              <ac:spMk id="5" creationId="{C9A8A1A3-B057-5DE9-852F-EA1A1F66344D}"/>
            </ac:spMkLst>
          </pc:spChg>
          <pc:spChg chg="add del mod">
            <ac:chgData name="Wang Lu" userId="e86ce327-f461-45b4-9feb-ce463355a98d" providerId="ADAL" clId="{D1836827-3D3D-416A-A837-A8A06A4A6669}" dt="2024-05-28T01:03:17.912" v="3254" actId="478"/>
            <ac:spMkLst>
              <pc:docMk/>
              <pc:sldMasterMk cId="917733312" sldId="2147483690"/>
              <pc:sldLayoutMk cId="235205922" sldId="2147483691"/>
              <ac:spMk id="6" creationId="{61E5113E-285F-721B-05D0-DAA9E1A187D1}"/>
            </ac:spMkLst>
          </pc:spChg>
          <pc:spChg chg="add mod">
            <ac:chgData name="Wang Lu" userId="e86ce327-f461-45b4-9feb-ce463355a98d" providerId="ADAL" clId="{D1836827-3D3D-416A-A837-A8A06A4A6669}" dt="2024-05-28T01:13:02.557" v="3308"/>
            <ac:spMkLst>
              <pc:docMk/>
              <pc:sldMasterMk cId="917733312" sldId="2147483690"/>
              <pc:sldLayoutMk cId="235205922" sldId="2147483691"/>
              <ac:spMk id="7" creationId="{B178885A-346E-C8CC-6DE3-E9B1D67F99D9}"/>
            </ac:spMkLst>
          </pc:spChg>
        </pc:sldLayoutChg>
        <pc:sldLayoutChg chg="addSp delSp modSp mod">
          <pc:chgData name="Wang Lu" userId="e86ce327-f461-45b4-9feb-ce463355a98d" providerId="ADAL" clId="{D1836827-3D3D-416A-A837-A8A06A4A6669}" dt="2024-05-28T01:13:13.195" v="3313"/>
          <pc:sldLayoutMkLst>
            <pc:docMk/>
            <pc:sldMasterMk cId="917733312" sldId="2147483690"/>
            <pc:sldLayoutMk cId="1032750764" sldId="2147483692"/>
          </pc:sldLayoutMkLst>
          <pc:spChg chg="add del mod">
            <ac:chgData name="Wang Lu" userId="e86ce327-f461-45b4-9feb-ce463355a98d" providerId="ADAL" clId="{D1836827-3D3D-416A-A837-A8A06A4A6669}" dt="2024-05-28T00:55:51.463" v="3238" actId="478"/>
            <ac:spMkLst>
              <pc:docMk/>
              <pc:sldMasterMk cId="917733312" sldId="2147483690"/>
              <pc:sldLayoutMk cId="1032750764" sldId="2147483692"/>
              <ac:spMk id="2" creationId="{0C023ADC-249F-4369-6FA3-9CCAC6EE4110}"/>
            </ac:spMkLst>
          </pc:spChg>
          <pc:spChg chg="del">
            <ac:chgData name="Wang Lu" userId="e86ce327-f461-45b4-9feb-ce463355a98d" providerId="ADAL" clId="{D1836827-3D3D-416A-A837-A8A06A4A6669}" dt="2024-05-28T00:42:59.737" v="3170" actId="478"/>
            <ac:spMkLst>
              <pc:docMk/>
              <pc:sldMasterMk cId="917733312" sldId="2147483690"/>
              <pc:sldLayoutMk cId="1032750764" sldId="2147483692"/>
              <ac:spMk id="2" creationId="{B93C3971-EFB5-4A20-B750-4B27D883B8CD}"/>
            </ac:spMkLst>
          </pc:spChg>
          <pc:spChg chg="add del mod">
            <ac:chgData name="Wang Lu" userId="e86ce327-f461-45b4-9feb-ce463355a98d" providerId="ADAL" clId="{D1836827-3D3D-416A-A837-A8A06A4A6669}" dt="2024-05-28T00:46:31.655" v="3198" actId="478"/>
            <ac:spMkLst>
              <pc:docMk/>
              <pc:sldMasterMk cId="917733312" sldId="2147483690"/>
              <pc:sldLayoutMk cId="1032750764" sldId="2147483692"/>
              <ac:spMk id="3" creationId="{20B9F8D4-2E17-D879-46F5-AD501C2D350B}"/>
            </ac:spMkLst>
          </pc:spChg>
          <pc:spChg chg="add del mod">
            <ac:chgData name="Wang Lu" userId="e86ce327-f461-45b4-9feb-ce463355a98d" providerId="ADAL" clId="{D1836827-3D3D-416A-A837-A8A06A4A6669}" dt="2024-05-28T01:03:35.735" v="3259" actId="478"/>
            <ac:spMkLst>
              <pc:docMk/>
              <pc:sldMasterMk cId="917733312" sldId="2147483690"/>
              <pc:sldLayoutMk cId="1032750764" sldId="2147483692"/>
              <ac:spMk id="3" creationId="{E1EB2338-B95A-2141-A5BA-25106146D7D0}"/>
            </ac:spMkLst>
          </pc:spChg>
          <pc:spChg chg="add mod">
            <ac:chgData name="Wang Lu" userId="e86ce327-f461-45b4-9feb-ce463355a98d" providerId="ADAL" clId="{D1836827-3D3D-416A-A837-A8A06A4A6669}" dt="2024-05-28T01:13:13.195" v="3313"/>
            <ac:spMkLst>
              <pc:docMk/>
              <pc:sldMasterMk cId="917733312" sldId="2147483690"/>
              <pc:sldLayoutMk cId="1032750764" sldId="2147483692"/>
              <ac:spMk id="4" creationId="{661B8C2F-BFF3-B2BC-6716-B4662E1C694B}"/>
            </ac:spMkLst>
          </pc:spChg>
        </pc:sldLayoutChg>
        <pc:sldLayoutChg chg="addSp delSp modSp mod">
          <pc:chgData name="Wang Lu" userId="e86ce327-f461-45b4-9feb-ce463355a98d" providerId="ADAL" clId="{D1836827-3D3D-416A-A837-A8A06A4A6669}" dt="2024-05-28T01:13:04.845" v="3309"/>
          <pc:sldLayoutMkLst>
            <pc:docMk/>
            <pc:sldMasterMk cId="917733312" sldId="2147483690"/>
            <pc:sldLayoutMk cId="2619072506" sldId="2147483693"/>
          </pc:sldLayoutMkLst>
          <pc:spChg chg="add del mod">
            <ac:chgData name="Wang Lu" userId="e86ce327-f461-45b4-9feb-ce463355a98d" providerId="ADAL" clId="{D1836827-3D3D-416A-A837-A8A06A4A6669}" dt="2024-05-28T00:55:23.512" v="3230" actId="478"/>
            <ac:spMkLst>
              <pc:docMk/>
              <pc:sldMasterMk cId="917733312" sldId="2147483690"/>
              <pc:sldLayoutMk cId="2619072506" sldId="2147483693"/>
              <ac:spMk id="2" creationId="{8DCD9AAE-4127-7B80-5FDD-AD5268CED81E}"/>
            </ac:spMkLst>
          </pc:spChg>
          <pc:spChg chg="del">
            <ac:chgData name="Wang Lu" userId="e86ce327-f461-45b4-9feb-ce463355a98d" providerId="ADAL" clId="{D1836827-3D3D-416A-A837-A8A06A4A6669}" dt="2024-05-28T00:44:13.468" v="3180" actId="478"/>
            <ac:spMkLst>
              <pc:docMk/>
              <pc:sldMasterMk cId="917733312" sldId="2147483690"/>
              <pc:sldLayoutMk cId="2619072506" sldId="2147483693"/>
              <ac:spMk id="2" creationId="{E2B076CE-DAA1-44B4-A0FC-18FF7D22AF03}"/>
            </ac:spMkLst>
          </pc:spChg>
          <pc:spChg chg="add del mod">
            <ac:chgData name="Wang Lu" userId="e86ce327-f461-45b4-9feb-ce463355a98d" providerId="ADAL" clId="{D1836827-3D3D-416A-A837-A8A06A4A6669}" dt="2024-05-28T01:03:21.224" v="3255" actId="478"/>
            <ac:spMkLst>
              <pc:docMk/>
              <pc:sldMasterMk cId="917733312" sldId="2147483690"/>
              <pc:sldLayoutMk cId="2619072506" sldId="2147483693"/>
              <ac:spMk id="4" creationId="{2BE34687-210D-B0FC-6E5F-021C5E639C84}"/>
            </ac:spMkLst>
          </pc:spChg>
          <pc:spChg chg="add del mod">
            <ac:chgData name="Wang Lu" userId="e86ce327-f461-45b4-9feb-ce463355a98d" providerId="ADAL" clId="{D1836827-3D3D-416A-A837-A8A06A4A6669}" dt="2024-05-28T00:46:19.655" v="3194" actId="478"/>
            <ac:spMkLst>
              <pc:docMk/>
              <pc:sldMasterMk cId="917733312" sldId="2147483690"/>
              <pc:sldLayoutMk cId="2619072506" sldId="2147483693"/>
              <ac:spMk id="4" creationId="{44073551-FF84-EF4E-9C88-3A34A08E02AB}"/>
            </ac:spMkLst>
          </pc:spChg>
          <pc:spChg chg="add mod">
            <ac:chgData name="Wang Lu" userId="e86ce327-f461-45b4-9feb-ce463355a98d" providerId="ADAL" clId="{D1836827-3D3D-416A-A837-A8A06A4A6669}" dt="2024-05-28T01:13:04.845" v="3309"/>
            <ac:spMkLst>
              <pc:docMk/>
              <pc:sldMasterMk cId="917733312" sldId="2147483690"/>
              <pc:sldLayoutMk cId="2619072506" sldId="2147483693"/>
              <ac:spMk id="6" creationId="{3102A8BF-DDFC-8B88-01C4-AD0407E51F35}"/>
            </ac:spMkLst>
          </pc:spChg>
        </pc:sldLayoutChg>
        <pc:sldLayoutChg chg="addSp delSp modSp mod">
          <pc:chgData name="Wang Lu" userId="e86ce327-f461-45b4-9feb-ce463355a98d" providerId="ADAL" clId="{D1836827-3D3D-416A-A837-A8A06A4A6669}" dt="2024-05-28T01:13:08.716" v="3311"/>
          <pc:sldLayoutMkLst>
            <pc:docMk/>
            <pc:sldMasterMk cId="917733312" sldId="2147483690"/>
            <pc:sldLayoutMk cId="1641117758" sldId="2147483694"/>
          </pc:sldLayoutMkLst>
          <pc:spChg chg="add del mod">
            <ac:chgData name="Wang Lu" userId="e86ce327-f461-45b4-9feb-ce463355a98d" providerId="ADAL" clId="{D1836827-3D3D-416A-A837-A8A06A4A6669}" dt="2024-05-28T00:57:24.457" v="3247" actId="478"/>
            <ac:spMkLst>
              <pc:docMk/>
              <pc:sldMasterMk cId="917733312" sldId="2147483690"/>
              <pc:sldLayoutMk cId="1641117758" sldId="2147483694"/>
              <ac:spMk id="2" creationId="{2E680386-8C39-2E2E-CD64-56AA3474F767}"/>
            </ac:spMkLst>
          </pc:spChg>
          <pc:spChg chg="del">
            <ac:chgData name="Wang Lu" userId="e86ce327-f461-45b4-9feb-ce463355a98d" providerId="ADAL" clId="{D1836827-3D3D-416A-A837-A8A06A4A6669}" dt="2024-05-28T00:44:27.737" v="3183" actId="478"/>
            <ac:spMkLst>
              <pc:docMk/>
              <pc:sldMasterMk cId="917733312" sldId="2147483690"/>
              <pc:sldLayoutMk cId="1641117758" sldId="2147483694"/>
              <ac:spMk id="2" creationId="{A6624681-234B-4857-82F8-A8F58636E471}"/>
            </ac:spMkLst>
          </pc:spChg>
          <pc:spChg chg="add del mod">
            <ac:chgData name="Wang Lu" userId="e86ce327-f461-45b4-9feb-ce463355a98d" providerId="ADAL" clId="{D1836827-3D3D-416A-A837-A8A06A4A6669}" dt="2024-05-28T01:03:27.913" v="3257" actId="478"/>
            <ac:spMkLst>
              <pc:docMk/>
              <pc:sldMasterMk cId="917733312" sldId="2147483690"/>
              <pc:sldLayoutMk cId="1641117758" sldId="2147483694"/>
              <ac:spMk id="3" creationId="{35D6DE16-F806-2C88-50CB-D56BE0C83DD3}"/>
            </ac:spMkLst>
          </pc:spChg>
          <pc:spChg chg="add del mod">
            <ac:chgData name="Wang Lu" userId="e86ce327-f461-45b4-9feb-ce463355a98d" providerId="ADAL" clId="{D1836827-3D3D-416A-A837-A8A06A4A6669}" dt="2024-05-28T00:46:25.130" v="3196" actId="478"/>
            <ac:spMkLst>
              <pc:docMk/>
              <pc:sldMasterMk cId="917733312" sldId="2147483690"/>
              <pc:sldLayoutMk cId="1641117758" sldId="2147483694"/>
              <ac:spMk id="3" creationId="{85A8A5AB-053C-8948-A76F-66B91379EC98}"/>
            </ac:spMkLst>
          </pc:spChg>
          <pc:spChg chg="add mod">
            <ac:chgData name="Wang Lu" userId="e86ce327-f461-45b4-9feb-ce463355a98d" providerId="ADAL" clId="{D1836827-3D3D-416A-A837-A8A06A4A6669}" dt="2024-05-28T01:13:08.716" v="3311"/>
            <ac:spMkLst>
              <pc:docMk/>
              <pc:sldMasterMk cId="917733312" sldId="2147483690"/>
              <pc:sldLayoutMk cId="1641117758" sldId="2147483694"/>
              <ac:spMk id="5" creationId="{6FB3263E-CA28-952D-3D58-5DB366AAE66D}"/>
            </ac:spMkLst>
          </pc:spChg>
        </pc:sldLayoutChg>
        <pc:sldLayoutChg chg="addSp delSp modSp mod">
          <pc:chgData name="Wang Lu" userId="e86ce327-f461-45b4-9feb-ce463355a98d" providerId="ADAL" clId="{D1836827-3D3D-416A-A837-A8A06A4A6669}" dt="2024-05-28T01:13:06.908" v="3310"/>
          <pc:sldLayoutMkLst>
            <pc:docMk/>
            <pc:sldMasterMk cId="917733312" sldId="2147483690"/>
            <pc:sldLayoutMk cId="2678216448" sldId="2147483695"/>
          </pc:sldLayoutMkLst>
          <pc:spChg chg="del">
            <ac:chgData name="Wang Lu" userId="e86ce327-f461-45b4-9feb-ce463355a98d" providerId="ADAL" clId="{D1836827-3D3D-416A-A837-A8A06A4A6669}" dt="2024-05-28T00:42:52.412" v="3168" actId="478"/>
            <ac:spMkLst>
              <pc:docMk/>
              <pc:sldMasterMk cId="917733312" sldId="2147483690"/>
              <pc:sldLayoutMk cId="2678216448" sldId="2147483695"/>
              <ac:spMk id="2" creationId="{B93C3971-EFB5-4A20-B750-4B27D883B8CD}"/>
            </ac:spMkLst>
          </pc:spChg>
          <pc:spChg chg="add del mod">
            <ac:chgData name="Wang Lu" userId="e86ce327-f461-45b4-9feb-ce463355a98d" providerId="ADAL" clId="{D1836827-3D3D-416A-A837-A8A06A4A6669}" dt="2024-05-28T00:55:25.674" v="3231" actId="478"/>
            <ac:spMkLst>
              <pc:docMk/>
              <pc:sldMasterMk cId="917733312" sldId="2147483690"/>
              <pc:sldLayoutMk cId="2678216448" sldId="2147483695"/>
              <ac:spMk id="2" creationId="{DA795E45-629E-6E9B-084F-045A0F70A23F}"/>
            </ac:spMkLst>
          </pc:spChg>
          <pc:spChg chg="add del mod">
            <ac:chgData name="Wang Lu" userId="e86ce327-f461-45b4-9feb-ce463355a98d" providerId="ADAL" clId="{D1836827-3D3D-416A-A837-A8A06A4A6669}" dt="2024-05-28T00:46:22.536" v="3195" actId="478"/>
            <ac:spMkLst>
              <pc:docMk/>
              <pc:sldMasterMk cId="917733312" sldId="2147483690"/>
              <pc:sldLayoutMk cId="2678216448" sldId="2147483695"/>
              <ac:spMk id="3" creationId="{0B327539-AEDE-893F-3DAC-A5FE63D41C89}"/>
            </ac:spMkLst>
          </pc:spChg>
          <pc:spChg chg="add del mod">
            <ac:chgData name="Wang Lu" userId="e86ce327-f461-45b4-9feb-ce463355a98d" providerId="ADAL" clId="{D1836827-3D3D-416A-A837-A8A06A4A6669}" dt="2024-05-28T00:57:20.167" v="3245" actId="478"/>
            <ac:spMkLst>
              <pc:docMk/>
              <pc:sldMasterMk cId="917733312" sldId="2147483690"/>
              <pc:sldLayoutMk cId="2678216448" sldId="2147483695"/>
              <ac:spMk id="3" creationId="{3350F76B-2276-6B26-4ABF-CE586394E9DC}"/>
            </ac:spMkLst>
          </pc:spChg>
          <pc:spChg chg="add del mod">
            <ac:chgData name="Wang Lu" userId="e86ce327-f461-45b4-9feb-ce463355a98d" providerId="ADAL" clId="{D1836827-3D3D-416A-A837-A8A06A4A6669}" dt="2024-05-28T01:03:23.737" v="3256" actId="478"/>
            <ac:spMkLst>
              <pc:docMk/>
              <pc:sldMasterMk cId="917733312" sldId="2147483690"/>
              <pc:sldLayoutMk cId="2678216448" sldId="2147483695"/>
              <ac:spMk id="4" creationId="{E7C78680-C282-658C-BE72-6C0DB349636E}"/>
            </ac:spMkLst>
          </pc:spChg>
          <pc:spChg chg="add mod">
            <ac:chgData name="Wang Lu" userId="e86ce327-f461-45b4-9feb-ce463355a98d" providerId="ADAL" clId="{D1836827-3D3D-416A-A837-A8A06A4A6669}" dt="2024-05-28T01:13:06.908" v="3310"/>
            <ac:spMkLst>
              <pc:docMk/>
              <pc:sldMasterMk cId="917733312" sldId="2147483690"/>
              <pc:sldLayoutMk cId="2678216448" sldId="2147483695"/>
              <ac:spMk id="5" creationId="{421F66CF-AA6F-2E9F-56F4-69EC7E107AB4}"/>
            </ac:spMkLst>
          </pc:spChg>
        </pc:sldLayoutChg>
      </pc:sldMasterChg>
      <pc:sldMasterChg chg="add addSldLayout">
        <pc:chgData name="Wang Lu" userId="e86ce327-f461-45b4-9feb-ce463355a98d" providerId="ADAL" clId="{D1836827-3D3D-416A-A837-A8A06A4A6669}" dt="2024-05-29T01:51:48.631" v="4276"/>
        <pc:sldMasterMkLst>
          <pc:docMk/>
          <pc:sldMasterMk cId="1107139545" sldId="2147483699"/>
        </pc:sldMasterMkLst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3014821910" sldId="2147483663"/>
          </pc:sldLayoutMkLst>
        </pc:sldLayoutChg>
        <pc:sldLayoutChg chg="add">
          <pc:chgData name="Wang Lu" userId="e86ce327-f461-45b4-9feb-ce463355a98d" providerId="ADAL" clId="{D1836827-3D3D-416A-A837-A8A06A4A6669}" dt="2024-05-29T01:51:48.631" v="4276"/>
          <pc:sldLayoutMkLst>
            <pc:docMk/>
            <pc:sldMasterMk cId="1107139545" sldId="2147483699"/>
            <pc:sldLayoutMk cId="2753670396" sldId="2147483689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1741166486" sldId="2147483700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3521543359" sldId="2147483702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507160248" sldId="2147483703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159072462" sldId="2147483704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726621628" sldId="2147483705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2186574040" sldId="2147483706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3058030982" sldId="2147483708"/>
          </pc:sldLayoutMkLst>
        </pc:sldLayoutChg>
        <pc:sldLayoutChg chg="add">
          <pc:chgData name="Wang Lu" userId="e86ce327-f461-45b4-9feb-ce463355a98d" providerId="ADAL" clId="{D1836827-3D3D-416A-A837-A8A06A4A6669}" dt="2024-05-29T01:51:47.622" v="4266"/>
          <pc:sldLayoutMkLst>
            <pc:docMk/>
            <pc:sldMasterMk cId="1107139545" sldId="2147483699"/>
            <pc:sldLayoutMk cId="3503092244" sldId="2147483710"/>
          </pc:sldLayoutMkLst>
        </pc:sldLayoutChg>
      </pc:sldMasterChg>
    </pc:docChg>
  </pc:docChgLst>
  <pc:docChgLst>
    <pc:chgData name="Wang Lu" userId="e86ce327-f461-45b4-9feb-ce463355a98d" providerId="ADAL" clId="{598581D9-EFD0-4DA0-8DAD-1459A022DBD9}"/>
    <pc:docChg chg="undo custSel addSld delSld modSld modMainMaster modSection">
      <pc:chgData name="Wang Lu" userId="e86ce327-f461-45b4-9feb-ce463355a98d" providerId="ADAL" clId="{598581D9-EFD0-4DA0-8DAD-1459A022DBD9}" dt="2024-06-12T05:37:52.819" v="1316" actId="20577"/>
      <pc:docMkLst>
        <pc:docMk/>
      </pc:docMkLst>
      <pc:sldChg chg="modNotesTx">
        <pc:chgData name="Wang Lu" userId="e86ce327-f461-45b4-9feb-ce463355a98d" providerId="ADAL" clId="{598581D9-EFD0-4DA0-8DAD-1459A022DBD9}" dt="2024-06-10T12:52:34.751" v="294" actId="58"/>
        <pc:sldMkLst>
          <pc:docMk/>
          <pc:sldMk cId="3564447183" sldId="294"/>
        </pc:sldMkLst>
      </pc:sldChg>
      <pc:sldChg chg="addSp delSp modSp mod">
        <pc:chgData name="Wang Lu" userId="e86ce327-f461-45b4-9feb-ce463355a98d" providerId="ADAL" clId="{598581D9-EFD0-4DA0-8DAD-1459A022DBD9}" dt="2024-06-10T02:39:52.416" v="267" actId="20577"/>
        <pc:sldMkLst>
          <pc:docMk/>
          <pc:sldMk cId="4251573148" sldId="478"/>
        </pc:sldMkLst>
        <pc:spChg chg="mod">
          <ac:chgData name="Wang Lu" userId="e86ce327-f461-45b4-9feb-ce463355a98d" providerId="ADAL" clId="{598581D9-EFD0-4DA0-8DAD-1459A022DBD9}" dt="2024-06-10T02:39:52.416" v="267" actId="20577"/>
          <ac:spMkLst>
            <pc:docMk/>
            <pc:sldMk cId="4251573148" sldId="478"/>
            <ac:spMk id="3" creationId="{58142BA2-8E0B-49DC-AFFA-3627D9ED95D8}"/>
          </ac:spMkLst>
        </pc:spChg>
        <pc:spChg chg="mod">
          <ac:chgData name="Wang Lu" userId="e86ce327-f461-45b4-9feb-ce463355a98d" providerId="ADAL" clId="{598581D9-EFD0-4DA0-8DAD-1459A022DBD9}" dt="2024-06-10T01:26:56.074" v="189" actId="1076"/>
          <ac:spMkLst>
            <pc:docMk/>
            <pc:sldMk cId="4251573148" sldId="478"/>
            <ac:spMk id="4" creationId="{E7DCA49B-3EE7-4A36-97EF-B7D5B162236E}"/>
          </ac:spMkLst>
        </pc:spChg>
        <pc:spChg chg="add del mod">
          <ac:chgData name="Wang Lu" userId="e86ce327-f461-45b4-9feb-ce463355a98d" providerId="ADAL" clId="{598581D9-EFD0-4DA0-8DAD-1459A022DBD9}" dt="2024-06-10T01:18:18.451" v="155" actId="21"/>
          <ac:spMkLst>
            <pc:docMk/>
            <pc:sldMk cId="4251573148" sldId="478"/>
            <ac:spMk id="5" creationId="{B2FF8DFD-D2A9-1045-7998-656235982A82}"/>
          </ac:spMkLst>
        </pc:spChg>
      </pc:sldChg>
      <pc:sldChg chg="addSp modSp mod modAnim">
        <pc:chgData name="Wang Lu" userId="e86ce327-f461-45b4-9feb-ce463355a98d" providerId="ADAL" clId="{598581D9-EFD0-4DA0-8DAD-1459A022DBD9}" dt="2024-06-10T02:36:16.073" v="248"/>
        <pc:sldMkLst>
          <pc:docMk/>
          <pc:sldMk cId="3894329108" sldId="485"/>
        </pc:sldMkLst>
        <pc:spChg chg="add mod">
          <ac:chgData name="Wang Lu" userId="e86ce327-f461-45b4-9feb-ce463355a98d" providerId="ADAL" clId="{598581D9-EFD0-4DA0-8DAD-1459A022DBD9}" dt="2024-06-10T02:36:09.854" v="244" actId="164"/>
          <ac:spMkLst>
            <pc:docMk/>
            <pc:sldMk cId="3894329108" sldId="485"/>
            <ac:spMk id="5" creationId="{9F588873-2907-DA18-BCB1-13F022573EE1}"/>
          </ac:spMkLst>
        </pc:spChg>
        <pc:grpChg chg="add mod">
          <ac:chgData name="Wang Lu" userId="e86ce327-f461-45b4-9feb-ce463355a98d" providerId="ADAL" clId="{598581D9-EFD0-4DA0-8DAD-1459A022DBD9}" dt="2024-06-10T02:36:09.854" v="244" actId="164"/>
          <ac:grpSpMkLst>
            <pc:docMk/>
            <pc:sldMk cId="3894329108" sldId="485"/>
            <ac:grpSpMk id="9" creationId="{D5F4F13E-9CFA-1FF8-16D5-5C6CCE8CA9B9}"/>
          </ac:grpSpMkLst>
        </pc:grpChg>
        <pc:grpChg chg="mod">
          <ac:chgData name="Wang Lu" userId="e86ce327-f461-45b4-9feb-ce463355a98d" providerId="ADAL" clId="{598581D9-EFD0-4DA0-8DAD-1459A022DBD9}" dt="2024-06-10T02:36:09.854" v="244" actId="164"/>
          <ac:grpSpMkLst>
            <pc:docMk/>
            <pc:sldMk cId="3894329108" sldId="485"/>
            <ac:grpSpMk id="19" creationId="{B080534B-0D4C-8DBD-5AD1-F88E3B77BAF1}"/>
          </ac:grpSpMkLst>
        </pc:grpChg>
      </pc:sldChg>
      <pc:sldChg chg="modSp">
        <pc:chgData name="Wang Lu" userId="e86ce327-f461-45b4-9feb-ce463355a98d" providerId="ADAL" clId="{598581D9-EFD0-4DA0-8DAD-1459A022DBD9}" dt="2024-06-10T01:27:14.141" v="191" actId="1076"/>
        <pc:sldMkLst>
          <pc:docMk/>
          <pc:sldMk cId="3546847664" sldId="498"/>
        </pc:sldMkLst>
        <pc:spChg chg="mod">
          <ac:chgData name="Wang Lu" userId="e86ce327-f461-45b4-9feb-ce463355a98d" providerId="ADAL" clId="{598581D9-EFD0-4DA0-8DAD-1459A022DBD9}" dt="2024-06-10T01:27:14.141" v="191" actId="1076"/>
          <ac:spMkLst>
            <pc:docMk/>
            <pc:sldMk cId="3546847664" sldId="498"/>
            <ac:spMk id="4" creationId="{2E5F9408-ABB1-4E8E-88EF-498AF9405786}"/>
          </ac:spMkLst>
        </pc:spChg>
      </pc:sldChg>
      <pc:sldChg chg="modSp">
        <pc:chgData name="Wang Lu" userId="e86ce327-f461-45b4-9feb-ce463355a98d" providerId="ADAL" clId="{598581D9-EFD0-4DA0-8DAD-1459A022DBD9}" dt="2024-06-10T01:21:29.483" v="174" actId="1076"/>
        <pc:sldMkLst>
          <pc:docMk/>
          <pc:sldMk cId="1175233120" sldId="505"/>
        </pc:sldMkLst>
        <pc:spChg chg="mod">
          <ac:chgData name="Wang Lu" userId="e86ce327-f461-45b4-9feb-ce463355a98d" providerId="ADAL" clId="{598581D9-EFD0-4DA0-8DAD-1459A022DBD9}" dt="2024-06-10T01:21:29.483" v="174" actId="1076"/>
          <ac:spMkLst>
            <pc:docMk/>
            <pc:sldMk cId="1175233120" sldId="505"/>
            <ac:spMk id="4" creationId="{C2FFE433-802B-4010-B575-C1D6E68B3A24}"/>
          </ac:spMkLst>
        </pc:spChg>
      </pc:sldChg>
      <pc:sldChg chg="modSp">
        <pc:chgData name="Wang Lu" userId="e86ce327-f461-45b4-9feb-ce463355a98d" providerId="ADAL" clId="{598581D9-EFD0-4DA0-8DAD-1459A022DBD9}" dt="2024-06-10T01:21:39.685" v="175" actId="1076"/>
        <pc:sldMkLst>
          <pc:docMk/>
          <pc:sldMk cId="526695419" sldId="506"/>
        </pc:sldMkLst>
        <pc:spChg chg="mod">
          <ac:chgData name="Wang Lu" userId="e86ce327-f461-45b4-9feb-ce463355a98d" providerId="ADAL" clId="{598581D9-EFD0-4DA0-8DAD-1459A022DBD9}" dt="2024-06-10T01:21:39.685" v="175" actId="1076"/>
          <ac:spMkLst>
            <pc:docMk/>
            <pc:sldMk cId="526695419" sldId="506"/>
            <ac:spMk id="4" creationId="{3ED94AE2-27FC-42F2-9186-BDB4E95703A8}"/>
          </ac:spMkLst>
        </pc:spChg>
      </pc:sldChg>
      <pc:sldChg chg="modSp">
        <pc:chgData name="Wang Lu" userId="e86ce327-f461-45b4-9feb-ce463355a98d" providerId="ADAL" clId="{598581D9-EFD0-4DA0-8DAD-1459A022DBD9}" dt="2024-06-10T01:22:02.762" v="176" actId="1076"/>
        <pc:sldMkLst>
          <pc:docMk/>
          <pc:sldMk cId="1710233765" sldId="525"/>
        </pc:sldMkLst>
        <pc:spChg chg="mod">
          <ac:chgData name="Wang Lu" userId="e86ce327-f461-45b4-9feb-ce463355a98d" providerId="ADAL" clId="{598581D9-EFD0-4DA0-8DAD-1459A022DBD9}" dt="2024-06-10T01:22:02.762" v="176" actId="1076"/>
          <ac:spMkLst>
            <pc:docMk/>
            <pc:sldMk cId="1710233765" sldId="525"/>
            <ac:spMk id="4" creationId="{B9706A33-6813-508A-A072-9259A099A325}"/>
          </ac:spMkLst>
        </pc:spChg>
      </pc:sldChg>
      <pc:sldChg chg="modNotesTx">
        <pc:chgData name="Wang Lu" userId="e86ce327-f461-45b4-9feb-ce463355a98d" providerId="ADAL" clId="{598581D9-EFD0-4DA0-8DAD-1459A022DBD9}" dt="2024-06-12T03:43:15.689" v="816" actId="20577"/>
        <pc:sldMkLst>
          <pc:docMk/>
          <pc:sldMk cId="281575690" sldId="526"/>
        </pc:sldMkLst>
      </pc:sldChg>
      <pc:sldChg chg="modNotesTx">
        <pc:chgData name="Wang Lu" userId="e86ce327-f461-45b4-9feb-ce463355a98d" providerId="ADAL" clId="{598581D9-EFD0-4DA0-8DAD-1459A022DBD9}" dt="2024-06-12T03:45:00.793" v="866" actId="20577"/>
        <pc:sldMkLst>
          <pc:docMk/>
          <pc:sldMk cId="3360585554" sldId="527"/>
        </pc:sldMkLst>
      </pc:sldChg>
      <pc:sldChg chg="modSp mod">
        <pc:chgData name="Wang Lu" userId="e86ce327-f461-45b4-9feb-ce463355a98d" providerId="ADAL" clId="{598581D9-EFD0-4DA0-8DAD-1459A022DBD9}" dt="2024-06-11T02:47:46.030" v="528" actId="20577"/>
        <pc:sldMkLst>
          <pc:docMk/>
          <pc:sldMk cId="3247628989" sldId="528"/>
        </pc:sldMkLst>
        <pc:spChg chg="mod">
          <ac:chgData name="Wang Lu" userId="e86ce327-f461-45b4-9feb-ce463355a98d" providerId="ADAL" clId="{598581D9-EFD0-4DA0-8DAD-1459A022DBD9}" dt="2024-06-11T02:47:46.030" v="528" actId="20577"/>
          <ac:spMkLst>
            <pc:docMk/>
            <pc:sldMk cId="3247628989" sldId="528"/>
            <ac:spMk id="6" creationId="{30FE515F-375D-BC0B-DD6D-B8FEF702548D}"/>
          </ac:spMkLst>
        </pc:spChg>
      </pc:sldChg>
      <pc:sldChg chg="modSp mod">
        <pc:chgData name="Wang Lu" userId="e86ce327-f461-45b4-9feb-ce463355a98d" providerId="ADAL" clId="{598581D9-EFD0-4DA0-8DAD-1459A022DBD9}" dt="2024-06-11T02:46:33.846" v="504" actId="6549"/>
        <pc:sldMkLst>
          <pc:docMk/>
          <pc:sldMk cId="2781147110" sldId="529"/>
        </pc:sldMkLst>
        <pc:spChg chg="mod">
          <ac:chgData name="Wang Lu" userId="e86ce327-f461-45b4-9feb-ce463355a98d" providerId="ADAL" clId="{598581D9-EFD0-4DA0-8DAD-1459A022DBD9}" dt="2024-06-11T02:46:33.846" v="504" actId="6549"/>
          <ac:spMkLst>
            <pc:docMk/>
            <pc:sldMk cId="2781147110" sldId="529"/>
            <ac:spMk id="6" creationId="{30FE515F-375D-BC0B-DD6D-B8FEF702548D}"/>
          </ac:spMkLst>
        </pc:spChg>
      </pc:sldChg>
      <pc:sldChg chg="addSp modSp mod modNotesTx">
        <pc:chgData name="Wang Lu" userId="e86ce327-f461-45b4-9feb-ce463355a98d" providerId="ADAL" clId="{598581D9-EFD0-4DA0-8DAD-1459A022DBD9}" dt="2024-06-12T03:54:00.891" v="1308" actId="1035"/>
        <pc:sldMkLst>
          <pc:docMk/>
          <pc:sldMk cId="3119432081" sldId="548"/>
        </pc:sldMkLst>
        <pc:spChg chg="add mod">
          <ac:chgData name="Wang Lu" userId="e86ce327-f461-45b4-9feb-ce463355a98d" providerId="ADAL" clId="{598581D9-EFD0-4DA0-8DAD-1459A022DBD9}" dt="2024-06-12T03:51:20.142" v="1184" actId="1076"/>
          <ac:spMkLst>
            <pc:docMk/>
            <pc:sldMk cId="3119432081" sldId="548"/>
            <ac:spMk id="2" creationId="{F8699804-FE4C-BFBC-D13F-516B17CD5595}"/>
          </ac:spMkLst>
        </pc:spChg>
        <pc:spChg chg="mod">
          <ac:chgData name="Wang Lu" userId="e86ce327-f461-45b4-9feb-ce463355a98d" providerId="ADAL" clId="{598581D9-EFD0-4DA0-8DAD-1459A022DBD9}" dt="2024-06-11T13:22:10.669" v="536" actId="20577"/>
          <ac:spMkLst>
            <pc:docMk/>
            <pc:sldMk cId="3119432081" sldId="548"/>
            <ac:spMk id="3" creationId="{F9EB0AA6-FCAE-C9C0-214A-76EEA03703DF}"/>
          </ac:spMkLst>
        </pc:spChg>
        <pc:spChg chg="mod">
          <ac:chgData name="Wang Lu" userId="e86ce327-f461-45b4-9feb-ce463355a98d" providerId="ADAL" clId="{598581D9-EFD0-4DA0-8DAD-1459A022DBD9}" dt="2024-06-12T03:52:44.234" v="1248" actId="6549"/>
          <ac:spMkLst>
            <pc:docMk/>
            <pc:sldMk cId="3119432081" sldId="548"/>
            <ac:spMk id="13" creationId="{EC5B3668-804F-063B-0A83-784E36E2CA10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15" creationId="{70D0F83E-A5BD-D325-63BA-FD13C36901D1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18" creationId="{F7AC4073-DE38-F689-7D19-D7632E9636EA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19" creationId="{92299264-9D1B-3E1C-BDA8-E8F4C71A3025}"/>
          </ac:spMkLst>
        </pc:spChg>
        <pc:spChg chg="mod">
          <ac:chgData name="Wang Lu" userId="e86ce327-f461-45b4-9feb-ce463355a98d" providerId="ADAL" clId="{598581D9-EFD0-4DA0-8DAD-1459A022DBD9}" dt="2024-06-12T03:52:12.543" v="1239" actId="404"/>
          <ac:spMkLst>
            <pc:docMk/>
            <pc:sldMk cId="3119432081" sldId="548"/>
            <ac:spMk id="22" creationId="{28FA752B-C5EB-9885-C9F6-5D7316ABEBDE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23" creationId="{F87C0620-0E1A-D76D-C0EF-983E8B186ED2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25" creationId="{F70ED25F-5250-37FC-AC0F-C545A8F00C51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26" creationId="{02EAD7BD-2FE3-C25A-8A2A-49BB24F78B1B}"/>
          </ac:spMkLst>
        </pc:spChg>
        <pc:spChg chg="mod">
          <ac:chgData name="Wang Lu" userId="e86ce327-f461-45b4-9feb-ce463355a98d" providerId="ADAL" clId="{598581D9-EFD0-4DA0-8DAD-1459A022DBD9}" dt="2024-06-12T03:52:26.090" v="1241" actId="1076"/>
          <ac:spMkLst>
            <pc:docMk/>
            <pc:sldMk cId="3119432081" sldId="548"/>
            <ac:spMk id="29" creationId="{9FA711AD-465F-3A95-3660-F1ABA9FE0A11}"/>
          </ac:spMkLst>
        </pc:spChg>
        <pc:spChg chg="mod">
          <ac:chgData name="Wang Lu" userId="e86ce327-f461-45b4-9feb-ce463355a98d" providerId="ADAL" clId="{598581D9-EFD0-4DA0-8DAD-1459A022DBD9}" dt="2024-06-12T03:51:46.346" v="1209" actId="1076"/>
          <ac:spMkLst>
            <pc:docMk/>
            <pc:sldMk cId="3119432081" sldId="548"/>
            <ac:spMk id="37" creationId="{EF5A2D4F-89C6-486B-40E6-062B4E361E6A}"/>
          </ac:spMkLst>
        </pc:spChg>
        <pc:spChg chg="mod">
          <ac:chgData name="Wang Lu" userId="e86ce327-f461-45b4-9feb-ce463355a98d" providerId="ADAL" clId="{598581D9-EFD0-4DA0-8DAD-1459A022DBD9}" dt="2024-06-12T03:52:35.914" v="1244" actId="1076"/>
          <ac:spMkLst>
            <pc:docMk/>
            <pc:sldMk cId="3119432081" sldId="548"/>
            <ac:spMk id="40" creationId="{2590265F-BBE0-39CD-3BAC-1B5F47115AB2}"/>
          </ac:spMkLst>
        </pc:spChg>
        <pc:spChg chg="mod">
          <ac:chgData name="Wang Lu" userId="e86ce327-f461-45b4-9feb-ce463355a98d" providerId="ADAL" clId="{598581D9-EFD0-4DA0-8DAD-1459A022DBD9}" dt="2024-06-12T03:52:33.378" v="1243" actId="1076"/>
          <ac:spMkLst>
            <pc:docMk/>
            <pc:sldMk cId="3119432081" sldId="548"/>
            <ac:spMk id="41" creationId="{EEA0F45B-91D2-C610-13FA-BFB78F1ABC3E}"/>
          </ac:spMkLst>
        </pc:spChg>
        <pc:spChg chg="mod">
          <ac:chgData name="Wang Lu" userId="e86ce327-f461-45b4-9feb-ce463355a98d" providerId="ADAL" clId="{598581D9-EFD0-4DA0-8DAD-1459A022DBD9}" dt="2024-06-12T03:53:30.778" v="1276" actId="1036"/>
          <ac:spMkLst>
            <pc:docMk/>
            <pc:sldMk cId="3119432081" sldId="548"/>
            <ac:spMk id="43" creationId="{479D6189-EFC9-629E-3FC7-90B838F31F89}"/>
          </ac:spMkLst>
        </pc:spChg>
        <pc:spChg chg="mod">
          <ac:chgData name="Wang Lu" userId="e86ce327-f461-45b4-9feb-ce463355a98d" providerId="ADAL" clId="{598581D9-EFD0-4DA0-8DAD-1459A022DBD9}" dt="2024-06-12T03:53:50.348" v="1297" actId="1036"/>
          <ac:spMkLst>
            <pc:docMk/>
            <pc:sldMk cId="3119432081" sldId="548"/>
            <ac:spMk id="48" creationId="{165FA8CA-EAE0-66C2-0F49-8237686046CA}"/>
          </ac:spMkLst>
        </pc:spChg>
        <pc:spChg chg="mod">
          <ac:chgData name="Wang Lu" userId="e86ce327-f461-45b4-9feb-ce463355a98d" providerId="ADAL" clId="{598581D9-EFD0-4DA0-8DAD-1459A022DBD9}" dt="2024-06-12T03:53:47.179" v="1291" actId="1035"/>
          <ac:spMkLst>
            <pc:docMk/>
            <pc:sldMk cId="3119432081" sldId="548"/>
            <ac:spMk id="50" creationId="{C4B2F007-7420-57F6-06AD-73CB74A67F34}"/>
          </ac:spMkLst>
        </pc:spChg>
        <pc:spChg chg="mod">
          <ac:chgData name="Wang Lu" userId="e86ce327-f461-45b4-9feb-ce463355a98d" providerId="ADAL" clId="{598581D9-EFD0-4DA0-8DAD-1459A022DBD9}" dt="2024-06-11T02:18:29.524" v="356" actId="1036"/>
          <ac:spMkLst>
            <pc:docMk/>
            <pc:sldMk cId="3119432081" sldId="548"/>
            <ac:spMk id="53" creationId="{38ED01C1-4734-938C-854E-6B038AF2452B}"/>
          </ac:spMkLst>
        </pc:spChg>
        <pc:spChg chg="mod">
          <ac:chgData name="Wang Lu" userId="e86ce327-f461-45b4-9feb-ce463355a98d" providerId="ADAL" clId="{598581D9-EFD0-4DA0-8DAD-1459A022DBD9}" dt="2024-06-11T02:18:36.147" v="359" actId="1037"/>
          <ac:spMkLst>
            <pc:docMk/>
            <pc:sldMk cId="3119432081" sldId="548"/>
            <ac:spMk id="54" creationId="{861DBDCE-B736-F865-C6FB-3E44D4E64EE2}"/>
          </ac:spMkLst>
        </pc:spChg>
        <pc:grpChg chg="mod">
          <ac:chgData name="Wang Lu" userId="e86ce327-f461-45b4-9feb-ce463355a98d" providerId="ADAL" clId="{598581D9-EFD0-4DA0-8DAD-1459A022DBD9}" dt="2024-06-12T03:51:46.346" v="1209" actId="1076"/>
          <ac:grpSpMkLst>
            <pc:docMk/>
            <pc:sldMk cId="3119432081" sldId="548"/>
            <ac:grpSpMk id="10" creationId="{7D49643D-075D-A323-04C0-92E664F9FF99}"/>
          </ac:grpSpMkLst>
        </pc:grpChg>
        <pc:grpChg chg="mod">
          <ac:chgData name="Wang Lu" userId="e86ce327-f461-45b4-9feb-ce463355a98d" providerId="ADAL" clId="{598581D9-EFD0-4DA0-8DAD-1459A022DBD9}" dt="2024-06-12T03:51:46.346" v="1209" actId="1076"/>
          <ac:grpSpMkLst>
            <pc:docMk/>
            <pc:sldMk cId="3119432081" sldId="548"/>
            <ac:grpSpMk id="28" creationId="{AB5A5ED1-F364-0961-4B4C-C07678AC9E6A}"/>
          </ac:grpSpMkLst>
        </pc:grpChg>
        <pc:picChg chg="mod">
          <ac:chgData name="Wang Lu" userId="e86ce327-f461-45b4-9feb-ce463355a98d" providerId="ADAL" clId="{598581D9-EFD0-4DA0-8DAD-1459A022DBD9}" dt="2024-06-12T03:53:41.770" v="1281" actId="1076"/>
          <ac:picMkLst>
            <pc:docMk/>
            <pc:sldMk cId="3119432081" sldId="548"/>
            <ac:picMk id="6" creationId="{887F4165-6FAB-A1B1-4E8A-39C468AE8EDE}"/>
          </ac:picMkLst>
        </pc:picChg>
        <pc:picChg chg="mod">
          <ac:chgData name="Wang Lu" userId="e86ce327-f461-45b4-9feb-ce463355a98d" providerId="ADAL" clId="{598581D9-EFD0-4DA0-8DAD-1459A022DBD9}" dt="2024-06-12T03:51:46.346" v="1209" actId="1076"/>
          <ac:picMkLst>
            <pc:docMk/>
            <pc:sldMk cId="3119432081" sldId="548"/>
            <ac:picMk id="11" creationId="{E1DA494F-E635-26DE-808D-03F114DF72A3}"/>
          </ac:picMkLst>
        </pc:picChg>
        <pc:picChg chg="mod">
          <ac:chgData name="Wang Lu" userId="e86ce327-f461-45b4-9feb-ce463355a98d" providerId="ADAL" clId="{598581D9-EFD0-4DA0-8DAD-1459A022DBD9}" dt="2024-06-12T03:51:46.346" v="1209" actId="1076"/>
          <ac:picMkLst>
            <pc:docMk/>
            <pc:sldMk cId="3119432081" sldId="548"/>
            <ac:picMk id="21" creationId="{F20A905B-2A9E-35C8-8C7B-061F4FEED1F6}"/>
          </ac:picMkLst>
        </pc:picChg>
        <pc:picChg chg="mod">
          <ac:chgData name="Wang Lu" userId="e86ce327-f461-45b4-9feb-ce463355a98d" providerId="ADAL" clId="{598581D9-EFD0-4DA0-8DAD-1459A022DBD9}" dt="2024-06-12T03:51:46.346" v="1209" actId="1076"/>
          <ac:picMkLst>
            <pc:docMk/>
            <pc:sldMk cId="3119432081" sldId="548"/>
            <ac:picMk id="24" creationId="{B7C47FCE-3FEA-3A09-F749-ACC5C02038B6}"/>
          </ac:picMkLst>
        </pc:picChg>
        <pc:picChg chg="mod">
          <ac:chgData name="Wang Lu" userId="e86ce327-f461-45b4-9feb-ce463355a98d" providerId="ADAL" clId="{598581D9-EFD0-4DA0-8DAD-1459A022DBD9}" dt="2024-06-12T03:52:28.225" v="1242" actId="1076"/>
          <ac:picMkLst>
            <pc:docMk/>
            <pc:sldMk cId="3119432081" sldId="548"/>
            <ac:picMk id="27" creationId="{EDB3E51E-230B-7A3E-6776-1B91A6E352F3}"/>
          </ac:picMkLst>
        </pc:picChg>
        <pc:picChg chg="mod">
          <ac:chgData name="Wang Lu" userId="e86ce327-f461-45b4-9feb-ce463355a98d" providerId="ADAL" clId="{598581D9-EFD0-4DA0-8DAD-1459A022DBD9}" dt="2024-06-12T03:52:47.106" v="1249" actId="1076"/>
          <ac:picMkLst>
            <pc:docMk/>
            <pc:sldMk cId="3119432081" sldId="548"/>
            <ac:picMk id="39" creationId="{83B47D2F-6F4E-F949-9653-A2C8785875E1}"/>
          </ac:picMkLst>
        </pc:picChg>
        <pc:picChg chg="mod">
          <ac:chgData name="Wang Lu" userId="e86ce327-f461-45b4-9feb-ce463355a98d" providerId="ADAL" clId="{598581D9-EFD0-4DA0-8DAD-1459A022DBD9}" dt="2024-06-12T03:53:59.882" v="1307" actId="1035"/>
          <ac:picMkLst>
            <pc:docMk/>
            <pc:sldMk cId="3119432081" sldId="548"/>
            <ac:picMk id="46" creationId="{5BA025BC-FF3B-4BD0-88E4-5546C4DA9037}"/>
          </ac:picMkLst>
        </pc:picChg>
        <pc:picChg chg="mod">
          <ac:chgData name="Wang Lu" userId="e86ce327-f461-45b4-9feb-ce463355a98d" providerId="ADAL" clId="{598581D9-EFD0-4DA0-8DAD-1459A022DBD9}" dt="2024-06-12T03:54:00.891" v="1308" actId="1035"/>
          <ac:picMkLst>
            <pc:docMk/>
            <pc:sldMk cId="3119432081" sldId="548"/>
            <ac:picMk id="47" creationId="{A6977D3C-B940-6C4A-5ECB-472B9E4C76A9}"/>
          </ac:picMkLst>
        </pc:picChg>
        <pc:picChg chg="mod">
          <ac:chgData name="Wang Lu" userId="e86ce327-f461-45b4-9feb-ce463355a98d" providerId="ADAL" clId="{598581D9-EFD0-4DA0-8DAD-1459A022DBD9}" dt="2024-06-12T03:51:46.346" v="1209" actId="1076"/>
          <ac:picMkLst>
            <pc:docMk/>
            <pc:sldMk cId="3119432081" sldId="548"/>
            <ac:picMk id="1026" creationId="{0A1819AE-7FC6-EF5B-48EC-0D2C25D51DD7}"/>
          </ac:picMkLst>
        </pc:picChg>
        <pc:cxnChg chg="mod">
          <ac:chgData name="Wang Lu" userId="e86ce327-f461-45b4-9feb-ce463355a98d" providerId="ADAL" clId="{598581D9-EFD0-4DA0-8DAD-1459A022DBD9}" dt="2024-06-12T03:51:46.346" v="1209" actId="1076"/>
          <ac:cxnSpMkLst>
            <pc:docMk/>
            <pc:sldMk cId="3119432081" sldId="548"/>
            <ac:cxnSpMk id="14" creationId="{973770A4-D2F3-52CA-7127-7EAE95BE742A}"/>
          </ac:cxnSpMkLst>
        </pc:cxnChg>
        <pc:cxnChg chg="mod">
          <ac:chgData name="Wang Lu" userId="e86ce327-f461-45b4-9feb-ce463355a98d" providerId="ADAL" clId="{598581D9-EFD0-4DA0-8DAD-1459A022DBD9}" dt="2024-06-12T03:51:46.346" v="1209" actId="1076"/>
          <ac:cxnSpMkLst>
            <pc:docMk/>
            <pc:sldMk cId="3119432081" sldId="548"/>
            <ac:cxnSpMk id="17" creationId="{7954C3C6-5B9B-55A7-66A1-E76B8C2147DE}"/>
          </ac:cxnSpMkLst>
        </pc:cxnChg>
      </pc:sldChg>
      <pc:sldChg chg="modSp">
        <pc:chgData name="Wang Lu" userId="e86ce327-f461-45b4-9feb-ce463355a98d" providerId="ADAL" clId="{598581D9-EFD0-4DA0-8DAD-1459A022DBD9}" dt="2024-06-10T01:21:17.708" v="171" actId="1076"/>
        <pc:sldMkLst>
          <pc:docMk/>
          <pc:sldMk cId="602383069" sldId="557"/>
        </pc:sldMkLst>
        <pc:spChg chg="mod">
          <ac:chgData name="Wang Lu" userId="e86ce327-f461-45b4-9feb-ce463355a98d" providerId="ADAL" clId="{598581D9-EFD0-4DA0-8DAD-1459A022DBD9}" dt="2024-06-10T01:21:17.708" v="171" actId="1076"/>
          <ac:spMkLst>
            <pc:docMk/>
            <pc:sldMk cId="602383069" sldId="557"/>
            <ac:spMk id="4" creationId="{A5C084BB-1BA5-D645-1AF8-55BE78DF2234}"/>
          </ac:spMkLst>
        </pc:spChg>
      </pc:sldChg>
      <pc:sldChg chg="del">
        <pc:chgData name="Wang Lu" userId="e86ce327-f461-45b4-9feb-ce463355a98d" providerId="ADAL" clId="{598581D9-EFD0-4DA0-8DAD-1459A022DBD9}" dt="2024-06-10T01:18:53.709" v="164" actId="47"/>
        <pc:sldMkLst>
          <pc:docMk/>
          <pc:sldMk cId="4270867648" sldId="558"/>
        </pc:sldMkLst>
      </pc:sldChg>
      <pc:sldChg chg="modSp">
        <pc:chgData name="Wang Lu" userId="e86ce327-f461-45b4-9feb-ce463355a98d" providerId="ADAL" clId="{598581D9-EFD0-4DA0-8DAD-1459A022DBD9}" dt="2024-06-10T01:27:23.787" v="192" actId="1076"/>
        <pc:sldMkLst>
          <pc:docMk/>
          <pc:sldMk cId="2523283518" sldId="561"/>
        </pc:sldMkLst>
        <pc:spChg chg="mod">
          <ac:chgData name="Wang Lu" userId="e86ce327-f461-45b4-9feb-ce463355a98d" providerId="ADAL" clId="{598581D9-EFD0-4DA0-8DAD-1459A022DBD9}" dt="2024-06-10T01:27:23.787" v="192" actId="1076"/>
          <ac:spMkLst>
            <pc:docMk/>
            <pc:sldMk cId="2523283518" sldId="561"/>
            <ac:spMk id="4" creationId="{523FC551-9358-4F12-97A4-E5E7890E5F06}"/>
          </ac:spMkLst>
        </pc:spChg>
      </pc:sldChg>
      <pc:sldChg chg="addSp delSp modSp modAnim">
        <pc:chgData name="Wang Lu" userId="e86ce327-f461-45b4-9feb-ce463355a98d" providerId="ADAL" clId="{598581D9-EFD0-4DA0-8DAD-1459A022DBD9}" dt="2024-06-10T02:41:40.778" v="273"/>
        <pc:sldMkLst>
          <pc:docMk/>
          <pc:sldMk cId="1910001074" sldId="568"/>
        </pc:sldMkLst>
        <pc:spChg chg="mod">
          <ac:chgData name="Wang Lu" userId="e86ce327-f461-45b4-9feb-ce463355a98d" providerId="ADAL" clId="{598581D9-EFD0-4DA0-8DAD-1459A022DBD9}" dt="2024-06-10T01:20:53.563" v="170" actId="1076"/>
          <ac:spMkLst>
            <pc:docMk/>
            <pc:sldMk cId="1910001074" sldId="568"/>
            <ac:spMk id="4" creationId="{E7DCA49B-3EE7-4A36-97EF-B7D5B162236E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7" creationId="{49725947-984A-7A69-76CE-D22D574A002F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8" creationId="{BB5CC27C-9179-3249-307C-49552AC9A9D2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9" creationId="{290CEA5C-6E86-3421-3B5E-37145D2BC81D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0" creationId="{327D2656-FB07-7BA2-0487-05264DB3FA58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1" creationId="{CC1AA7BB-4F30-18CB-A234-C8FF9C306179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4" creationId="{1F29ACF9-6E58-7BC9-77E0-46A8C5D99440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5" creationId="{0B39C4EF-D078-5709-88AE-525292D7D055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6" creationId="{3B5AF48C-16B2-BE07-2E66-BEEF962154DD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7" creationId="{ACE08D7D-0ACD-CDA6-C869-0E87E3F6F446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8" creationId="{9ED2D88F-B089-F526-131F-720FDDAB35BE}"/>
          </ac:spMkLst>
        </pc:spChg>
        <pc:spChg chg="mod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19" creationId="{B9298566-D45D-B7A7-0BF3-26BEAABE8937}"/>
          </ac:spMkLst>
        </pc:spChg>
        <pc:spChg chg="mod topLvl">
          <ac:chgData name="Wang Lu" userId="e86ce327-f461-45b4-9feb-ce463355a98d" providerId="ADAL" clId="{598581D9-EFD0-4DA0-8DAD-1459A022DBD9}" dt="2024-06-10T02:41:17.675" v="270" actId="165"/>
          <ac:spMkLst>
            <pc:docMk/>
            <pc:sldMk cId="1910001074" sldId="568"/>
            <ac:spMk id="21" creationId="{479F3631-DD9F-0019-839F-182A73AED8A2}"/>
          </ac:spMkLst>
        </pc:spChg>
        <pc:grpChg chg="mod topLvl">
          <ac:chgData name="Wang Lu" userId="e86ce327-f461-45b4-9feb-ce463355a98d" providerId="ADAL" clId="{598581D9-EFD0-4DA0-8DAD-1459A022DBD9}" dt="2024-06-10T02:41:33.649" v="271" actId="164"/>
          <ac:grpSpMkLst>
            <pc:docMk/>
            <pc:sldMk cId="1910001074" sldId="568"/>
            <ac:grpSpMk id="2" creationId="{4889282B-BB32-7B94-4AEB-02AA81BF32EB}"/>
          </ac:grpSpMkLst>
        </pc:grpChg>
        <pc:grpChg chg="add mod">
          <ac:chgData name="Wang Lu" userId="e86ce327-f461-45b4-9feb-ce463355a98d" providerId="ADAL" clId="{598581D9-EFD0-4DA0-8DAD-1459A022DBD9}" dt="2024-06-10T02:41:33.649" v="271" actId="164"/>
          <ac:grpSpMkLst>
            <pc:docMk/>
            <pc:sldMk cId="1910001074" sldId="568"/>
            <ac:grpSpMk id="5" creationId="{0ECD2137-2839-1EA6-426B-D0B6BD7A6750}"/>
          </ac:grpSpMkLst>
        </pc:grpChg>
        <pc:grpChg chg="mod topLvl">
          <ac:chgData name="Wang Lu" userId="e86ce327-f461-45b4-9feb-ce463355a98d" providerId="ADAL" clId="{598581D9-EFD0-4DA0-8DAD-1459A022DBD9}" dt="2024-06-10T02:41:33.649" v="271" actId="164"/>
          <ac:grpSpMkLst>
            <pc:docMk/>
            <pc:sldMk cId="1910001074" sldId="568"/>
            <ac:grpSpMk id="12" creationId="{737B0993-A70A-9C71-AB0C-EAD63E392CBA}"/>
          </ac:grpSpMkLst>
        </pc:grpChg>
        <pc:grpChg chg="del">
          <ac:chgData name="Wang Lu" userId="e86ce327-f461-45b4-9feb-ce463355a98d" providerId="ADAL" clId="{598581D9-EFD0-4DA0-8DAD-1459A022DBD9}" dt="2024-06-10T02:41:17.675" v="270" actId="165"/>
          <ac:grpSpMkLst>
            <pc:docMk/>
            <pc:sldMk cId="1910001074" sldId="568"/>
            <ac:grpSpMk id="23" creationId="{8FD8D73E-AE91-3072-AB33-82F6108D44A7}"/>
          </ac:grpSpMkLst>
        </pc:grpChg>
        <pc:picChg chg="mod">
          <ac:chgData name="Wang Lu" userId="e86ce327-f461-45b4-9feb-ce463355a98d" providerId="ADAL" clId="{598581D9-EFD0-4DA0-8DAD-1459A022DBD9}" dt="2024-06-10T02:41:17.675" v="270" actId="165"/>
          <ac:picMkLst>
            <pc:docMk/>
            <pc:sldMk cId="1910001074" sldId="568"/>
            <ac:picMk id="6" creationId="{645A6440-FBC1-2930-A546-8EA814C6709E}"/>
          </ac:picMkLst>
        </pc:picChg>
        <pc:picChg chg="mod">
          <ac:chgData name="Wang Lu" userId="e86ce327-f461-45b4-9feb-ce463355a98d" providerId="ADAL" clId="{598581D9-EFD0-4DA0-8DAD-1459A022DBD9}" dt="2024-06-10T02:41:17.675" v="270" actId="165"/>
          <ac:picMkLst>
            <pc:docMk/>
            <pc:sldMk cId="1910001074" sldId="568"/>
            <ac:picMk id="13" creationId="{F2BAFDC9-F251-295D-0F79-446BF9474EBD}"/>
          </ac:picMkLst>
        </pc:picChg>
      </pc:sldChg>
      <pc:sldChg chg="modSp mod">
        <pc:chgData name="Wang Lu" userId="e86ce327-f461-45b4-9feb-ce463355a98d" providerId="ADAL" clId="{598581D9-EFD0-4DA0-8DAD-1459A022DBD9}" dt="2024-06-10T02:40:25.861" v="269" actId="115"/>
        <pc:sldMkLst>
          <pc:docMk/>
          <pc:sldMk cId="3246347027" sldId="573"/>
        </pc:sldMkLst>
        <pc:spChg chg="mod">
          <ac:chgData name="Wang Lu" userId="e86ce327-f461-45b4-9feb-ce463355a98d" providerId="ADAL" clId="{598581D9-EFD0-4DA0-8DAD-1459A022DBD9}" dt="2024-06-10T01:20:39.917" v="169" actId="1076"/>
          <ac:spMkLst>
            <pc:docMk/>
            <pc:sldMk cId="3246347027" sldId="573"/>
            <ac:spMk id="4" creationId="{3726065A-CF6D-C1FF-FA1A-58B82054128B}"/>
          </ac:spMkLst>
        </pc:spChg>
        <pc:spChg chg="mod">
          <ac:chgData name="Wang Lu" userId="e86ce327-f461-45b4-9feb-ce463355a98d" providerId="ADAL" clId="{598581D9-EFD0-4DA0-8DAD-1459A022DBD9}" dt="2024-06-10T02:40:25.861" v="269" actId="115"/>
          <ac:spMkLst>
            <pc:docMk/>
            <pc:sldMk cId="3246347027" sldId="573"/>
            <ac:spMk id="7" creationId="{4CF96E5C-5EED-B9DD-89A0-AE65E394A232}"/>
          </ac:spMkLst>
        </pc:spChg>
        <pc:spChg chg="mod">
          <ac:chgData name="Wang Lu" userId="e86ce327-f461-45b4-9feb-ce463355a98d" providerId="ADAL" clId="{598581D9-EFD0-4DA0-8DAD-1459A022DBD9}" dt="2024-06-10T02:40:21.137" v="268" actId="115"/>
          <ac:spMkLst>
            <pc:docMk/>
            <pc:sldMk cId="3246347027" sldId="573"/>
            <ac:spMk id="25" creationId="{356FF103-93A3-8945-0502-B31FE759E7EB}"/>
          </ac:spMkLst>
        </pc:spChg>
      </pc:sldChg>
      <pc:sldChg chg="modSp">
        <pc:chgData name="Wang Lu" userId="e86ce327-f461-45b4-9feb-ce463355a98d" providerId="ADAL" clId="{598581D9-EFD0-4DA0-8DAD-1459A022DBD9}" dt="2024-06-10T01:24:16.491" v="184" actId="1076"/>
        <pc:sldMkLst>
          <pc:docMk/>
          <pc:sldMk cId="3098472925" sldId="578"/>
        </pc:sldMkLst>
        <pc:spChg chg="mod">
          <ac:chgData name="Wang Lu" userId="e86ce327-f461-45b4-9feb-ce463355a98d" providerId="ADAL" clId="{598581D9-EFD0-4DA0-8DAD-1459A022DBD9}" dt="2024-06-10T01:24:16.491" v="184" actId="1076"/>
          <ac:spMkLst>
            <pc:docMk/>
            <pc:sldMk cId="3098472925" sldId="578"/>
            <ac:spMk id="4" creationId="{B9706A33-6813-508A-A072-9259A099A325}"/>
          </ac:spMkLst>
        </pc:spChg>
      </pc:sldChg>
      <pc:sldChg chg="modSp">
        <pc:chgData name="Wang Lu" userId="e86ce327-f461-45b4-9feb-ce463355a98d" providerId="ADAL" clId="{598581D9-EFD0-4DA0-8DAD-1459A022DBD9}" dt="2024-06-10T01:24:26.379" v="185" actId="1076"/>
        <pc:sldMkLst>
          <pc:docMk/>
          <pc:sldMk cId="1886941723" sldId="581"/>
        </pc:sldMkLst>
        <pc:spChg chg="mod">
          <ac:chgData name="Wang Lu" userId="e86ce327-f461-45b4-9feb-ce463355a98d" providerId="ADAL" clId="{598581D9-EFD0-4DA0-8DAD-1459A022DBD9}" dt="2024-06-10T01:24:26.379" v="185" actId="1076"/>
          <ac:spMkLst>
            <pc:docMk/>
            <pc:sldMk cId="1886941723" sldId="581"/>
            <ac:spMk id="4" creationId="{B9706A33-6813-508A-A072-9259A099A325}"/>
          </ac:spMkLst>
        </pc:spChg>
      </pc:sldChg>
      <pc:sldChg chg="modSp">
        <pc:chgData name="Wang Lu" userId="e86ce327-f461-45b4-9feb-ce463355a98d" providerId="ADAL" clId="{598581D9-EFD0-4DA0-8DAD-1459A022DBD9}" dt="2024-06-10T01:24:35.450" v="186" actId="1076"/>
        <pc:sldMkLst>
          <pc:docMk/>
          <pc:sldMk cId="1477173363" sldId="583"/>
        </pc:sldMkLst>
        <pc:spChg chg="mod">
          <ac:chgData name="Wang Lu" userId="e86ce327-f461-45b4-9feb-ce463355a98d" providerId="ADAL" clId="{598581D9-EFD0-4DA0-8DAD-1459A022DBD9}" dt="2024-06-10T01:24:35.450" v="186" actId="1076"/>
          <ac:spMkLst>
            <pc:docMk/>
            <pc:sldMk cId="1477173363" sldId="583"/>
            <ac:spMk id="4" creationId="{B9706A33-6813-508A-A072-9259A099A325}"/>
          </ac:spMkLst>
        </pc:spChg>
      </pc:sldChg>
      <pc:sldChg chg="modNotesTx">
        <pc:chgData name="Wang Lu" userId="e86ce327-f461-45b4-9feb-ce463355a98d" providerId="ADAL" clId="{598581D9-EFD0-4DA0-8DAD-1459A022DBD9}" dt="2024-06-10T02:55:39.929" v="292" actId="20577"/>
        <pc:sldMkLst>
          <pc:docMk/>
          <pc:sldMk cId="2001183035" sldId="584"/>
        </pc:sldMkLst>
      </pc:sldChg>
      <pc:sldChg chg="modSp mod modNotesTx">
        <pc:chgData name="Wang Lu" userId="e86ce327-f461-45b4-9feb-ce463355a98d" providerId="ADAL" clId="{598581D9-EFD0-4DA0-8DAD-1459A022DBD9}" dt="2024-06-12T05:37:52.819" v="1316" actId="20577"/>
        <pc:sldMkLst>
          <pc:docMk/>
          <pc:sldMk cId="1666003554" sldId="585"/>
        </pc:sldMkLst>
        <pc:spChg chg="mod">
          <ac:chgData name="Wang Lu" userId="e86ce327-f461-45b4-9feb-ce463355a98d" providerId="ADAL" clId="{598581D9-EFD0-4DA0-8DAD-1459A022DBD9}" dt="2024-06-11T13:22:16.417" v="538" actId="20577"/>
          <ac:spMkLst>
            <pc:docMk/>
            <pc:sldMk cId="1666003554" sldId="585"/>
            <ac:spMk id="3" creationId="{F9EB0AA6-FCAE-C9C0-214A-76EEA03703DF}"/>
          </ac:spMkLst>
        </pc:spChg>
      </pc:sldChg>
      <pc:sldChg chg="modSp">
        <pc:chgData name="Wang Lu" userId="e86ce327-f461-45b4-9feb-ce463355a98d" providerId="ADAL" clId="{598581D9-EFD0-4DA0-8DAD-1459A022DBD9}" dt="2024-06-10T01:17:22.218" v="153" actId="6549"/>
        <pc:sldMkLst>
          <pc:docMk/>
          <pc:sldMk cId="874725197" sldId="600"/>
        </pc:sldMkLst>
        <pc:spChg chg="mod">
          <ac:chgData name="Wang Lu" userId="e86ce327-f461-45b4-9feb-ce463355a98d" providerId="ADAL" clId="{598581D9-EFD0-4DA0-8DAD-1459A022DBD9}" dt="2024-06-10T01:17:22.218" v="153" actId="6549"/>
          <ac:spMkLst>
            <pc:docMk/>
            <pc:sldMk cId="874725197" sldId="600"/>
            <ac:spMk id="58" creationId="{751346B0-4FBB-BFF5-612C-E81B73923B85}"/>
          </ac:spMkLst>
        </pc:spChg>
      </pc:sldChg>
      <pc:sldChg chg="modSp">
        <pc:chgData name="Wang Lu" userId="e86ce327-f461-45b4-9feb-ce463355a98d" providerId="ADAL" clId="{598581D9-EFD0-4DA0-8DAD-1459A022DBD9}" dt="2024-06-11T02:28:09.074" v="414" actId="1037"/>
        <pc:sldMkLst>
          <pc:docMk/>
          <pc:sldMk cId="2100559533" sldId="601"/>
        </pc:sldMkLst>
        <pc:picChg chg="mod">
          <ac:chgData name="Wang Lu" userId="e86ce327-f461-45b4-9feb-ce463355a98d" providerId="ADAL" clId="{598581D9-EFD0-4DA0-8DAD-1459A022DBD9}" dt="2024-06-11T02:28:09.074" v="414" actId="1037"/>
          <ac:picMkLst>
            <pc:docMk/>
            <pc:sldMk cId="2100559533" sldId="601"/>
            <ac:picMk id="2054" creationId="{88DA36BB-B627-2758-0547-19BEAE8152AC}"/>
          </ac:picMkLst>
        </pc:picChg>
      </pc:sldChg>
      <pc:sldChg chg="modSp modNotesTx">
        <pc:chgData name="Wang Lu" userId="e86ce327-f461-45b4-9feb-ce463355a98d" providerId="ADAL" clId="{598581D9-EFD0-4DA0-8DAD-1459A022DBD9}" dt="2024-06-10T02:43:58.138" v="288" actId="6549"/>
        <pc:sldMkLst>
          <pc:docMk/>
          <pc:sldMk cId="1279552525" sldId="603"/>
        </pc:sldMkLst>
        <pc:spChg chg="mod">
          <ac:chgData name="Wang Lu" userId="e86ce327-f461-45b4-9feb-ce463355a98d" providerId="ADAL" clId="{598581D9-EFD0-4DA0-8DAD-1459A022DBD9}" dt="2024-06-10T01:22:13.274" v="177" actId="1076"/>
          <ac:spMkLst>
            <pc:docMk/>
            <pc:sldMk cId="1279552525" sldId="603"/>
            <ac:spMk id="4" creationId="{B9706A33-6813-508A-A072-9259A099A325}"/>
          </ac:spMkLst>
        </pc:spChg>
      </pc:sldChg>
      <pc:sldChg chg="modSp">
        <pc:chgData name="Wang Lu" userId="e86ce327-f461-45b4-9feb-ce463355a98d" providerId="ADAL" clId="{598581D9-EFD0-4DA0-8DAD-1459A022DBD9}" dt="2024-06-10T01:24:06.810" v="183" actId="1076"/>
        <pc:sldMkLst>
          <pc:docMk/>
          <pc:sldMk cId="1081380701" sldId="604"/>
        </pc:sldMkLst>
        <pc:spChg chg="mod">
          <ac:chgData name="Wang Lu" userId="e86ce327-f461-45b4-9feb-ce463355a98d" providerId="ADAL" clId="{598581D9-EFD0-4DA0-8DAD-1459A022DBD9}" dt="2024-06-10T01:24:06.810" v="183" actId="1076"/>
          <ac:spMkLst>
            <pc:docMk/>
            <pc:sldMk cId="1081380701" sldId="604"/>
            <ac:spMk id="4" creationId="{B9706A33-6813-508A-A072-9259A099A325}"/>
          </ac:spMkLst>
        </pc:spChg>
      </pc:sldChg>
      <pc:sldChg chg="modSp mod">
        <pc:chgData name="Wang Lu" userId="e86ce327-f461-45b4-9feb-ce463355a98d" providerId="ADAL" clId="{598581D9-EFD0-4DA0-8DAD-1459A022DBD9}" dt="2024-06-10T02:49:53.746" v="290" actId="6549"/>
        <pc:sldMkLst>
          <pc:docMk/>
          <pc:sldMk cId="3366474055" sldId="608"/>
        </pc:sldMkLst>
        <pc:spChg chg="mod">
          <ac:chgData name="Wang Lu" userId="e86ce327-f461-45b4-9feb-ce463355a98d" providerId="ADAL" clId="{598581D9-EFD0-4DA0-8DAD-1459A022DBD9}" dt="2024-06-10T02:49:53.746" v="290" actId="6549"/>
          <ac:spMkLst>
            <pc:docMk/>
            <pc:sldMk cId="3366474055" sldId="608"/>
            <ac:spMk id="3" creationId="{7F1A5C58-847C-CB26-3A13-AF191E719742}"/>
          </ac:spMkLst>
        </pc:spChg>
        <pc:spChg chg="mod">
          <ac:chgData name="Wang Lu" userId="e86ce327-f461-45b4-9feb-ce463355a98d" providerId="ADAL" clId="{598581D9-EFD0-4DA0-8DAD-1459A022DBD9}" dt="2024-06-10T01:22:49.660" v="179" actId="1076"/>
          <ac:spMkLst>
            <pc:docMk/>
            <pc:sldMk cId="3366474055" sldId="608"/>
            <ac:spMk id="4" creationId="{B9706A33-6813-508A-A072-9259A099A325}"/>
          </ac:spMkLst>
        </pc:spChg>
      </pc:sldChg>
      <pc:sldChg chg="modSp">
        <pc:chgData name="Wang Lu" userId="e86ce327-f461-45b4-9feb-ce463355a98d" providerId="ADAL" clId="{598581D9-EFD0-4DA0-8DAD-1459A022DBD9}" dt="2024-06-10T01:24:44.043" v="187" actId="1076"/>
        <pc:sldMkLst>
          <pc:docMk/>
          <pc:sldMk cId="831813158" sldId="609"/>
        </pc:sldMkLst>
        <pc:spChg chg="mod">
          <ac:chgData name="Wang Lu" userId="e86ce327-f461-45b4-9feb-ce463355a98d" providerId="ADAL" clId="{598581D9-EFD0-4DA0-8DAD-1459A022DBD9}" dt="2024-06-10T01:24:44.043" v="187" actId="1076"/>
          <ac:spMkLst>
            <pc:docMk/>
            <pc:sldMk cId="831813158" sldId="609"/>
            <ac:spMk id="4" creationId="{B9706A33-6813-508A-A072-9259A099A325}"/>
          </ac:spMkLst>
        </pc:spChg>
      </pc:sldChg>
      <pc:sldChg chg="modNotesTx">
        <pc:chgData name="Wang Lu" userId="e86ce327-f461-45b4-9feb-ce463355a98d" providerId="ADAL" clId="{598581D9-EFD0-4DA0-8DAD-1459A022DBD9}" dt="2024-06-12T03:19:51.558" v="574" actId="20577"/>
        <pc:sldMkLst>
          <pc:docMk/>
          <pc:sldMk cId="2461815448" sldId="611"/>
        </pc:sldMkLst>
      </pc:sldChg>
      <pc:sldChg chg="modSp modNotesTx">
        <pc:chgData name="Wang Lu" userId="e86ce327-f461-45b4-9feb-ce463355a98d" providerId="ADAL" clId="{598581D9-EFD0-4DA0-8DAD-1459A022DBD9}" dt="2024-06-10T02:38:33.441" v="265" actId="20577"/>
        <pc:sldMkLst>
          <pc:docMk/>
          <pc:sldMk cId="2224044542" sldId="612"/>
        </pc:sldMkLst>
        <pc:spChg chg="mod">
          <ac:chgData name="Wang Lu" userId="e86ce327-f461-45b4-9feb-ce463355a98d" providerId="ADAL" clId="{598581D9-EFD0-4DA0-8DAD-1459A022DBD9}" dt="2024-06-10T01:27:04.428" v="190" actId="1076"/>
          <ac:spMkLst>
            <pc:docMk/>
            <pc:sldMk cId="2224044542" sldId="612"/>
            <ac:spMk id="4" creationId="{E7DCA49B-3EE7-4A36-97EF-B7D5B162236E}"/>
          </ac:spMkLst>
        </pc:spChg>
      </pc:sldChg>
      <pc:sldChg chg="addSp delSp modSp modNotesTx">
        <pc:chgData name="Wang Lu" userId="e86ce327-f461-45b4-9feb-ce463355a98d" providerId="ADAL" clId="{598581D9-EFD0-4DA0-8DAD-1459A022DBD9}" dt="2024-06-12T03:42:18.025" v="771" actId="20577"/>
        <pc:sldMkLst>
          <pc:docMk/>
          <pc:sldMk cId="1134383774" sldId="613"/>
        </pc:sldMkLst>
        <pc:spChg chg="del">
          <ac:chgData name="Wang Lu" userId="e86ce327-f461-45b4-9feb-ce463355a98d" providerId="ADAL" clId="{598581D9-EFD0-4DA0-8DAD-1459A022DBD9}" dt="2024-06-10T01:19:24.954" v="165" actId="478"/>
          <ac:spMkLst>
            <pc:docMk/>
            <pc:sldMk cId="1134383774" sldId="613"/>
            <ac:spMk id="4" creationId="{E7DCA49B-3EE7-4A36-97EF-B7D5B162236E}"/>
          </ac:spMkLst>
        </pc:spChg>
        <pc:spChg chg="add del mod">
          <ac:chgData name="Wang Lu" userId="e86ce327-f461-45b4-9feb-ce463355a98d" providerId="ADAL" clId="{598581D9-EFD0-4DA0-8DAD-1459A022DBD9}" dt="2024-06-10T01:19:28.329" v="166" actId="478"/>
          <ac:spMkLst>
            <pc:docMk/>
            <pc:sldMk cId="1134383774" sldId="613"/>
            <ac:spMk id="5" creationId="{C0B0E16A-ECB8-DAF2-3639-EC2989C1AF7F}"/>
          </ac:spMkLst>
        </pc:spChg>
        <pc:spChg chg="add mod">
          <ac:chgData name="Wang Lu" userId="e86ce327-f461-45b4-9feb-ce463355a98d" providerId="ADAL" clId="{598581D9-EFD0-4DA0-8DAD-1459A022DBD9}" dt="2024-06-10T01:20:09.036" v="168" actId="1036"/>
          <ac:spMkLst>
            <pc:docMk/>
            <pc:sldMk cId="1134383774" sldId="613"/>
            <ac:spMk id="10" creationId="{52744AAF-38D6-F0EE-C3B2-7869C0A856B1}"/>
          </ac:spMkLst>
        </pc:spChg>
      </pc:sldChg>
      <pc:sldChg chg="addSp delSp modSp mod modAnim modNotesTx">
        <pc:chgData name="Wang Lu" userId="e86ce327-f461-45b4-9feb-ce463355a98d" providerId="ADAL" clId="{598581D9-EFD0-4DA0-8DAD-1459A022DBD9}" dt="2024-06-11T02:39:49.892" v="431" actId="20577"/>
        <pc:sldMkLst>
          <pc:docMk/>
          <pc:sldMk cId="335027406" sldId="614"/>
        </pc:sldMkLst>
        <pc:spChg chg="mod">
          <ac:chgData name="Wang Lu" userId="e86ce327-f461-45b4-9feb-ce463355a98d" providerId="ADAL" clId="{598581D9-EFD0-4DA0-8DAD-1459A022DBD9}" dt="2024-06-10T01:10:43.673" v="132" actId="1037"/>
          <ac:spMkLst>
            <pc:docMk/>
            <pc:sldMk cId="335027406" sldId="614"/>
            <ac:spMk id="2" creationId="{3A272E44-5FA1-5538-AB71-9FB715C25605}"/>
          </ac:spMkLst>
        </pc:spChg>
        <pc:spChg chg="add del mod">
          <ac:chgData name="Wang Lu" userId="e86ce327-f461-45b4-9feb-ce463355a98d" providerId="ADAL" clId="{598581D9-EFD0-4DA0-8DAD-1459A022DBD9}" dt="2024-06-10T01:05:53.851" v="54" actId="478"/>
          <ac:spMkLst>
            <pc:docMk/>
            <pc:sldMk cId="335027406" sldId="614"/>
            <ac:spMk id="6" creationId="{7A1340B4-D20E-CFC1-4948-46848B5FA9DE}"/>
          </ac:spMkLst>
        </pc:spChg>
        <pc:spChg chg="add mod">
          <ac:chgData name="Wang Lu" userId="e86ce327-f461-45b4-9feb-ce463355a98d" providerId="ADAL" clId="{598581D9-EFD0-4DA0-8DAD-1459A022DBD9}" dt="2024-06-10T01:09:55.337" v="118" actId="164"/>
          <ac:spMkLst>
            <pc:docMk/>
            <pc:sldMk cId="335027406" sldId="614"/>
            <ac:spMk id="7" creationId="{FE81CAED-EF18-04E4-8301-3C1E89EE3131}"/>
          </ac:spMkLst>
        </pc:spChg>
        <pc:spChg chg="mod">
          <ac:chgData name="Wang Lu" userId="e86ce327-f461-45b4-9feb-ce463355a98d" providerId="ADAL" clId="{598581D9-EFD0-4DA0-8DAD-1459A022DBD9}" dt="2024-06-10T01:10:43.673" v="132" actId="1037"/>
          <ac:spMkLst>
            <pc:docMk/>
            <pc:sldMk cId="335027406" sldId="614"/>
            <ac:spMk id="11" creationId="{44F1D8EF-4D7B-A815-6793-9F094EF652DA}"/>
          </ac:spMkLst>
        </pc:spChg>
        <pc:spChg chg="mod">
          <ac:chgData name="Wang Lu" userId="e86ce327-f461-45b4-9feb-ce463355a98d" providerId="ADAL" clId="{598581D9-EFD0-4DA0-8DAD-1459A022DBD9}" dt="2024-06-10T01:09:42.141" v="117" actId="339"/>
          <ac:spMkLst>
            <pc:docMk/>
            <pc:sldMk cId="335027406" sldId="614"/>
            <ac:spMk id="16" creationId="{B2FF8DFD-D2A9-1045-7998-656235982A82}"/>
          </ac:spMkLst>
        </pc:spChg>
        <pc:spChg chg="mod">
          <ac:chgData name="Wang Lu" userId="e86ce327-f461-45b4-9feb-ce463355a98d" providerId="ADAL" clId="{598581D9-EFD0-4DA0-8DAD-1459A022DBD9}" dt="2024-06-10T01:10:43.673" v="132" actId="1037"/>
          <ac:spMkLst>
            <pc:docMk/>
            <pc:sldMk cId="335027406" sldId="614"/>
            <ac:spMk id="21" creationId="{33B9E8C0-AA39-21F7-6AD3-E8D0A8E53899}"/>
          </ac:spMkLst>
        </pc:spChg>
        <pc:spChg chg="mod">
          <ac:chgData name="Wang Lu" userId="e86ce327-f461-45b4-9feb-ce463355a98d" providerId="ADAL" clId="{598581D9-EFD0-4DA0-8DAD-1459A022DBD9}" dt="2024-06-10T01:10:43.673" v="132" actId="1037"/>
          <ac:spMkLst>
            <pc:docMk/>
            <pc:sldMk cId="335027406" sldId="614"/>
            <ac:spMk id="24" creationId="{A3F8BE15-454A-A236-DB3C-1B68DA4667C0}"/>
          </ac:spMkLst>
        </pc:spChg>
        <pc:spChg chg="mod">
          <ac:chgData name="Wang Lu" userId="e86ce327-f461-45b4-9feb-ce463355a98d" providerId="ADAL" clId="{598581D9-EFD0-4DA0-8DAD-1459A022DBD9}" dt="2024-06-11T02:39:49.892" v="431" actId="20577"/>
          <ac:spMkLst>
            <pc:docMk/>
            <pc:sldMk cId="335027406" sldId="614"/>
            <ac:spMk id="27" creationId="{844C06AD-85C4-D8F0-72EA-DE7B2F1BB7A3}"/>
          </ac:spMkLst>
        </pc:spChg>
        <pc:grpChg chg="mod">
          <ac:chgData name="Wang Lu" userId="e86ce327-f461-45b4-9feb-ce463355a98d" providerId="ADAL" clId="{598581D9-EFD0-4DA0-8DAD-1459A022DBD9}" dt="2024-06-10T01:10:43.673" v="132" actId="1037"/>
          <ac:grpSpMkLst>
            <pc:docMk/>
            <pc:sldMk cId="335027406" sldId="614"/>
            <ac:grpSpMk id="5" creationId="{B7CE8CB7-8F04-3C07-8AFE-ECB255F8C673}"/>
          </ac:grpSpMkLst>
        </pc:grpChg>
        <pc:grpChg chg="add mod ord">
          <ac:chgData name="Wang Lu" userId="e86ce327-f461-45b4-9feb-ce463355a98d" providerId="ADAL" clId="{598581D9-EFD0-4DA0-8DAD-1459A022DBD9}" dt="2024-06-10T01:11:08.412" v="138" actId="1038"/>
          <ac:grpSpMkLst>
            <pc:docMk/>
            <pc:sldMk cId="335027406" sldId="614"/>
            <ac:grpSpMk id="6" creationId="{504E8CAB-1A2C-B675-108A-FC8E8DA7CBAF}"/>
          </ac:grpSpMkLst>
        </pc:grpChg>
        <pc:grpChg chg="mod">
          <ac:chgData name="Wang Lu" userId="e86ce327-f461-45b4-9feb-ce463355a98d" providerId="ADAL" clId="{598581D9-EFD0-4DA0-8DAD-1459A022DBD9}" dt="2024-06-10T01:09:55.337" v="118" actId="164"/>
          <ac:grpSpMkLst>
            <pc:docMk/>
            <pc:sldMk cId="335027406" sldId="614"/>
            <ac:grpSpMk id="13" creationId="{DDA1763D-628B-27D6-7FBD-B3811A0B3624}"/>
          </ac:grpSpMkLst>
        </pc:grpChg>
        <pc:grpChg chg="mod">
          <ac:chgData name="Wang Lu" userId="e86ce327-f461-45b4-9feb-ce463355a98d" providerId="ADAL" clId="{598581D9-EFD0-4DA0-8DAD-1459A022DBD9}" dt="2024-06-10T01:10:43.673" v="132" actId="1037"/>
          <ac:grpSpMkLst>
            <pc:docMk/>
            <pc:sldMk cId="335027406" sldId="614"/>
            <ac:grpSpMk id="23" creationId="{F15D2E2A-7091-21C1-B918-F80BC24B3945}"/>
          </ac:grpSpMkLst>
        </pc:grpChg>
        <pc:grpChg chg="mod">
          <ac:chgData name="Wang Lu" userId="e86ce327-f461-45b4-9feb-ce463355a98d" providerId="ADAL" clId="{598581D9-EFD0-4DA0-8DAD-1459A022DBD9}" dt="2024-06-10T01:10:43.673" v="132" actId="1037"/>
          <ac:grpSpMkLst>
            <pc:docMk/>
            <pc:sldMk cId="335027406" sldId="614"/>
            <ac:grpSpMk id="25" creationId="{5A804A5F-6002-7254-8B15-E35898DCCADD}"/>
          </ac:grpSpMkLst>
        </pc:grpChg>
        <pc:grpChg chg="mod">
          <ac:chgData name="Wang Lu" userId="e86ce327-f461-45b4-9feb-ce463355a98d" providerId="ADAL" clId="{598581D9-EFD0-4DA0-8DAD-1459A022DBD9}" dt="2024-06-10T01:10:43.673" v="132" actId="1037"/>
          <ac:grpSpMkLst>
            <pc:docMk/>
            <pc:sldMk cId="335027406" sldId="614"/>
            <ac:grpSpMk id="26" creationId="{A8022A33-0E0F-D61E-4975-76B90C5B633F}"/>
          </ac:grpSpMkLst>
        </pc:grpChg>
        <pc:picChg chg="mod">
          <ac:chgData name="Wang Lu" userId="e86ce327-f461-45b4-9feb-ce463355a98d" providerId="ADAL" clId="{598581D9-EFD0-4DA0-8DAD-1459A022DBD9}" dt="2024-06-10T01:10:43.673" v="132" actId="1037"/>
          <ac:picMkLst>
            <pc:docMk/>
            <pc:sldMk cId="335027406" sldId="614"/>
            <ac:picMk id="1026" creationId="{EE7AF1E7-E59C-D2C2-992E-E790619827B6}"/>
          </ac:picMkLst>
        </pc:picChg>
        <pc:picChg chg="mod">
          <ac:chgData name="Wang Lu" userId="e86ce327-f461-45b4-9feb-ce463355a98d" providerId="ADAL" clId="{598581D9-EFD0-4DA0-8DAD-1459A022DBD9}" dt="2024-06-10T01:10:43.673" v="132" actId="1037"/>
          <ac:picMkLst>
            <pc:docMk/>
            <pc:sldMk cId="335027406" sldId="614"/>
            <ac:picMk id="1040" creationId="{61A3222C-61F9-C225-5B41-1D303C1B79B8}"/>
          </ac:picMkLst>
        </pc:picChg>
        <pc:picChg chg="mod">
          <ac:chgData name="Wang Lu" userId="e86ce327-f461-45b4-9feb-ce463355a98d" providerId="ADAL" clId="{598581D9-EFD0-4DA0-8DAD-1459A022DBD9}" dt="2024-06-10T01:10:43.673" v="132" actId="1037"/>
          <ac:picMkLst>
            <pc:docMk/>
            <pc:sldMk cId="335027406" sldId="614"/>
            <ac:picMk id="1042" creationId="{D051CB4D-66D2-4EF5-63CC-54F0CA09B723}"/>
          </ac:picMkLst>
        </pc:picChg>
        <pc:picChg chg="mod">
          <ac:chgData name="Wang Lu" userId="e86ce327-f461-45b4-9feb-ce463355a98d" providerId="ADAL" clId="{598581D9-EFD0-4DA0-8DAD-1459A022DBD9}" dt="2024-06-10T01:10:43.673" v="132" actId="1037"/>
          <ac:picMkLst>
            <pc:docMk/>
            <pc:sldMk cId="335027406" sldId="614"/>
            <ac:picMk id="1044" creationId="{293195B5-F037-92E5-1FD4-310FD6664C2B}"/>
          </ac:picMkLst>
        </pc:picChg>
      </pc:sldChg>
      <pc:sldChg chg="modSp">
        <pc:chgData name="Wang Lu" userId="e86ce327-f461-45b4-9feb-ce463355a98d" providerId="ADAL" clId="{598581D9-EFD0-4DA0-8DAD-1459A022DBD9}" dt="2024-06-10T01:22:24.666" v="178" actId="1076"/>
        <pc:sldMkLst>
          <pc:docMk/>
          <pc:sldMk cId="4141013032" sldId="615"/>
        </pc:sldMkLst>
        <pc:spChg chg="mod">
          <ac:chgData name="Wang Lu" userId="e86ce327-f461-45b4-9feb-ce463355a98d" providerId="ADAL" clId="{598581D9-EFD0-4DA0-8DAD-1459A022DBD9}" dt="2024-06-10T01:22:24.666" v="178" actId="1076"/>
          <ac:spMkLst>
            <pc:docMk/>
            <pc:sldMk cId="4141013032" sldId="615"/>
            <ac:spMk id="4" creationId="{B9706A33-6813-508A-A072-9259A099A325}"/>
          </ac:spMkLst>
        </pc:spChg>
      </pc:sldChg>
      <pc:sldChg chg="modSp mod">
        <pc:chgData name="Wang Lu" userId="e86ce327-f461-45b4-9feb-ce463355a98d" providerId="ADAL" clId="{598581D9-EFD0-4DA0-8DAD-1459A022DBD9}" dt="2024-06-10T01:12:09.355" v="143" actId="2711"/>
        <pc:sldMkLst>
          <pc:docMk/>
          <pc:sldMk cId="1443387846" sldId="616"/>
        </pc:sldMkLst>
        <pc:spChg chg="mod">
          <ac:chgData name="Wang Lu" userId="e86ce327-f461-45b4-9feb-ce463355a98d" providerId="ADAL" clId="{598581D9-EFD0-4DA0-8DAD-1459A022DBD9}" dt="2024-06-10T01:11:52.491" v="140" actId="2711"/>
          <ac:spMkLst>
            <pc:docMk/>
            <pc:sldMk cId="1443387846" sldId="616"/>
            <ac:spMk id="11" creationId="{304AB3DA-EC36-AC91-961B-F0B79576F0CC}"/>
          </ac:spMkLst>
        </pc:spChg>
        <pc:spChg chg="mod">
          <ac:chgData name="Wang Lu" userId="e86ce327-f461-45b4-9feb-ce463355a98d" providerId="ADAL" clId="{598581D9-EFD0-4DA0-8DAD-1459A022DBD9}" dt="2024-06-10T01:12:04.236" v="142" actId="2711"/>
          <ac:spMkLst>
            <pc:docMk/>
            <pc:sldMk cId="1443387846" sldId="616"/>
            <ac:spMk id="34" creationId="{070986D0-E627-7A4F-19A1-0165A4DFD907}"/>
          </ac:spMkLst>
        </pc:spChg>
        <pc:spChg chg="mod">
          <ac:chgData name="Wang Lu" userId="e86ce327-f461-45b4-9feb-ce463355a98d" providerId="ADAL" clId="{598581D9-EFD0-4DA0-8DAD-1459A022DBD9}" dt="2024-06-10T01:12:09.355" v="143" actId="2711"/>
          <ac:spMkLst>
            <pc:docMk/>
            <pc:sldMk cId="1443387846" sldId="616"/>
            <ac:spMk id="41" creationId="{9808E087-0EDC-D00D-2F6B-3A76C96C70DC}"/>
          </ac:spMkLst>
        </pc:spChg>
        <pc:spChg chg="mod">
          <ac:chgData name="Wang Lu" userId="e86ce327-f461-45b4-9feb-ce463355a98d" providerId="ADAL" clId="{598581D9-EFD0-4DA0-8DAD-1459A022DBD9}" dt="2024-06-10T01:11:58.619" v="141" actId="2711"/>
          <ac:spMkLst>
            <pc:docMk/>
            <pc:sldMk cId="1443387846" sldId="616"/>
            <ac:spMk id="59" creationId="{5A6893BB-C767-E85B-A9F1-5D85673B76B5}"/>
          </ac:spMkLst>
        </pc:spChg>
      </pc:sldChg>
      <pc:sldChg chg="modSp mod">
        <pc:chgData name="Wang Lu" userId="e86ce327-f461-45b4-9feb-ce463355a98d" providerId="ADAL" clId="{598581D9-EFD0-4DA0-8DAD-1459A022DBD9}" dt="2024-06-11T02:22:37.121" v="410" actId="1037"/>
        <pc:sldMkLst>
          <pc:docMk/>
          <pc:sldMk cId="1436444754" sldId="617"/>
        </pc:sldMkLst>
        <pc:spChg chg="mod">
          <ac:chgData name="Wang Lu" userId="e86ce327-f461-45b4-9feb-ce463355a98d" providerId="ADAL" clId="{598581D9-EFD0-4DA0-8DAD-1459A022DBD9}" dt="2024-06-11T02:21:43.256" v="382" actId="20577"/>
          <ac:spMkLst>
            <pc:docMk/>
            <pc:sldMk cId="1436444754" sldId="617"/>
            <ac:spMk id="8" creationId="{81566CFA-A6C9-1AED-C877-4650B8B7012E}"/>
          </ac:spMkLst>
        </pc:spChg>
        <pc:picChg chg="mod">
          <ac:chgData name="Wang Lu" userId="e86ce327-f461-45b4-9feb-ce463355a98d" providerId="ADAL" clId="{598581D9-EFD0-4DA0-8DAD-1459A022DBD9}" dt="2024-06-11T02:22:37.121" v="410" actId="1037"/>
          <ac:picMkLst>
            <pc:docMk/>
            <pc:sldMk cId="1436444754" sldId="617"/>
            <ac:picMk id="2" creationId="{3CEC9D32-5700-7958-A3F2-08413F97186A}"/>
          </ac:picMkLst>
        </pc:picChg>
        <pc:picChg chg="mod">
          <ac:chgData name="Wang Lu" userId="e86ce327-f461-45b4-9feb-ce463355a98d" providerId="ADAL" clId="{598581D9-EFD0-4DA0-8DAD-1459A022DBD9}" dt="2024-06-11T02:22:00.835" v="395" actId="1037"/>
          <ac:picMkLst>
            <pc:docMk/>
            <pc:sldMk cId="1436444754" sldId="617"/>
            <ac:picMk id="1026" creationId="{F821B521-0E9C-381A-71D7-86B2364FD9B3}"/>
          </ac:picMkLst>
        </pc:picChg>
        <pc:picChg chg="mod">
          <ac:chgData name="Wang Lu" userId="e86ce327-f461-45b4-9feb-ce463355a98d" providerId="ADAL" clId="{598581D9-EFD0-4DA0-8DAD-1459A022DBD9}" dt="2024-06-11T02:22:06.913" v="401" actId="1037"/>
          <ac:picMkLst>
            <pc:docMk/>
            <pc:sldMk cId="1436444754" sldId="617"/>
            <ac:picMk id="1028" creationId="{4391587B-E312-6159-0A5C-24925DD991B5}"/>
          </ac:picMkLst>
        </pc:picChg>
        <pc:picChg chg="mod">
          <ac:chgData name="Wang Lu" userId="e86ce327-f461-45b4-9feb-ce463355a98d" providerId="ADAL" clId="{598581D9-EFD0-4DA0-8DAD-1459A022DBD9}" dt="2024-06-11T02:22:37.121" v="410" actId="1037"/>
          <ac:picMkLst>
            <pc:docMk/>
            <pc:sldMk cId="1436444754" sldId="617"/>
            <ac:picMk id="1042" creationId="{603B5A8B-523A-C6CA-2A3B-04107CC2DC83}"/>
          </ac:picMkLst>
        </pc:picChg>
        <pc:picChg chg="mod">
          <ac:chgData name="Wang Lu" userId="e86ce327-f461-45b4-9feb-ce463355a98d" providerId="ADAL" clId="{598581D9-EFD0-4DA0-8DAD-1459A022DBD9}" dt="2024-06-11T02:22:37.121" v="410" actId="1037"/>
          <ac:picMkLst>
            <pc:docMk/>
            <pc:sldMk cId="1436444754" sldId="617"/>
            <ac:picMk id="1044" creationId="{B9DB8CB9-BE1F-C517-38CF-2EBD4658016B}"/>
          </ac:picMkLst>
        </pc:picChg>
      </pc:sldChg>
      <pc:sldChg chg="modNotesTx">
        <pc:chgData name="Wang Lu" userId="e86ce327-f461-45b4-9feb-ce463355a98d" providerId="ADAL" clId="{598581D9-EFD0-4DA0-8DAD-1459A022DBD9}" dt="2024-06-12T03:36:23.274" v="769" actId="20577"/>
        <pc:sldMkLst>
          <pc:docMk/>
          <pc:sldMk cId="141229786" sldId="625"/>
        </pc:sldMkLst>
      </pc:sldChg>
      <pc:sldChg chg="modNotesTx">
        <pc:chgData name="Wang Lu" userId="e86ce327-f461-45b4-9feb-ce463355a98d" providerId="ADAL" clId="{598581D9-EFD0-4DA0-8DAD-1459A022DBD9}" dt="2024-06-12T03:31:38.505" v="766" actId="6549"/>
        <pc:sldMkLst>
          <pc:docMk/>
          <pc:sldMk cId="1581236223" sldId="639"/>
        </pc:sldMkLst>
      </pc:sldChg>
      <pc:sldChg chg="addSp delSp modSp add mod modAnim modNotesTx">
        <pc:chgData name="Wang Lu" userId="e86ce327-f461-45b4-9feb-ce463355a98d" providerId="ADAL" clId="{598581D9-EFD0-4DA0-8DAD-1459A022DBD9}" dt="2024-06-10T13:14:37.598" v="295" actId="20577"/>
        <pc:sldMkLst>
          <pc:docMk/>
          <pc:sldMk cId="3195905847" sldId="640"/>
        </pc:sldMkLst>
        <pc:spChg chg="del">
          <ac:chgData name="Wang Lu" userId="e86ce327-f461-45b4-9feb-ce463355a98d" providerId="ADAL" clId="{598581D9-EFD0-4DA0-8DAD-1459A022DBD9}" dt="2024-06-10T01:18:31.501" v="157" actId="478"/>
          <ac:spMkLst>
            <pc:docMk/>
            <pc:sldMk cId="3195905847" sldId="640"/>
            <ac:spMk id="2" creationId="{10062F04-C634-413B-90B4-94DA8DFC4485}"/>
          </ac:spMkLst>
        </pc:spChg>
        <pc:spChg chg="del">
          <ac:chgData name="Wang Lu" userId="e86ce327-f461-45b4-9feb-ce463355a98d" providerId="ADAL" clId="{598581D9-EFD0-4DA0-8DAD-1459A022DBD9}" dt="2024-06-10T01:18:36.971" v="160" actId="478"/>
          <ac:spMkLst>
            <pc:docMk/>
            <pc:sldMk cId="3195905847" sldId="640"/>
            <ac:spMk id="3" creationId="{58142BA2-8E0B-49DC-AFFA-3627D9ED95D8}"/>
          </ac:spMkLst>
        </pc:spChg>
        <pc:spChg chg="mod">
          <ac:chgData name="Wang Lu" userId="e86ce327-f461-45b4-9feb-ce463355a98d" providerId="ADAL" clId="{598581D9-EFD0-4DA0-8DAD-1459A022DBD9}" dt="2024-06-10T01:26:46.426" v="188" actId="1076"/>
          <ac:spMkLst>
            <pc:docMk/>
            <pc:sldMk cId="3195905847" sldId="640"/>
            <ac:spMk id="4" creationId="{E7DCA49B-3EE7-4A36-97EF-B7D5B162236E}"/>
          </ac:spMkLst>
        </pc:spChg>
        <pc:spChg chg="add del mod">
          <ac:chgData name="Wang Lu" userId="e86ce327-f461-45b4-9feb-ce463355a98d" providerId="ADAL" clId="{598581D9-EFD0-4DA0-8DAD-1459A022DBD9}" dt="2024-06-10T01:18:33.931" v="158" actId="478"/>
          <ac:spMkLst>
            <pc:docMk/>
            <pc:sldMk cId="3195905847" sldId="640"/>
            <ac:spMk id="5" creationId="{FA2D3F85-9A22-2279-E092-0E45C97F0E7E}"/>
          </ac:spMkLst>
        </pc:spChg>
        <pc:spChg chg="del">
          <ac:chgData name="Wang Lu" userId="e86ce327-f461-45b4-9feb-ce463355a98d" providerId="ADAL" clId="{598581D9-EFD0-4DA0-8DAD-1459A022DBD9}" dt="2024-06-10T01:18:39.883" v="161" actId="478"/>
          <ac:spMkLst>
            <pc:docMk/>
            <pc:sldMk cId="3195905847" sldId="640"/>
            <ac:spMk id="6" creationId="{C8CA9504-1863-2CC2-8190-0A35709A9ABD}"/>
          </ac:spMkLst>
        </pc:spChg>
        <pc:spChg chg="del">
          <ac:chgData name="Wang Lu" userId="e86ce327-f461-45b4-9feb-ce463355a98d" providerId="ADAL" clId="{598581D9-EFD0-4DA0-8DAD-1459A022DBD9}" dt="2024-06-10T01:18:31.501" v="157" actId="478"/>
          <ac:spMkLst>
            <pc:docMk/>
            <pc:sldMk cId="3195905847" sldId="640"/>
            <ac:spMk id="8" creationId="{D40AE318-399A-53B1-0A9D-81AF32BABA23}"/>
          </ac:spMkLst>
        </pc:spChg>
        <pc:spChg chg="add del mod">
          <ac:chgData name="Wang Lu" userId="e86ce327-f461-45b4-9feb-ce463355a98d" providerId="ADAL" clId="{598581D9-EFD0-4DA0-8DAD-1459A022DBD9}" dt="2024-06-10T01:18:41.690" v="162" actId="478"/>
          <ac:spMkLst>
            <pc:docMk/>
            <pc:sldMk cId="3195905847" sldId="640"/>
            <ac:spMk id="15" creationId="{BBBD6470-0AD6-77BD-A039-AE6AEEA08F08}"/>
          </ac:spMkLst>
        </pc:spChg>
        <pc:spChg chg="add mod">
          <ac:chgData name="Wang Lu" userId="e86ce327-f461-45b4-9feb-ce463355a98d" providerId="ADAL" clId="{598581D9-EFD0-4DA0-8DAD-1459A022DBD9}" dt="2024-06-10T01:18:48.514" v="163"/>
          <ac:spMkLst>
            <pc:docMk/>
            <pc:sldMk cId="3195905847" sldId="640"/>
            <ac:spMk id="16" creationId="{88A602C9-B561-CE62-6201-8CEC43ED0B0B}"/>
          </ac:spMkLst>
        </pc:spChg>
        <pc:grpChg chg="del">
          <ac:chgData name="Wang Lu" userId="e86ce327-f461-45b4-9feb-ce463355a98d" providerId="ADAL" clId="{598581D9-EFD0-4DA0-8DAD-1459A022DBD9}" dt="2024-06-10T01:18:34.988" v="159" actId="478"/>
          <ac:grpSpMkLst>
            <pc:docMk/>
            <pc:sldMk cId="3195905847" sldId="640"/>
            <ac:grpSpMk id="12" creationId="{23CA9D70-862C-F518-0352-DE4F3299B7DE}"/>
          </ac:grpSpMkLst>
        </pc:grpChg>
        <pc:picChg chg="del">
          <ac:chgData name="Wang Lu" userId="e86ce327-f461-45b4-9feb-ce463355a98d" providerId="ADAL" clId="{598581D9-EFD0-4DA0-8DAD-1459A022DBD9}" dt="2024-06-10T01:18:31.501" v="157" actId="478"/>
          <ac:picMkLst>
            <pc:docMk/>
            <pc:sldMk cId="3195905847" sldId="640"/>
            <ac:picMk id="13" creationId="{4923D211-905D-450D-B2AD-93B2A8B9D0B9}"/>
          </ac:picMkLst>
        </pc:picChg>
        <pc:picChg chg="add mod">
          <ac:chgData name="Wang Lu" userId="e86ce327-f461-45b4-9feb-ce463355a98d" providerId="ADAL" clId="{598581D9-EFD0-4DA0-8DAD-1459A022DBD9}" dt="2024-06-10T01:18:48.514" v="163"/>
          <ac:picMkLst>
            <pc:docMk/>
            <pc:sldMk cId="3195905847" sldId="640"/>
            <ac:picMk id="17" creationId="{5D3DD2A6-219E-AED3-65A2-9A5BAAFC43DC}"/>
          </ac:picMkLst>
        </pc:picChg>
        <pc:picChg chg="add mod">
          <ac:chgData name="Wang Lu" userId="e86ce327-f461-45b4-9feb-ce463355a98d" providerId="ADAL" clId="{598581D9-EFD0-4DA0-8DAD-1459A022DBD9}" dt="2024-06-10T01:18:48.514" v="163"/>
          <ac:picMkLst>
            <pc:docMk/>
            <pc:sldMk cId="3195905847" sldId="640"/>
            <ac:picMk id="18" creationId="{A7A61BC3-2482-647B-4E57-EFE517865115}"/>
          </ac:picMkLst>
        </pc:picChg>
      </pc:sldChg>
      <pc:sldMasterChg chg="modSldLayout">
        <pc:chgData name="Wang Lu" userId="e86ce327-f461-45b4-9feb-ce463355a98d" providerId="ADAL" clId="{598581D9-EFD0-4DA0-8DAD-1459A022DBD9}" dt="2024-06-10T01:23:48.379" v="182" actId="1076"/>
        <pc:sldMasterMkLst>
          <pc:docMk/>
          <pc:sldMasterMk cId="917733312" sldId="2147483690"/>
        </pc:sldMasterMkLst>
        <pc:sldLayoutChg chg="modSp">
          <pc:chgData name="Wang Lu" userId="e86ce327-f461-45b4-9feb-ce463355a98d" providerId="ADAL" clId="{598581D9-EFD0-4DA0-8DAD-1459A022DBD9}" dt="2024-06-10T01:23:39.851" v="181" actId="1076"/>
          <pc:sldLayoutMkLst>
            <pc:docMk/>
            <pc:sldMasterMk cId="917733312" sldId="2147483690"/>
            <pc:sldLayoutMk cId="1176399447" sldId="2147483678"/>
          </pc:sldLayoutMkLst>
          <pc:spChg chg="mod">
            <ac:chgData name="Wang Lu" userId="e86ce327-f461-45b4-9feb-ce463355a98d" providerId="ADAL" clId="{598581D9-EFD0-4DA0-8DAD-1459A022DBD9}" dt="2024-06-10T01:23:39.851" v="181" actId="1076"/>
            <ac:spMkLst>
              <pc:docMk/>
              <pc:sldMasterMk cId="917733312" sldId="2147483690"/>
              <pc:sldLayoutMk cId="1176399447" sldId="2147483678"/>
              <ac:spMk id="4" creationId="{8A544284-D62A-4E84-AC42-B22A12F983AD}"/>
            </ac:spMkLst>
          </pc:spChg>
        </pc:sldLayoutChg>
        <pc:sldLayoutChg chg="modSp">
          <pc:chgData name="Wang Lu" userId="e86ce327-f461-45b4-9feb-ce463355a98d" providerId="ADAL" clId="{598581D9-EFD0-4DA0-8DAD-1459A022DBD9}" dt="2024-06-10T01:23:30.748" v="180" actId="1076"/>
          <pc:sldLayoutMkLst>
            <pc:docMk/>
            <pc:sldMasterMk cId="917733312" sldId="2147483690"/>
            <pc:sldLayoutMk cId="1641117758" sldId="2147483694"/>
          </pc:sldLayoutMkLst>
          <pc:spChg chg="mod">
            <ac:chgData name="Wang Lu" userId="e86ce327-f461-45b4-9feb-ce463355a98d" providerId="ADAL" clId="{598581D9-EFD0-4DA0-8DAD-1459A022DBD9}" dt="2024-06-10T01:23:30.748" v="180" actId="1076"/>
            <ac:spMkLst>
              <pc:docMk/>
              <pc:sldMasterMk cId="917733312" sldId="2147483690"/>
              <pc:sldLayoutMk cId="1641117758" sldId="2147483694"/>
              <ac:spMk id="4" creationId="{8A544284-D62A-4E84-AC42-B22A12F983AD}"/>
            </ac:spMkLst>
          </pc:spChg>
        </pc:sldLayoutChg>
        <pc:sldLayoutChg chg="modSp">
          <pc:chgData name="Wang Lu" userId="e86ce327-f461-45b4-9feb-ce463355a98d" providerId="ADAL" clId="{598581D9-EFD0-4DA0-8DAD-1459A022DBD9}" dt="2024-06-10T01:23:48.379" v="182" actId="1076"/>
          <pc:sldLayoutMkLst>
            <pc:docMk/>
            <pc:sldMasterMk cId="917733312" sldId="2147483690"/>
            <pc:sldLayoutMk cId="2678216448" sldId="2147483695"/>
          </pc:sldLayoutMkLst>
          <pc:spChg chg="mod">
            <ac:chgData name="Wang Lu" userId="e86ce327-f461-45b4-9feb-ce463355a98d" providerId="ADAL" clId="{598581D9-EFD0-4DA0-8DAD-1459A022DBD9}" dt="2024-06-10T01:23:48.379" v="182" actId="1076"/>
            <ac:spMkLst>
              <pc:docMk/>
              <pc:sldMasterMk cId="917733312" sldId="2147483690"/>
              <pc:sldLayoutMk cId="2678216448" sldId="2147483695"/>
              <ac:spMk id="12" creationId="{6E74DD92-91D5-4FA0-A117-1841A3370014}"/>
            </ac:spMkLst>
          </pc:spChg>
        </pc:sldLayoutChg>
      </pc:sldMasterChg>
    </pc:docChg>
  </pc:docChgLst>
  <pc:docChgLst>
    <pc:chgData name="Lu" userId="0f9895c23343635f" providerId="LiveId" clId="{26E85379-0963-4F03-B8E1-85DC70F53C80}"/>
    <pc:docChg chg="undo custSel addSld delSld modSld modMainMaster modSection">
      <pc:chgData name="Lu" userId="0f9895c23343635f" providerId="LiveId" clId="{26E85379-0963-4F03-B8E1-85DC70F53C80}" dt="2025-04-25T03:26:06.187" v="277" actId="403"/>
      <pc:docMkLst>
        <pc:docMk/>
      </pc:docMkLst>
      <pc:sldChg chg="del">
        <pc:chgData name="Lu" userId="0f9895c23343635f" providerId="LiveId" clId="{26E85379-0963-4F03-B8E1-85DC70F53C80}" dt="2025-04-25T03:01:32.221" v="3" actId="47"/>
        <pc:sldMkLst>
          <pc:docMk/>
          <pc:sldMk cId="3564447183" sldId="294"/>
        </pc:sldMkLst>
      </pc:sldChg>
      <pc:sldChg chg="del">
        <pc:chgData name="Lu" userId="0f9895c23343635f" providerId="LiveId" clId="{26E85379-0963-4F03-B8E1-85DC70F53C80}" dt="2025-04-25T03:00:55.934" v="1" actId="47"/>
        <pc:sldMkLst>
          <pc:docMk/>
          <pc:sldMk cId="4070355908" sldId="295"/>
        </pc:sldMkLst>
      </pc:sldChg>
      <pc:sldChg chg="modSp add mod">
        <pc:chgData name="Lu" userId="0f9895c23343635f" providerId="LiveId" clId="{26E85379-0963-4F03-B8E1-85DC70F53C80}" dt="2025-04-25T03:22:56.849" v="255" actId="2711"/>
        <pc:sldMkLst>
          <pc:docMk/>
          <pc:sldMk cId="599377679" sldId="297"/>
        </pc:sldMkLst>
        <pc:spChg chg="mod">
          <ac:chgData name="Lu" userId="0f9895c23343635f" providerId="LiveId" clId="{26E85379-0963-4F03-B8E1-85DC70F53C80}" dt="2025-04-25T03:22:56.849" v="255" actId="2711"/>
          <ac:spMkLst>
            <pc:docMk/>
            <pc:sldMk cId="599377679" sldId="297"/>
            <ac:spMk id="2" creationId="{02525841-E578-4E37-B1F6-BB3C577E95E2}"/>
          </ac:spMkLst>
        </pc:spChg>
      </pc:sldChg>
      <pc:sldChg chg="addSp delSp modSp add mod">
        <pc:chgData name="Lu" userId="0f9895c23343635f" providerId="LiveId" clId="{26E85379-0963-4F03-B8E1-85DC70F53C80}" dt="2025-04-25T03:23:27.019" v="263" actId="1035"/>
        <pc:sldMkLst>
          <pc:docMk/>
          <pc:sldMk cId="896711825" sldId="298"/>
        </pc:sldMkLst>
        <pc:spChg chg="mod">
          <ac:chgData name="Lu" userId="0f9895c23343635f" providerId="LiveId" clId="{26E85379-0963-4F03-B8E1-85DC70F53C80}" dt="2025-04-25T03:23:20.840" v="256" actId="2711"/>
          <ac:spMkLst>
            <pc:docMk/>
            <pc:sldMk cId="896711825" sldId="298"/>
            <ac:spMk id="3" creationId="{91B39DFA-B81A-443D-BC50-C3D4D64A7E49}"/>
          </ac:spMkLst>
        </pc:spChg>
        <pc:grpChg chg="add del mod">
          <ac:chgData name="Lu" userId="0f9895c23343635f" providerId="LiveId" clId="{26E85379-0963-4F03-B8E1-85DC70F53C80}" dt="2025-04-25T03:19:10.741" v="188" actId="478"/>
          <ac:grpSpMkLst>
            <pc:docMk/>
            <pc:sldMk cId="896711825" sldId="298"/>
            <ac:grpSpMk id="4" creationId="{EC8E1E87-BF23-4756-8773-DD910D410AF5}"/>
          </ac:grpSpMkLst>
        </pc:grpChg>
        <pc:picChg chg="add mod">
          <ac:chgData name="Lu" userId="0f9895c23343635f" providerId="LiveId" clId="{26E85379-0963-4F03-B8E1-85DC70F53C80}" dt="2025-04-25T03:23:27.019" v="263" actId="1035"/>
          <ac:picMkLst>
            <pc:docMk/>
            <pc:sldMk cId="896711825" sldId="298"/>
            <ac:picMk id="6" creationId="{EB2DEA87-81F1-4BD4-A804-95A7BFF021DD}"/>
          </ac:picMkLst>
        </pc:picChg>
        <pc:picChg chg="add mod">
          <ac:chgData name="Lu" userId="0f9895c23343635f" providerId="LiveId" clId="{26E85379-0963-4F03-B8E1-85DC70F53C80}" dt="2025-04-25T03:18:01.088" v="187" actId="164"/>
          <ac:picMkLst>
            <pc:docMk/>
            <pc:sldMk cId="896711825" sldId="298"/>
            <ac:picMk id="2050" creationId="{7D713A5C-BA02-4908-8C71-50F8EEB410E8}"/>
          </ac:picMkLst>
        </pc:picChg>
        <pc:picChg chg="mod">
          <ac:chgData name="Lu" userId="0f9895c23343635f" providerId="LiveId" clId="{26E85379-0963-4F03-B8E1-85DC70F53C80}" dt="2025-04-25T03:18:01.088" v="187" actId="164"/>
          <ac:picMkLst>
            <pc:docMk/>
            <pc:sldMk cId="896711825" sldId="298"/>
            <ac:picMk id="2052" creationId="{BFBFEB8A-4E1A-4A45-A484-219370EC21EC}"/>
          </ac:picMkLst>
        </pc:picChg>
      </pc:sldChg>
      <pc:sldChg chg="modSp add mod">
        <pc:chgData name="Lu" userId="0f9895c23343635f" providerId="LiveId" clId="{26E85379-0963-4F03-B8E1-85DC70F53C80}" dt="2025-04-25T03:24:11.734" v="268" actId="20577"/>
        <pc:sldMkLst>
          <pc:docMk/>
          <pc:sldMk cId="1620954578" sldId="299"/>
        </pc:sldMkLst>
        <pc:spChg chg="mod">
          <ac:chgData name="Lu" userId="0f9895c23343635f" providerId="LiveId" clId="{26E85379-0963-4F03-B8E1-85DC70F53C80}" dt="2025-04-25T03:24:11.734" v="268" actId="20577"/>
          <ac:spMkLst>
            <pc:docMk/>
            <pc:sldMk cId="1620954578" sldId="299"/>
            <ac:spMk id="3" creationId="{DA93D244-E137-490A-B59C-2D78387D1455}"/>
          </ac:spMkLst>
        </pc:spChg>
      </pc:sldChg>
      <pc:sldMasterChg chg="addSp delSp modSp mod modSldLayout">
        <pc:chgData name="Lu" userId="0f9895c23343635f" providerId="LiveId" clId="{26E85379-0963-4F03-B8E1-85DC70F53C80}" dt="2025-04-25T03:26:06.187" v="277" actId="403"/>
        <pc:sldMasterMkLst>
          <pc:docMk/>
          <pc:sldMasterMk cId="917733312" sldId="2147483690"/>
        </pc:sldMasterMkLst>
        <pc:spChg chg="mod">
          <ac:chgData name="Lu" userId="0f9895c23343635f" providerId="LiveId" clId="{26E85379-0963-4F03-B8E1-85DC70F53C80}" dt="2025-04-25T03:24:59.093" v="271" actId="2711"/>
          <ac:spMkLst>
            <pc:docMk/>
            <pc:sldMasterMk cId="917733312" sldId="2147483690"/>
            <ac:spMk id="10" creationId="{40166C37-EA20-4631-BFA8-EB2292D70137}"/>
          </ac:spMkLst>
        </pc:spChg>
        <pc:picChg chg="del mod">
          <ac:chgData name="Lu" userId="0f9895c23343635f" providerId="LiveId" clId="{26E85379-0963-4F03-B8E1-85DC70F53C80}" dt="2025-04-25T03:06:49.798" v="59" actId="478"/>
          <ac:picMkLst>
            <pc:docMk/>
            <pc:sldMasterMk cId="917733312" sldId="2147483690"/>
            <ac:picMk id="12" creationId="{F093E24B-3789-455F-B8E2-D64782A46CD3}"/>
          </ac:picMkLst>
        </pc:picChg>
        <pc:picChg chg="add mod">
          <ac:chgData name="Lu" userId="0f9895c23343635f" providerId="LiveId" clId="{26E85379-0963-4F03-B8E1-85DC70F53C80}" dt="2025-04-25T03:04:02.609" v="30" actId="1036"/>
          <ac:picMkLst>
            <pc:docMk/>
            <pc:sldMasterMk cId="917733312" sldId="2147483690"/>
            <ac:picMk id="1026" creationId="{90840764-5C4E-40A5-9D8A-7E255506A5C9}"/>
          </ac:picMkLst>
        </pc:picChg>
        <pc:cxnChg chg="mod">
          <ac:chgData name="Lu" userId="0f9895c23343635f" providerId="LiveId" clId="{26E85379-0963-4F03-B8E1-85DC70F53C80}" dt="2025-04-25T03:12:14.246" v="164" actId="692"/>
          <ac:cxnSpMkLst>
            <pc:docMk/>
            <pc:sldMasterMk cId="917733312" sldId="2147483690"/>
            <ac:cxnSpMk id="2" creationId="{ED9126C0-C00E-2D5A-B9CC-96B748D7DE4F}"/>
          </ac:cxnSpMkLst>
        </pc:cxnChg>
        <pc:cxnChg chg="mod">
          <ac:chgData name="Lu" userId="0f9895c23343635f" providerId="LiveId" clId="{26E85379-0963-4F03-B8E1-85DC70F53C80}" dt="2025-04-25T03:07:46.303" v="101" actId="692"/>
          <ac:cxnSpMkLst>
            <pc:docMk/>
            <pc:sldMasterMk cId="917733312" sldId="2147483690"/>
            <ac:cxnSpMk id="6" creationId="{37D26FB3-656B-4B60-8D1F-18DDD02BA976}"/>
          </ac:cxnSpMkLst>
        </pc:cxnChg>
        <pc:sldLayoutChg chg="modSp mod">
          <pc:chgData name="Lu" userId="0f9895c23343635f" providerId="LiveId" clId="{26E85379-0963-4F03-B8E1-85DC70F53C80}" dt="2025-04-25T03:14:02.356" v="173" actId="207"/>
          <pc:sldLayoutMkLst>
            <pc:docMk/>
            <pc:sldMasterMk cId="917733312" sldId="2147483690"/>
            <pc:sldLayoutMk cId="2619072506" sldId="2147483693"/>
          </pc:sldLayoutMkLst>
          <pc:spChg chg="mod">
            <ac:chgData name="Lu" userId="0f9895c23343635f" providerId="LiveId" clId="{26E85379-0963-4F03-B8E1-85DC70F53C80}" dt="2025-04-25T03:13:43.503" v="171" actId="208"/>
            <ac:spMkLst>
              <pc:docMk/>
              <pc:sldMasterMk cId="917733312" sldId="2147483690"/>
              <pc:sldLayoutMk cId="2619072506" sldId="2147483693"/>
              <ac:spMk id="3" creationId="{CD122116-8506-5F48-CD02-CB59582191F9}"/>
            </ac:spMkLst>
          </pc:spChg>
          <pc:spChg chg="mod">
            <ac:chgData name="Lu" userId="0f9895c23343635f" providerId="LiveId" clId="{26E85379-0963-4F03-B8E1-85DC70F53C80}" dt="2025-04-25T03:12:32.265" v="165" actId="207"/>
            <ac:spMkLst>
              <pc:docMk/>
              <pc:sldMasterMk cId="917733312" sldId="2147483690"/>
              <pc:sldLayoutMk cId="2619072506" sldId="2147483693"/>
              <ac:spMk id="5" creationId="{2236019B-3E86-952C-F0BA-05CA3E26DEB4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7" creationId="{3B966916-EC48-A54F-449D-239D142A20B1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13" creationId="{01CC8A37-D50E-7E03-937D-003A013F18CC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26" creationId="{72972406-023E-1C38-DDEA-C23D760CC3BC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29" creationId="{280EBF11-5193-78DD-DBDC-C279AD93EFB1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32" creationId="{4B9DF8AC-EB22-447B-72C9-1B376189316B}"/>
            </ac:spMkLst>
          </pc:spChg>
          <pc:spChg chg="mod">
            <ac:chgData name="Lu" userId="0f9895c23343635f" providerId="LiveId" clId="{26E85379-0963-4F03-B8E1-85DC70F53C80}" dt="2025-04-25T03:14:02.356" v="173" actId="207"/>
            <ac:spMkLst>
              <pc:docMk/>
              <pc:sldMasterMk cId="917733312" sldId="2147483690"/>
              <pc:sldLayoutMk cId="2619072506" sldId="2147483693"/>
              <ac:spMk id="35" creationId="{64BBA432-0091-41A1-DC36-1BBA390F8790}"/>
            </ac:spMkLst>
          </pc:spChg>
          <pc:cxnChg chg="mod">
            <ac:chgData name="Lu" userId="0f9895c23343635f" providerId="LiveId" clId="{26E85379-0963-4F03-B8E1-85DC70F53C80}" dt="2025-04-25T03:13:17.524" v="169" actId="692"/>
            <ac:cxnSpMkLst>
              <pc:docMk/>
              <pc:sldMasterMk cId="917733312" sldId="2147483690"/>
              <pc:sldLayoutMk cId="2619072506" sldId="2147483693"/>
              <ac:cxnSpMk id="12" creationId="{8C0F8DDA-4023-C374-47CA-DEB6AE59B7C7}"/>
            </ac:cxnSpMkLst>
          </pc:cxnChg>
          <pc:cxnChg chg="mod">
            <ac:chgData name="Lu" userId="0f9895c23343635f" providerId="LiveId" clId="{26E85379-0963-4F03-B8E1-85DC70F53C80}" dt="2025-04-25T03:13:02.129" v="168" actId="692"/>
            <ac:cxnSpMkLst>
              <pc:docMk/>
              <pc:sldMasterMk cId="917733312" sldId="2147483690"/>
              <pc:sldLayoutMk cId="2619072506" sldId="2147483693"/>
              <ac:cxnSpMk id="24" creationId="{BB53DEA3-C3EE-96DF-59E3-E135BA720C25}"/>
            </ac:cxnSpMkLst>
          </pc:cxnChg>
          <pc:cxnChg chg="mod">
            <ac:chgData name="Lu" userId="0f9895c23343635f" providerId="LiveId" clId="{26E85379-0963-4F03-B8E1-85DC70F53C80}" dt="2025-04-25T03:13:17.524" v="169" actId="692"/>
            <ac:cxnSpMkLst>
              <pc:docMk/>
              <pc:sldMasterMk cId="917733312" sldId="2147483690"/>
              <pc:sldLayoutMk cId="2619072506" sldId="2147483693"/>
              <ac:cxnSpMk id="27" creationId="{039AA12B-529B-A5BD-9B3B-C7C1EA5C7B1C}"/>
            </ac:cxnSpMkLst>
          </pc:cxnChg>
          <pc:cxnChg chg="mod">
            <ac:chgData name="Lu" userId="0f9895c23343635f" providerId="LiveId" clId="{26E85379-0963-4F03-B8E1-85DC70F53C80}" dt="2025-04-25T03:13:17.524" v="169" actId="692"/>
            <ac:cxnSpMkLst>
              <pc:docMk/>
              <pc:sldMasterMk cId="917733312" sldId="2147483690"/>
              <pc:sldLayoutMk cId="2619072506" sldId="2147483693"/>
              <ac:cxnSpMk id="30" creationId="{83EDE2F9-8B81-67DA-E157-47FC5548A8EE}"/>
            </ac:cxnSpMkLst>
          </pc:cxnChg>
          <pc:cxnChg chg="mod">
            <ac:chgData name="Lu" userId="0f9895c23343635f" providerId="LiveId" clId="{26E85379-0963-4F03-B8E1-85DC70F53C80}" dt="2025-04-25T03:13:17.524" v="169" actId="692"/>
            <ac:cxnSpMkLst>
              <pc:docMk/>
              <pc:sldMasterMk cId="917733312" sldId="2147483690"/>
              <pc:sldLayoutMk cId="2619072506" sldId="2147483693"/>
              <ac:cxnSpMk id="33" creationId="{581222FB-F472-41AA-1507-5C4023D841CC}"/>
            </ac:cxnSpMkLst>
          </pc:cxnChg>
          <pc:cxnChg chg="mod">
            <ac:chgData name="Lu" userId="0f9895c23343635f" providerId="LiveId" clId="{26E85379-0963-4F03-B8E1-85DC70F53C80}" dt="2025-04-25T03:13:17.524" v="169" actId="692"/>
            <ac:cxnSpMkLst>
              <pc:docMk/>
              <pc:sldMasterMk cId="917733312" sldId="2147483690"/>
              <pc:sldLayoutMk cId="2619072506" sldId="2147483693"/>
              <ac:cxnSpMk id="36" creationId="{C88D313C-AE99-3A28-ADDD-BB962F698D89}"/>
            </ac:cxnSpMkLst>
          </pc:cxnChg>
        </pc:sldLayoutChg>
        <pc:sldLayoutChg chg="modSp">
          <pc:chgData name="Lu" userId="0f9895c23343635f" providerId="LiveId" clId="{26E85379-0963-4F03-B8E1-85DC70F53C80}" dt="2025-04-25T03:25:33.939" v="274" actId="2711"/>
          <pc:sldLayoutMkLst>
            <pc:docMk/>
            <pc:sldMasterMk cId="917733312" sldId="2147483690"/>
            <pc:sldLayoutMk cId="1641117758" sldId="2147483694"/>
          </pc:sldLayoutMkLst>
          <pc:spChg chg="mod">
            <ac:chgData name="Lu" userId="0f9895c23343635f" providerId="LiveId" clId="{26E85379-0963-4F03-B8E1-85DC70F53C80}" dt="2025-04-25T03:25:33.939" v="274" actId="2711"/>
            <ac:spMkLst>
              <pc:docMk/>
              <pc:sldMasterMk cId="917733312" sldId="2147483690"/>
              <pc:sldLayoutMk cId="1641117758" sldId="2147483694"/>
              <ac:spMk id="4" creationId="{8A544284-D62A-4E84-AC42-B22A12F983AD}"/>
            </ac:spMkLst>
          </pc:spChg>
          <pc:spChg chg="mod">
            <ac:chgData name="Lu" userId="0f9895c23343635f" providerId="LiveId" clId="{26E85379-0963-4F03-B8E1-85DC70F53C80}" dt="2025-04-25T03:25:23.292" v="272" actId="2711"/>
            <ac:spMkLst>
              <pc:docMk/>
              <pc:sldMasterMk cId="917733312" sldId="2147483690"/>
              <pc:sldLayoutMk cId="1641117758" sldId="2147483694"/>
              <ac:spMk id="11" creationId="{00000000-0000-0000-0000-000000000000}"/>
            </ac:spMkLst>
          </pc:spChg>
          <pc:spChg chg="mod">
            <ac:chgData name="Lu" userId="0f9895c23343635f" providerId="LiveId" clId="{26E85379-0963-4F03-B8E1-85DC70F53C80}" dt="2025-04-25T03:25:29.132" v="273" actId="2711"/>
            <ac:spMkLst>
              <pc:docMk/>
              <pc:sldMasterMk cId="917733312" sldId="2147483690"/>
              <pc:sldLayoutMk cId="1641117758" sldId="2147483694"/>
              <ac:spMk id="13" creationId="{00000000-0000-0000-0000-000000000000}"/>
            </ac:spMkLst>
          </pc:spChg>
        </pc:sldLayoutChg>
        <pc:sldLayoutChg chg="modSp">
          <pc:chgData name="Lu" userId="0f9895c23343635f" providerId="LiveId" clId="{26E85379-0963-4F03-B8E1-85DC70F53C80}" dt="2025-04-25T03:26:06.187" v="277" actId="403"/>
          <pc:sldLayoutMkLst>
            <pc:docMk/>
            <pc:sldMasterMk cId="917733312" sldId="2147483690"/>
            <pc:sldLayoutMk cId="2678216448" sldId="2147483695"/>
          </pc:sldLayoutMkLst>
          <pc:spChg chg="mod">
            <ac:chgData name="Lu" userId="0f9895c23343635f" providerId="LiveId" clId="{26E85379-0963-4F03-B8E1-85DC70F53C80}" dt="2025-04-25T03:26:06.187" v="277" actId="403"/>
            <ac:spMkLst>
              <pc:docMk/>
              <pc:sldMasterMk cId="917733312" sldId="2147483690"/>
              <pc:sldLayoutMk cId="2678216448" sldId="2147483695"/>
              <ac:spMk id="11" creationId="{00000000-0000-0000-0000-000000000000}"/>
            </ac:spMkLst>
          </pc:spChg>
          <pc:spChg chg="mod">
            <ac:chgData name="Lu" userId="0f9895c23343635f" providerId="LiveId" clId="{26E85379-0963-4F03-B8E1-85DC70F53C80}" dt="2025-04-25T03:25:39.426" v="275" actId="2711"/>
            <ac:spMkLst>
              <pc:docMk/>
              <pc:sldMasterMk cId="917733312" sldId="2147483690"/>
              <pc:sldLayoutMk cId="2678216448" sldId="2147483695"/>
              <ac:spMk id="12" creationId="{6E74DD92-91D5-4FA0-A117-1841A3370014}"/>
            </ac:spMkLst>
          </pc:spChg>
          <pc:spChg chg="mod">
            <ac:chgData name="Lu" userId="0f9895c23343635f" providerId="LiveId" clId="{26E85379-0963-4F03-B8E1-85DC70F53C80}" dt="2025-04-25T03:24:43.974" v="269" actId="2711"/>
            <ac:spMkLst>
              <pc:docMk/>
              <pc:sldMasterMk cId="917733312" sldId="2147483690"/>
              <pc:sldLayoutMk cId="2678216448" sldId="2147483695"/>
              <ac:spMk id="13" creationId="{00000000-0000-0000-0000-000000000000}"/>
            </ac:spMkLst>
          </pc:spChg>
        </pc:sldLayoutChg>
      </pc:sldMasterChg>
    </pc:docChg>
  </pc:docChgLst>
  <pc:docChgLst>
    <pc:chgData name="Wang Lu" userId="0624d27f-1893-4f5c-bf1e-25397e0256ed" providerId="ADAL" clId="{49A46C85-AB29-4E77-AF81-06AE887B7F1C}"/>
    <pc:docChg chg="custSel addSld modSld">
      <pc:chgData name="Wang Lu" userId="0624d27f-1893-4f5c-bf1e-25397e0256ed" providerId="ADAL" clId="{49A46C85-AB29-4E77-AF81-06AE887B7F1C}" dt="2021-03-08T04:06:08.971" v="105" actId="1076"/>
      <pc:docMkLst>
        <pc:docMk/>
      </pc:docMkLst>
      <pc:sldChg chg="addSp delSp modSp new mod">
        <pc:chgData name="Wang Lu" userId="0624d27f-1893-4f5c-bf1e-25397e0256ed" providerId="ADAL" clId="{49A46C85-AB29-4E77-AF81-06AE887B7F1C}" dt="2021-03-08T04:06:08.971" v="105" actId="1076"/>
        <pc:sldMkLst>
          <pc:docMk/>
          <pc:sldMk cId="2005704726" sldId="437"/>
        </pc:sldMkLst>
        <pc:spChg chg="del">
          <ac:chgData name="Wang Lu" userId="0624d27f-1893-4f5c-bf1e-25397e0256ed" providerId="ADAL" clId="{49A46C85-AB29-4E77-AF81-06AE887B7F1C}" dt="2021-03-08T03:05:33.782" v="9" actId="478"/>
          <ac:spMkLst>
            <pc:docMk/>
            <pc:sldMk cId="2005704726" sldId="437"/>
            <ac:spMk id="2" creationId="{21EFD619-2BE4-45DC-84DF-516AFB41AB87}"/>
          </ac:spMkLst>
        </pc:spChg>
        <pc:spChg chg="mod">
          <ac:chgData name="Wang Lu" userId="0624d27f-1893-4f5c-bf1e-25397e0256ed" providerId="ADAL" clId="{49A46C85-AB29-4E77-AF81-06AE887B7F1C}" dt="2021-03-08T03:05:29.997" v="8" actId="20577"/>
          <ac:spMkLst>
            <pc:docMk/>
            <pc:sldMk cId="2005704726" sldId="437"/>
            <ac:spMk id="3" creationId="{D1433718-FF62-4684-8549-334C10F78444}"/>
          </ac:spMkLst>
        </pc:spChg>
        <pc:spChg chg="add mod">
          <ac:chgData name="Wang Lu" userId="0624d27f-1893-4f5c-bf1e-25397e0256ed" providerId="ADAL" clId="{49A46C85-AB29-4E77-AF81-06AE887B7F1C}" dt="2021-03-08T03:16:49.100" v="74" actId="1076"/>
          <ac:spMkLst>
            <pc:docMk/>
            <pc:sldMk cId="2005704726" sldId="437"/>
            <ac:spMk id="5" creationId="{F32EDA03-ADD2-4AF9-B1AE-EB995B4EB04C}"/>
          </ac:spMkLst>
        </pc:spChg>
        <pc:spChg chg="add mod">
          <ac:chgData name="Wang Lu" userId="0624d27f-1893-4f5c-bf1e-25397e0256ed" providerId="ADAL" clId="{49A46C85-AB29-4E77-AF81-06AE887B7F1C}" dt="2021-03-08T03:21:14.214" v="89" actId="20577"/>
          <ac:spMkLst>
            <pc:docMk/>
            <pc:sldMk cId="2005704726" sldId="437"/>
            <ac:spMk id="11" creationId="{F9CBAFBB-7720-4FE5-9D2B-2C4292FD6189}"/>
          </ac:spMkLst>
        </pc:spChg>
        <pc:spChg chg="add mod">
          <ac:chgData name="Wang Lu" userId="0624d27f-1893-4f5c-bf1e-25397e0256ed" providerId="ADAL" clId="{49A46C85-AB29-4E77-AF81-06AE887B7F1C}" dt="2021-03-08T03:25:56.762" v="99" actId="1076"/>
          <ac:spMkLst>
            <pc:docMk/>
            <pc:sldMk cId="2005704726" sldId="437"/>
            <ac:spMk id="13" creationId="{A54E822B-719A-4E94-9811-637AF5FCCC06}"/>
          </ac:spMkLst>
        </pc:spChg>
        <pc:picChg chg="add mod">
          <ac:chgData name="Wang Lu" userId="0624d27f-1893-4f5c-bf1e-25397e0256ed" providerId="ADAL" clId="{49A46C85-AB29-4E77-AF81-06AE887B7F1C}" dt="2021-03-08T03:16:54.755" v="75" actId="1076"/>
          <ac:picMkLst>
            <pc:docMk/>
            <pc:sldMk cId="2005704726" sldId="437"/>
            <ac:picMk id="4" creationId="{EB37F5BB-09B0-47DC-872B-8184AE9F2F12}"/>
          </ac:picMkLst>
        </pc:picChg>
        <pc:picChg chg="add mod">
          <ac:chgData name="Wang Lu" userId="0624d27f-1893-4f5c-bf1e-25397e0256ed" providerId="ADAL" clId="{49A46C85-AB29-4E77-AF81-06AE887B7F1C}" dt="2021-03-08T03:16:54.755" v="75" actId="1076"/>
          <ac:picMkLst>
            <pc:docMk/>
            <pc:sldMk cId="2005704726" sldId="437"/>
            <ac:picMk id="6" creationId="{2F5A6099-CBB0-4DD4-9F4B-C53A73B6EC6D}"/>
          </ac:picMkLst>
        </pc:picChg>
        <pc:picChg chg="add mod">
          <ac:chgData name="Wang Lu" userId="0624d27f-1893-4f5c-bf1e-25397e0256ed" providerId="ADAL" clId="{49A46C85-AB29-4E77-AF81-06AE887B7F1C}" dt="2021-03-08T03:16:54.755" v="75" actId="1076"/>
          <ac:picMkLst>
            <pc:docMk/>
            <pc:sldMk cId="2005704726" sldId="437"/>
            <ac:picMk id="7" creationId="{F9FD9878-805C-4E3A-8C31-22E73F6FAB14}"/>
          </ac:picMkLst>
        </pc:picChg>
        <pc:picChg chg="add mod">
          <ac:chgData name="Wang Lu" userId="0624d27f-1893-4f5c-bf1e-25397e0256ed" providerId="ADAL" clId="{49A46C85-AB29-4E77-AF81-06AE887B7F1C}" dt="2021-03-08T03:18:37.499" v="78" actId="1076"/>
          <ac:picMkLst>
            <pc:docMk/>
            <pc:sldMk cId="2005704726" sldId="437"/>
            <ac:picMk id="8" creationId="{42FC5409-68BA-4BF0-8873-E0D388E0A53B}"/>
          </ac:picMkLst>
        </pc:picChg>
        <pc:picChg chg="add mod">
          <ac:chgData name="Wang Lu" userId="0624d27f-1893-4f5c-bf1e-25397e0256ed" providerId="ADAL" clId="{49A46C85-AB29-4E77-AF81-06AE887B7F1C}" dt="2021-03-08T03:19:58.195" v="81" actId="1076"/>
          <ac:picMkLst>
            <pc:docMk/>
            <pc:sldMk cId="2005704726" sldId="437"/>
            <ac:picMk id="9" creationId="{331EEC1F-488F-434F-873D-16E5B55DAE85}"/>
          </ac:picMkLst>
        </pc:picChg>
        <pc:picChg chg="add mod">
          <ac:chgData name="Wang Lu" userId="0624d27f-1893-4f5c-bf1e-25397e0256ed" providerId="ADAL" clId="{49A46C85-AB29-4E77-AF81-06AE887B7F1C}" dt="2021-03-08T03:21:03.779" v="85" actId="1076"/>
          <ac:picMkLst>
            <pc:docMk/>
            <pc:sldMk cId="2005704726" sldId="437"/>
            <ac:picMk id="10" creationId="{41C4C51B-0CBE-406C-9A0D-8A44EF33E8DA}"/>
          </ac:picMkLst>
        </pc:picChg>
        <pc:picChg chg="add mod">
          <ac:chgData name="Wang Lu" userId="0624d27f-1893-4f5c-bf1e-25397e0256ed" providerId="ADAL" clId="{49A46C85-AB29-4E77-AF81-06AE887B7F1C}" dt="2021-03-08T03:25:41.243" v="92" actId="1076"/>
          <ac:picMkLst>
            <pc:docMk/>
            <pc:sldMk cId="2005704726" sldId="437"/>
            <ac:picMk id="12" creationId="{00781D03-204B-45CE-BBC9-B05CFCCC5C21}"/>
          </ac:picMkLst>
        </pc:picChg>
        <pc:picChg chg="add mod">
          <ac:chgData name="Wang Lu" userId="0624d27f-1893-4f5c-bf1e-25397e0256ed" providerId="ADAL" clId="{49A46C85-AB29-4E77-AF81-06AE887B7F1C}" dt="2021-03-08T04:04:35.930" v="102" actId="1076"/>
          <ac:picMkLst>
            <pc:docMk/>
            <pc:sldMk cId="2005704726" sldId="437"/>
            <ac:picMk id="14" creationId="{0BB2AF30-3307-4F06-8B79-071FE9323979}"/>
          </ac:picMkLst>
        </pc:picChg>
        <pc:picChg chg="add mod">
          <ac:chgData name="Wang Lu" userId="0624d27f-1893-4f5c-bf1e-25397e0256ed" providerId="ADAL" clId="{49A46C85-AB29-4E77-AF81-06AE887B7F1C}" dt="2021-03-08T04:06:08.971" v="105" actId="1076"/>
          <ac:picMkLst>
            <pc:docMk/>
            <pc:sldMk cId="2005704726" sldId="437"/>
            <ac:picMk id="15" creationId="{AAD78762-A250-496E-B245-750636FA9E8C}"/>
          </ac:picMkLst>
        </pc:picChg>
      </pc:sldChg>
    </pc:docChg>
  </pc:docChgLst>
  <pc:docChgLst>
    <pc:chgData name="Wang Lu" userId="0624d27f-1893-4f5c-bf1e-25397e0256ed" providerId="ADAL" clId="{543181A6-3A63-468E-B58E-2A0E7D920726}"/>
    <pc:docChg chg="undo custSel delSld modSld modMainMaster modNotesMaster">
      <pc:chgData name="Wang Lu" userId="0624d27f-1893-4f5c-bf1e-25397e0256ed" providerId="ADAL" clId="{543181A6-3A63-468E-B58E-2A0E7D920726}" dt="2021-07-16T06:26:40.601" v="909" actId="6549"/>
      <pc:docMkLst>
        <pc:docMk/>
      </pc:docMkLst>
      <pc:sldChg chg="delSp modSp mod modNotes">
        <pc:chgData name="Wang Lu" userId="0624d27f-1893-4f5c-bf1e-25397e0256ed" providerId="ADAL" clId="{543181A6-3A63-468E-B58E-2A0E7D920726}" dt="2021-07-15T13:57:48.022" v="822" actId="1076"/>
        <pc:sldMkLst>
          <pc:docMk/>
          <pc:sldMk cId="3564447183" sldId="294"/>
        </pc:sldMkLst>
        <pc:spChg chg="mod">
          <ac:chgData name="Wang Lu" userId="0624d27f-1893-4f5c-bf1e-25397e0256ed" providerId="ADAL" clId="{543181A6-3A63-468E-B58E-2A0E7D920726}" dt="2021-07-15T13:57:43.119" v="821" actId="1076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0624d27f-1893-4f5c-bf1e-25397e0256ed" providerId="ADAL" clId="{543181A6-3A63-468E-B58E-2A0E7D920726}" dt="2021-07-15T13:57:48.022" v="822" actId="1076"/>
          <ac:spMkLst>
            <pc:docMk/>
            <pc:sldMk cId="3564447183" sldId="294"/>
            <ac:spMk id="3" creationId="{91B39DFA-B81A-443D-BC50-C3D4D64A7E49}"/>
          </ac:spMkLst>
        </pc:spChg>
        <pc:spChg chg="del mod">
          <ac:chgData name="Wang Lu" userId="0624d27f-1893-4f5c-bf1e-25397e0256ed" providerId="ADAL" clId="{543181A6-3A63-468E-B58E-2A0E7D920726}" dt="2021-07-15T12:45:24.959" v="76" actId="478"/>
          <ac:spMkLst>
            <pc:docMk/>
            <pc:sldMk cId="3564447183" sldId="294"/>
            <ac:spMk id="6" creationId="{29F13DA5-1241-45FD-95B4-A7658C4A30D0}"/>
          </ac:spMkLst>
        </pc:spChg>
      </pc:sldChg>
      <pc:sldChg chg="modSp mod modNotes">
        <pc:chgData name="Wang Lu" userId="0624d27f-1893-4f5c-bf1e-25397e0256ed" providerId="ADAL" clId="{543181A6-3A63-468E-B58E-2A0E7D920726}" dt="2021-07-16T06:20:41.517" v="871" actId="20577"/>
        <pc:sldMkLst>
          <pc:docMk/>
          <pc:sldMk cId="4070355908" sldId="295"/>
        </pc:sldMkLst>
        <pc:spChg chg="mod">
          <ac:chgData name="Wang Lu" userId="0624d27f-1893-4f5c-bf1e-25397e0256ed" providerId="ADAL" clId="{543181A6-3A63-468E-B58E-2A0E7D920726}" dt="2021-07-16T06:20:41.517" v="871" actId="20577"/>
          <ac:spMkLst>
            <pc:docMk/>
            <pc:sldMk cId="4070355908" sldId="295"/>
            <ac:spMk id="2" creationId="{02525841-E578-4E37-B1F6-BB3C577E95E2}"/>
          </ac:spMkLst>
        </pc:spChg>
      </pc:sldChg>
      <pc:sldChg chg="addSp modSp mod modNotes">
        <pc:chgData name="Wang Lu" userId="0624d27f-1893-4f5c-bf1e-25397e0256ed" providerId="ADAL" clId="{543181A6-3A63-468E-B58E-2A0E7D920726}" dt="2021-07-16T06:26:40.601" v="909" actId="6549"/>
        <pc:sldMkLst>
          <pc:docMk/>
          <pc:sldMk cId="2017500608" sldId="440"/>
        </pc:sldMkLst>
        <pc:spChg chg="add mod">
          <ac:chgData name="Wang Lu" userId="0624d27f-1893-4f5c-bf1e-25397e0256ed" providerId="ADAL" clId="{543181A6-3A63-468E-B58E-2A0E7D920726}" dt="2021-07-16T06:26:15.516" v="899" actId="1076"/>
          <ac:spMkLst>
            <pc:docMk/>
            <pc:sldMk cId="2017500608" sldId="440"/>
            <ac:spMk id="5" creationId="{609CA8B0-196B-49AD-BB49-3D1C7224CDA5}"/>
          </ac:spMkLst>
        </pc:spChg>
        <pc:spChg chg="add mod">
          <ac:chgData name="Wang Lu" userId="0624d27f-1893-4f5c-bf1e-25397e0256ed" providerId="ADAL" clId="{543181A6-3A63-468E-B58E-2A0E7D920726}" dt="2021-07-16T06:26:24.661" v="904" actId="1076"/>
          <ac:spMkLst>
            <pc:docMk/>
            <pc:sldMk cId="2017500608" sldId="440"/>
            <ac:spMk id="6" creationId="{31B09846-CF04-4C48-A840-5B5273A3387E}"/>
          </ac:spMkLst>
        </pc:spChg>
        <pc:spChg chg="add mod">
          <ac:chgData name="Wang Lu" userId="0624d27f-1893-4f5c-bf1e-25397e0256ed" providerId="ADAL" clId="{543181A6-3A63-468E-B58E-2A0E7D920726}" dt="2021-07-16T06:26:40.601" v="909" actId="6549"/>
          <ac:spMkLst>
            <pc:docMk/>
            <pc:sldMk cId="2017500608" sldId="440"/>
            <ac:spMk id="7" creationId="{2A3B518E-B9CE-482F-90BD-09D7CFAF5DEB}"/>
          </ac:spMkLst>
        </pc:spChg>
        <pc:graphicFrameChg chg="mod modGraphic">
          <ac:chgData name="Wang Lu" userId="0624d27f-1893-4f5c-bf1e-25397e0256ed" providerId="ADAL" clId="{543181A6-3A63-468E-B58E-2A0E7D920726}" dt="2021-07-16T06:26:28.619" v="906"/>
          <ac:graphicFrameMkLst>
            <pc:docMk/>
            <pc:sldMk cId="2017500608" sldId="440"/>
            <ac:graphicFrameMk id="4" creationId="{A6B417D7-8E1A-4366-BC1A-B16FEA0ACD85}"/>
          </ac:graphicFrameMkLst>
        </pc:graphicFrameChg>
      </pc:sldChg>
      <pc:sldChg chg="modSp mod modNotes">
        <pc:chgData name="Wang Lu" userId="0624d27f-1893-4f5c-bf1e-25397e0256ed" providerId="ADAL" clId="{543181A6-3A63-468E-B58E-2A0E7D920726}" dt="2021-07-15T13:09:36.091" v="388" actId="1076"/>
        <pc:sldMkLst>
          <pc:docMk/>
          <pc:sldMk cId="2939024779" sldId="445"/>
        </pc:sldMkLst>
        <pc:spChg chg="mod">
          <ac:chgData name="Wang Lu" userId="0624d27f-1893-4f5c-bf1e-25397e0256ed" providerId="ADAL" clId="{543181A6-3A63-468E-B58E-2A0E7D920726}" dt="2021-07-15T13:08:45.952" v="378" actId="14100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0624d27f-1893-4f5c-bf1e-25397e0256ed" providerId="ADAL" clId="{543181A6-3A63-468E-B58E-2A0E7D920726}" dt="2021-07-15T13:09:14.055" v="383" actId="1076"/>
          <ac:spMkLst>
            <pc:docMk/>
            <pc:sldMk cId="2939024779" sldId="445"/>
            <ac:spMk id="7" creationId="{1FABE90D-ACD3-4959-9CD3-BBBA5E10D8ED}"/>
          </ac:spMkLst>
        </pc:spChg>
        <pc:spChg chg="mod">
          <ac:chgData name="Wang Lu" userId="0624d27f-1893-4f5c-bf1e-25397e0256ed" providerId="ADAL" clId="{543181A6-3A63-468E-B58E-2A0E7D920726}" dt="2021-07-15T13:09:36.091" v="388" actId="1076"/>
          <ac:spMkLst>
            <pc:docMk/>
            <pc:sldMk cId="2939024779" sldId="445"/>
            <ac:spMk id="14" creationId="{DF80D55E-0AA4-4E5F-8B1A-C1A25EF6E4DC}"/>
          </ac:spMkLst>
        </pc:spChg>
        <pc:spChg chg="mod">
          <ac:chgData name="Wang Lu" userId="0624d27f-1893-4f5c-bf1e-25397e0256ed" providerId="ADAL" clId="{543181A6-3A63-468E-B58E-2A0E7D920726}" dt="2021-07-15T13:09:16.450" v="384" actId="1076"/>
          <ac:spMkLst>
            <pc:docMk/>
            <pc:sldMk cId="2939024779" sldId="445"/>
            <ac:spMk id="15" creationId="{56CA9DE3-AAEB-4BFE-9322-F7A2E8B763B2}"/>
          </ac:spMkLst>
        </pc:spChg>
        <pc:spChg chg="mod">
          <ac:chgData name="Wang Lu" userId="0624d27f-1893-4f5c-bf1e-25397e0256ed" providerId="ADAL" clId="{543181A6-3A63-468E-B58E-2A0E7D920726}" dt="2021-07-15T13:09:21.243" v="385" actId="1076"/>
          <ac:spMkLst>
            <pc:docMk/>
            <pc:sldMk cId="2939024779" sldId="445"/>
            <ac:spMk id="17" creationId="{36ACAB20-282E-4A99-81F0-99A0115C2950}"/>
          </ac:spMkLst>
        </pc:spChg>
        <pc:grpChg chg="mod">
          <ac:chgData name="Wang Lu" userId="0624d27f-1893-4f5c-bf1e-25397e0256ed" providerId="ADAL" clId="{543181A6-3A63-468E-B58E-2A0E7D920726}" dt="2021-07-15T13:09:09.930" v="382" actId="14100"/>
          <ac:grpSpMkLst>
            <pc:docMk/>
            <pc:sldMk cId="2939024779" sldId="445"/>
            <ac:grpSpMk id="6" creationId="{A16EA893-949A-459B-A575-2A0C81A10A98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939024779" sldId="445"/>
            <ac:picMk id="8" creationId="{D9023351-390E-49A8-B4A9-27CE01B92EF8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939024779" sldId="445"/>
            <ac:picMk id="9" creationId="{2399809C-C0D7-430B-BD60-328E35C8F117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939024779" sldId="445"/>
            <ac:picMk id="11" creationId="{4FB53ACB-D20F-4CC4-A58E-C6A869E6EFC4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939024779" sldId="445"/>
            <ac:picMk id="12" creationId="{88A32F7A-2C2A-4FE7-8737-C61F0E18E2BE}"/>
          </ac:picMkLst>
        </pc:picChg>
      </pc:sldChg>
      <pc:sldChg chg="modSp mod modNotes">
        <pc:chgData name="Wang Lu" userId="0624d27f-1893-4f5c-bf1e-25397e0256ed" providerId="ADAL" clId="{543181A6-3A63-468E-B58E-2A0E7D920726}" dt="2021-07-16T01:51:42.753" v="857" actId="1076"/>
        <pc:sldMkLst>
          <pc:docMk/>
          <pc:sldMk cId="643496976" sldId="448"/>
        </pc:sldMkLst>
        <pc:spChg chg="mod">
          <ac:chgData name="Wang Lu" userId="0624d27f-1893-4f5c-bf1e-25397e0256ed" providerId="ADAL" clId="{543181A6-3A63-468E-B58E-2A0E7D920726}" dt="2021-07-15T13:15:02.037" v="439" actId="255"/>
          <ac:spMkLst>
            <pc:docMk/>
            <pc:sldMk cId="643496976" sldId="448"/>
            <ac:spMk id="5" creationId="{83809A3E-B95F-4CBF-A0D1-D205A609EF3A}"/>
          </ac:spMkLst>
        </pc:spChg>
        <pc:spChg chg="mod">
          <ac:chgData name="Wang Lu" userId="0624d27f-1893-4f5c-bf1e-25397e0256ed" providerId="ADAL" clId="{543181A6-3A63-468E-B58E-2A0E7D920726}" dt="2021-07-16T01:51:34.565" v="855" actId="1076"/>
          <ac:spMkLst>
            <pc:docMk/>
            <pc:sldMk cId="643496976" sldId="448"/>
            <ac:spMk id="12" creationId="{8D316C60-06E0-425D-8EEE-4307819D2D1E}"/>
          </ac:spMkLst>
        </pc:spChg>
        <pc:spChg chg="mod">
          <ac:chgData name="Wang Lu" userId="0624d27f-1893-4f5c-bf1e-25397e0256ed" providerId="ADAL" clId="{543181A6-3A63-468E-B58E-2A0E7D920726}" dt="2021-07-16T01:51:42.753" v="857" actId="1076"/>
          <ac:spMkLst>
            <pc:docMk/>
            <pc:sldMk cId="643496976" sldId="448"/>
            <ac:spMk id="13" creationId="{A5AF4D9F-06B1-4EDC-BBC3-F72D0509DA13}"/>
          </ac:spMkLst>
        </pc:spChg>
        <pc:spChg chg="mod">
          <ac:chgData name="Wang Lu" userId="0624d27f-1893-4f5c-bf1e-25397e0256ed" providerId="ADAL" clId="{543181A6-3A63-468E-B58E-2A0E7D920726}" dt="2021-07-16T01:51:42.753" v="857" actId="1076"/>
          <ac:spMkLst>
            <pc:docMk/>
            <pc:sldMk cId="643496976" sldId="448"/>
            <ac:spMk id="14" creationId="{13CD7BC1-A418-49F2-8C34-4AE07EF68862}"/>
          </ac:spMkLst>
        </pc:spChg>
        <pc:graphicFrameChg chg="mod">
          <ac:chgData name="Wang Lu" userId="0624d27f-1893-4f5c-bf1e-25397e0256ed" providerId="ADAL" clId="{543181A6-3A63-468E-B58E-2A0E7D920726}" dt="2021-07-16T01:51:37.691" v="856" actId="1076"/>
          <ac:graphicFrameMkLst>
            <pc:docMk/>
            <pc:sldMk cId="643496976" sldId="448"/>
            <ac:graphicFrameMk id="7" creationId="{430967C3-B5EC-437E-B9CC-1F674F734EC6}"/>
          </ac:graphicFrameMkLst>
        </pc:graphicFrameChg>
        <pc:picChg chg="mod">
          <ac:chgData name="Wang Lu" userId="0624d27f-1893-4f5c-bf1e-25397e0256ed" providerId="ADAL" clId="{543181A6-3A63-468E-B58E-2A0E7D920726}" dt="2021-07-16T01:51:31.036" v="854" actId="1076"/>
          <ac:picMkLst>
            <pc:docMk/>
            <pc:sldMk cId="643496976" sldId="448"/>
            <ac:picMk id="6" creationId="{1FCA6381-70DC-42F5-AAD1-4F3DC665BA14}"/>
          </ac:picMkLst>
        </pc:picChg>
        <pc:picChg chg="mod">
          <ac:chgData name="Wang Lu" userId="0624d27f-1893-4f5c-bf1e-25397e0256ed" providerId="ADAL" clId="{543181A6-3A63-468E-B58E-2A0E7D920726}" dt="2021-07-16T01:51:42.753" v="857" actId="1076"/>
          <ac:picMkLst>
            <pc:docMk/>
            <pc:sldMk cId="643496976" sldId="448"/>
            <ac:picMk id="11" creationId="{4DFACC6E-86FE-4744-B678-F5527644099B}"/>
          </ac:picMkLst>
        </pc:picChg>
      </pc:sldChg>
      <pc:sldChg chg="modSp mod modNotes">
        <pc:chgData name="Wang Lu" userId="0624d27f-1893-4f5c-bf1e-25397e0256ed" providerId="ADAL" clId="{543181A6-3A63-468E-B58E-2A0E7D920726}" dt="2021-07-15T13:08:11.845" v="373" actId="1076"/>
        <pc:sldMkLst>
          <pc:docMk/>
          <pc:sldMk cId="2941534102" sldId="451"/>
        </pc:sldMkLst>
        <pc:spChg chg="mod">
          <ac:chgData name="Wang Lu" userId="0624d27f-1893-4f5c-bf1e-25397e0256ed" providerId="ADAL" clId="{543181A6-3A63-468E-B58E-2A0E7D920726}" dt="2021-07-15T13:07:08.695" v="361" actId="20577"/>
          <ac:spMkLst>
            <pc:docMk/>
            <pc:sldMk cId="2941534102" sldId="451"/>
            <ac:spMk id="2" creationId="{1678D4BE-81B4-441F-AA21-7C4B90DB339B}"/>
          </ac:spMkLst>
        </pc:spChg>
        <pc:spChg chg="mod">
          <ac:chgData name="Wang Lu" userId="0624d27f-1893-4f5c-bf1e-25397e0256ed" providerId="ADAL" clId="{543181A6-3A63-468E-B58E-2A0E7D920726}" dt="2021-07-15T12:48:46.852" v="102" actId="255"/>
          <ac:spMkLst>
            <pc:docMk/>
            <pc:sldMk cId="2941534102" sldId="451"/>
            <ac:spMk id="4" creationId="{523FC551-9358-4F12-97A4-E5E7890E5F06}"/>
          </ac:spMkLst>
        </pc:spChg>
        <pc:spChg chg="mod">
          <ac:chgData name="Wang Lu" userId="0624d27f-1893-4f5c-bf1e-25397e0256ed" providerId="ADAL" clId="{543181A6-3A63-468E-B58E-2A0E7D920726}" dt="2021-07-15T13:06:51.696" v="337" actId="1076"/>
          <ac:spMkLst>
            <pc:docMk/>
            <pc:sldMk cId="2941534102" sldId="451"/>
            <ac:spMk id="5" creationId="{EEF16CE0-60F4-4726-9999-8542DC96834B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22" creationId="{FF7DCA8A-B2B0-4C33-A7FA-63CDAC1C7290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26" creationId="{77937C2F-5D3D-43F4-8A21-3E66D6194ADF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27" creationId="{247F8D08-DBD6-4A64-A480-A173D4B5D375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28" creationId="{C28CF006-B044-4F11-889F-0B8C879B3357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31" creationId="{82B1DA6E-55ED-417A-8731-37AB0BCF5224}"/>
          </ac:spMkLst>
        </pc:spChg>
        <pc:spChg chg="mod">
          <ac:chgData name="Wang Lu" userId="0624d27f-1893-4f5c-bf1e-25397e0256ed" providerId="ADAL" clId="{543181A6-3A63-468E-B58E-2A0E7D920726}" dt="2021-07-15T13:07:49.972" v="368" actId="255"/>
          <ac:spMkLst>
            <pc:docMk/>
            <pc:sldMk cId="2941534102" sldId="451"/>
            <ac:spMk id="40" creationId="{8BBE265F-1AFD-41E6-99CB-DC5D70F24F6B}"/>
          </ac:spMkLst>
        </pc:spChg>
        <pc:spChg chg="mod">
          <ac:chgData name="Wang Lu" userId="0624d27f-1893-4f5c-bf1e-25397e0256ed" providerId="ADAL" clId="{543181A6-3A63-468E-B58E-2A0E7D920726}" dt="2021-07-15T13:08:01.412" v="370" actId="255"/>
          <ac:spMkLst>
            <pc:docMk/>
            <pc:sldMk cId="2941534102" sldId="451"/>
            <ac:spMk id="41" creationId="{05489795-3B22-407A-B58B-D304628A7505}"/>
          </ac:spMkLst>
        </pc:spChg>
        <pc:grpChg chg="mod">
          <ac:chgData name="Wang Lu" userId="0624d27f-1893-4f5c-bf1e-25397e0256ed" providerId="ADAL" clId="{543181A6-3A63-468E-B58E-2A0E7D920726}" dt="2021-07-15T13:08:11.845" v="373" actId="1076"/>
          <ac:grpSpMkLst>
            <pc:docMk/>
            <pc:sldMk cId="2941534102" sldId="451"/>
            <ac:grpSpMk id="7" creationId="{E8F4E0FB-4AA4-45A1-913E-2B534295D39E}"/>
          </ac:grpSpMkLst>
        </pc:grpChg>
        <pc:picChg chg="mod">
          <ac:chgData name="Wang Lu" userId="0624d27f-1893-4f5c-bf1e-25397e0256ed" providerId="ADAL" clId="{543181A6-3A63-468E-B58E-2A0E7D920726}" dt="2021-07-15T13:08:06.747" v="372" actId="1076"/>
          <ac:picMkLst>
            <pc:docMk/>
            <pc:sldMk cId="2941534102" sldId="451"/>
            <ac:picMk id="21" creationId="{C34737B8-D8AE-4B69-953D-EE83767A555B}"/>
          </ac:picMkLst>
        </pc:pic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23" creationId="{A22D3CA2-1C0B-4552-86E4-99E757C496A3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24" creationId="{F5F6B56B-4CAA-40C9-9294-091B632D6FC4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25" creationId="{6477A60D-06D8-4E33-A013-41B5EC1DADE4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32" creationId="{00F6463B-ECD3-45B0-A43F-F228EE3F697B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36" creationId="{B743CEB5-0882-427A-BEFF-508647E965C5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37" creationId="{1053307D-8766-4AB8-918D-ACAE36D1F4A1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38" creationId="{5F2867B8-B9CC-4E6E-BEB3-D60B501D5D8A}"/>
          </ac:cxnSpMkLst>
        </pc:cxnChg>
        <pc:cxnChg chg="mod">
          <ac:chgData name="Wang Lu" userId="0624d27f-1893-4f5c-bf1e-25397e0256ed" providerId="ADAL" clId="{543181A6-3A63-468E-B58E-2A0E7D920726}" dt="2021-07-15T13:07:49.972" v="368" actId="255"/>
          <ac:cxnSpMkLst>
            <pc:docMk/>
            <pc:sldMk cId="2941534102" sldId="451"/>
            <ac:cxnSpMk id="39" creationId="{23F75A9D-8C23-4716-9F3E-BBCBE8237204}"/>
          </ac:cxnSpMkLst>
        </pc:cxnChg>
      </pc:sldChg>
      <pc:sldChg chg="modSp mod modNotes">
        <pc:chgData name="Wang Lu" userId="0624d27f-1893-4f5c-bf1e-25397e0256ed" providerId="ADAL" clId="{543181A6-3A63-468E-B58E-2A0E7D920726}" dt="2021-07-15T13:18:00.083" v="477" actId="1076"/>
        <pc:sldMkLst>
          <pc:docMk/>
          <pc:sldMk cId="3528775626" sldId="453"/>
        </pc:sldMkLst>
        <pc:spChg chg="mod">
          <ac:chgData name="Wang Lu" userId="0624d27f-1893-4f5c-bf1e-25397e0256ed" providerId="ADAL" clId="{543181A6-3A63-468E-B58E-2A0E7D920726}" dt="2021-07-15T13:16:25.766" v="455" actId="20577"/>
          <ac:spMkLst>
            <pc:docMk/>
            <pc:sldMk cId="3528775626" sldId="453"/>
            <ac:spMk id="2" creationId="{99DF3A33-C53F-41F8-8437-FFBB09486357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7" creationId="{28EBFF30-1C06-4784-8A6F-7C521AB3459F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1" creationId="{A79D22A5-C88B-41DA-9FE5-19E9DF12DA78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2" creationId="{BCAA032E-6602-406C-8CE7-5AC581412A7F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3" creationId="{1030B250-2BF0-4D3A-A8B1-82553C7D975F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5" creationId="{1730B5E7-4630-4229-BEF1-7E8C0E633D88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6" creationId="{E5586072-324A-43CD-9C50-55389F829C05}"/>
          </ac:spMkLst>
        </pc:spChg>
        <pc:spChg chg="mod">
          <ac:chgData name="Wang Lu" userId="0624d27f-1893-4f5c-bf1e-25397e0256ed" providerId="ADAL" clId="{543181A6-3A63-468E-B58E-2A0E7D920726}" dt="2021-07-15T13:17:26.996" v="470" actId="255"/>
          <ac:spMkLst>
            <pc:docMk/>
            <pc:sldMk cId="3528775626" sldId="453"/>
            <ac:spMk id="19" creationId="{928CE832-F621-44BB-8CC3-B0FF87BFEE3B}"/>
          </ac:spMkLst>
        </pc:spChg>
        <pc:spChg chg="mod">
          <ac:chgData name="Wang Lu" userId="0624d27f-1893-4f5c-bf1e-25397e0256ed" providerId="ADAL" clId="{543181A6-3A63-468E-B58E-2A0E7D920726}" dt="2021-07-15T13:17:51.485" v="475" actId="255"/>
          <ac:spMkLst>
            <pc:docMk/>
            <pc:sldMk cId="3528775626" sldId="453"/>
            <ac:spMk id="24" creationId="{A13C53E5-35C5-4C91-A82F-2A47267E5328}"/>
          </ac:spMkLst>
        </pc:spChg>
        <pc:spChg chg="mod">
          <ac:chgData name="Wang Lu" userId="0624d27f-1893-4f5c-bf1e-25397e0256ed" providerId="ADAL" clId="{543181A6-3A63-468E-B58E-2A0E7D920726}" dt="2021-07-15T13:17:36.951" v="472" actId="255"/>
          <ac:spMkLst>
            <pc:docMk/>
            <pc:sldMk cId="3528775626" sldId="453"/>
            <ac:spMk id="25" creationId="{CC4BB124-3651-4796-B3AD-EDCD4335F47C}"/>
          </ac:spMkLst>
        </pc:spChg>
        <pc:spChg chg="mod">
          <ac:chgData name="Wang Lu" userId="0624d27f-1893-4f5c-bf1e-25397e0256ed" providerId="ADAL" clId="{543181A6-3A63-468E-B58E-2A0E7D920726}" dt="2021-07-15T13:16:35.840" v="461" actId="1035"/>
          <ac:spMkLst>
            <pc:docMk/>
            <pc:sldMk cId="3528775626" sldId="453"/>
            <ac:spMk id="45" creationId="{E33D6E4E-0041-4D5B-9F62-4808493F70A7}"/>
          </ac:spMkLst>
        </pc:spChg>
        <pc:grpChg chg="mod">
          <ac:chgData name="Wang Lu" userId="0624d27f-1893-4f5c-bf1e-25397e0256ed" providerId="ADAL" clId="{543181A6-3A63-468E-B58E-2A0E7D920726}" dt="2021-07-15T13:18:00.083" v="477" actId="1076"/>
          <ac:grpSpMkLst>
            <pc:docMk/>
            <pc:sldMk cId="3528775626" sldId="453"/>
            <ac:grpSpMk id="5" creationId="{E4B69BA1-85D0-4B9E-ACD4-AD3E7C46D49B}"/>
          </ac:grpSpMkLst>
        </pc:grpChg>
        <pc:picChg chg="mod">
          <ac:chgData name="Wang Lu" userId="0624d27f-1893-4f5c-bf1e-25397e0256ed" providerId="ADAL" clId="{543181A6-3A63-468E-B58E-2A0E7D920726}" dt="2021-07-15T13:17:26.996" v="470" actId="255"/>
          <ac:picMkLst>
            <pc:docMk/>
            <pc:sldMk cId="3528775626" sldId="453"/>
            <ac:picMk id="6" creationId="{52A38B18-7553-4262-BE1E-F7829F09C980}"/>
          </ac:picMkLst>
        </pc:pic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8" creationId="{D6C65CFF-3D18-4D41-B844-2C590E9F3E62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9" creationId="{F73E1427-E7D0-4AE9-8F31-7F5EB6104E02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10" creationId="{2191CAFF-122C-4673-AABD-FC451B1D714C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14" creationId="{00F810E8-2BA0-41D8-B45B-8037EF51B9F9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17" creationId="{DA642099-C3E7-447A-AE2E-DE83A8137F67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18" creationId="{43F6452B-8B50-4739-A9EA-5E9862730002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20" creationId="{CA1E29AF-62A7-4D5A-BF3D-1DA8C6DD0C11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21" creationId="{CE9A5932-052C-4DB6-9562-F678F962C723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22" creationId="{D7D68327-FD55-433C-B28A-0AD52D2698C4}"/>
          </ac:cxnSpMkLst>
        </pc:cxnChg>
        <pc:cxnChg chg="mod">
          <ac:chgData name="Wang Lu" userId="0624d27f-1893-4f5c-bf1e-25397e0256ed" providerId="ADAL" clId="{543181A6-3A63-468E-B58E-2A0E7D920726}" dt="2021-07-15T13:17:26.996" v="470" actId="255"/>
          <ac:cxnSpMkLst>
            <pc:docMk/>
            <pc:sldMk cId="3528775626" sldId="453"/>
            <ac:cxnSpMk id="23" creationId="{F3B41E91-FD9E-4D5F-BB96-22C2AE2A8B72}"/>
          </ac:cxnSpMkLst>
        </pc:cxnChg>
      </pc:sldChg>
      <pc:sldChg chg="delSp modSp mod modNotes">
        <pc:chgData name="Wang Lu" userId="0624d27f-1893-4f5c-bf1e-25397e0256ed" providerId="ADAL" clId="{543181A6-3A63-468E-B58E-2A0E7D920726}" dt="2021-07-15T13:58:35.241" v="828" actId="166"/>
        <pc:sldMkLst>
          <pc:docMk/>
          <pc:sldMk cId="3185961326" sldId="475"/>
        </pc:sldMkLst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185961326" sldId="475"/>
            <ac:spMk id="5" creationId="{06D12BB1-6241-4E6A-8DD2-3AD4F9E0E091}"/>
          </ac:spMkLst>
        </pc:spChg>
        <pc:spChg chg="mod">
          <ac:chgData name="Wang Lu" userId="0624d27f-1893-4f5c-bf1e-25397e0256ed" providerId="ADAL" clId="{543181A6-3A63-468E-B58E-2A0E7D920726}" dt="2021-07-15T13:58:27.522" v="826" actId="1076"/>
          <ac:spMkLst>
            <pc:docMk/>
            <pc:sldMk cId="3185961326" sldId="475"/>
            <ac:spMk id="6" creationId="{9BA71B3A-D303-4711-B902-E5F3B7C16647}"/>
          </ac:spMkLst>
        </pc:spChg>
        <pc:spChg chg="mod ord">
          <ac:chgData name="Wang Lu" userId="0624d27f-1893-4f5c-bf1e-25397e0256ed" providerId="ADAL" clId="{543181A6-3A63-468E-B58E-2A0E7D920726}" dt="2021-07-15T13:58:35.241" v="828" actId="166"/>
          <ac:spMkLst>
            <pc:docMk/>
            <pc:sldMk cId="3185961326" sldId="475"/>
            <ac:spMk id="10" creationId="{D4883597-5CF5-4468-96F0-3B6D952514C7}"/>
          </ac:spMkLst>
        </pc:spChg>
        <pc:spChg chg="del mod">
          <ac:chgData name="Wang Lu" userId="0624d27f-1893-4f5c-bf1e-25397e0256ed" providerId="ADAL" clId="{543181A6-3A63-468E-B58E-2A0E7D920726}" dt="2021-07-15T12:47:22.696" v="97"/>
          <ac:spMkLst>
            <pc:docMk/>
            <pc:sldMk cId="3185961326" sldId="475"/>
            <ac:spMk id="12" creationId="{78C330C9-B6A1-4738-B606-F2045AE870B8}"/>
          </ac:spMkLst>
        </pc:spChg>
        <pc:spChg chg="mod">
          <ac:chgData name="Wang Lu" userId="0624d27f-1893-4f5c-bf1e-25397e0256ed" providerId="ADAL" clId="{543181A6-3A63-468E-B58E-2A0E7D920726}" dt="2021-07-15T13:06:06.133" v="329" actId="1076"/>
          <ac:spMkLst>
            <pc:docMk/>
            <pc:sldMk cId="3185961326" sldId="475"/>
            <ac:spMk id="101" creationId="{BC254C4A-080A-4491-BD1D-A66BAF155DFE}"/>
          </ac:spMkLst>
        </pc:spChg>
        <pc:grpChg chg="mod">
          <ac:chgData name="Wang Lu" userId="0624d27f-1893-4f5c-bf1e-25397e0256ed" providerId="ADAL" clId="{543181A6-3A63-468E-B58E-2A0E7D920726}" dt="2021-07-15T13:06:10.332" v="330" actId="1076"/>
          <ac:grpSpMkLst>
            <pc:docMk/>
            <pc:sldMk cId="3185961326" sldId="475"/>
            <ac:grpSpMk id="7" creationId="{9455FBA3-933C-4C41-86C1-B8F4F6824FB5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185961326" sldId="475"/>
            <ac:picMk id="100" creationId="{E728157E-8CF3-43D2-BDFB-D1BA89E7A265}"/>
          </ac:picMkLst>
        </pc:picChg>
      </pc:sldChg>
      <pc:sldChg chg="modSp mod modAnim modNotes">
        <pc:chgData name="Wang Lu" userId="0624d27f-1893-4f5c-bf1e-25397e0256ed" providerId="ADAL" clId="{543181A6-3A63-468E-B58E-2A0E7D920726}" dt="2021-07-15T14:09:38.645" v="841" actId="1076"/>
        <pc:sldMkLst>
          <pc:docMk/>
          <pc:sldMk cId="3091752108" sldId="477"/>
        </pc:sldMkLst>
        <pc:spChg chg="mod">
          <ac:chgData name="Wang Lu" userId="0624d27f-1893-4f5c-bf1e-25397e0256ed" providerId="ADAL" clId="{543181A6-3A63-468E-B58E-2A0E7D920726}" dt="2021-07-15T13:09:50.685" v="390" actId="14100"/>
          <ac:spMkLst>
            <pc:docMk/>
            <pc:sldMk cId="3091752108" sldId="477"/>
            <ac:spMk id="2" creationId="{10062F04-C634-413B-90B4-94DA8DFC4485}"/>
          </ac:spMkLst>
        </pc:spChg>
        <pc:spChg chg="mod">
          <ac:chgData name="Wang Lu" userId="0624d27f-1893-4f5c-bf1e-25397e0256ed" providerId="ADAL" clId="{543181A6-3A63-468E-B58E-2A0E7D920726}" dt="2021-07-15T14:09:38.645" v="841" actId="1076"/>
          <ac:spMkLst>
            <pc:docMk/>
            <pc:sldMk cId="3091752108" sldId="477"/>
            <ac:spMk id="9" creationId="{50CBFEBD-9510-4B61-A771-8DF8EC701DE5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091752108" sldId="477"/>
            <ac:spMk id="11" creationId="{0B8A70CE-BFD7-4E49-85F0-CA60E822203B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091752108" sldId="477"/>
            <ac:spMk id="12" creationId="{65584E8E-41A2-467F-ADE4-3A967CBD4AA8}"/>
          </ac:spMkLst>
        </pc:spChg>
        <pc:spChg chg="mod">
          <ac:chgData name="Wang Lu" userId="0624d27f-1893-4f5c-bf1e-25397e0256ed" providerId="ADAL" clId="{543181A6-3A63-468E-B58E-2A0E7D920726}" dt="2021-07-15T13:32:21.826" v="633" actId="1076"/>
          <ac:spMkLst>
            <pc:docMk/>
            <pc:sldMk cId="3091752108" sldId="477"/>
            <ac:spMk id="14" creationId="{DF80D55E-0AA4-4E5F-8B1A-C1A25EF6E4DC}"/>
          </ac:spMkLst>
        </pc:spChg>
        <pc:grpChg chg="mod">
          <ac:chgData name="Wang Lu" userId="0624d27f-1893-4f5c-bf1e-25397e0256ed" providerId="ADAL" clId="{543181A6-3A63-468E-B58E-2A0E7D920726}" dt="2021-07-15T13:32:18.212" v="632" actId="14100"/>
          <ac:grpSpMkLst>
            <pc:docMk/>
            <pc:sldMk cId="3091752108" sldId="477"/>
            <ac:grpSpMk id="5" creationId="{5735FEC9-444C-451D-A010-E7F7CAE9D059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091752108" sldId="477"/>
            <ac:picMk id="6" creationId="{00781EA6-B2B7-40F3-8051-FA7276D40011}"/>
          </ac:picMkLst>
        </pc:picChg>
        <pc:picChg chg="mod">
          <ac:chgData name="Wang Lu" userId="0624d27f-1893-4f5c-bf1e-25397e0256ed" providerId="ADAL" clId="{543181A6-3A63-468E-B58E-2A0E7D920726}" dt="2021-07-15T13:33:03.737" v="641" actId="1076"/>
          <ac:picMkLst>
            <pc:docMk/>
            <pc:sldMk cId="3091752108" sldId="477"/>
            <ac:picMk id="8" creationId="{912BA535-2470-444A-B025-4E464F756C73}"/>
          </ac:picMkLst>
        </pc:picChg>
        <pc:picChg chg="mod">
          <ac:chgData name="Wang Lu" userId="0624d27f-1893-4f5c-bf1e-25397e0256ed" providerId="ADAL" clId="{543181A6-3A63-468E-B58E-2A0E7D920726}" dt="2021-07-15T13:32:42.991" v="637" actId="1076"/>
          <ac:picMkLst>
            <pc:docMk/>
            <pc:sldMk cId="3091752108" sldId="477"/>
            <ac:picMk id="10" creationId="{3E09F987-C879-4925-9911-684CA4B7753B}"/>
          </ac:picMkLst>
        </pc:picChg>
      </pc:sldChg>
      <pc:sldChg chg="modSp mod modAnim modNotes">
        <pc:chgData name="Wang Lu" userId="0624d27f-1893-4f5c-bf1e-25397e0256ed" providerId="ADAL" clId="{543181A6-3A63-468E-B58E-2A0E7D920726}" dt="2021-07-15T14:00:07.970" v="836" actId="14100"/>
        <pc:sldMkLst>
          <pc:docMk/>
          <pc:sldMk cId="4251573148" sldId="478"/>
        </pc:sldMkLst>
        <pc:spChg chg="mod">
          <ac:chgData name="Wang Lu" userId="0624d27f-1893-4f5c-bf1e-25397e0256ed" providerId="ADAL" clId="{543181A6-3A63-468E-B58E-2A0E7D920726}" dt="2021-07-15T14:00:07.970" v="836" actId="14100"/>
          <ac:spMkLst>
            <pc:docMk/>
            <pc:sldMk cId="4251573148" sldId="478"/>
            <ac:spMk id="2" creationId="{10062F04-C634-413B-90B4-94DA8DFC4485}"/>
          </ac:spMkLst>
        </pc:spChg>
        <pc:spChg chg="mod ord">
          <ac:chgData name="Wang Lu" userId="0624d27f-1893-4f5c-bf1e-25397e0256ed" providerId="ADAL" clId="{543181A6-3A63-468E-B58E-2A0E7D920726}" dt="2021-07-15T13:31:49.420" v="627" actId="1076"/>
          <ac:spMkLst>
            <pc:docMk/>
            <pc:sldMk cId="4251573148" sldId="478"/>
            <ac:spMk id="14" creationId="{DF80D55E-0AA4-4E5F-8B1A-C1A25EF6E4DC}"/>
          </ac:spMkLst>
        </pc:spChg>
        <pc:picChg chg="mod">
          <ac:chgData name="Wang Lu" userId="0624d27f-1893-4f5c-bf1e-25397e0256ed" providerId="ADAL" clId="{543181A6-3A63-468E-B58E-2A0E7D920726}" dt="2021-07-15T13:31:39.933" v="624" actId="1076"/>
          <ac:picMkLst>
            <pc:docMk/>
            <pc:sldMk cId="4251573148" sldId="478"/>
            <ac:picMk id="7" creationId="{FA2CEE54-284C-47D8-8C3E-3066DF9D46E6}"/>
          </ac:picMkLst>
        </pc:picChg>
        <pc:picChg chg="mod">
          <ac:chgData name="Wang Lu" userId="0624d27f-1893-4f5c-bf1e-25397e0256ed" providerId="ADAL" clId="{543181A6-3A63-468E-B58E-2A0E7D920726}" dt="2021-07-15T13:32:01.086" v="629" actId="1076"/>
          <ac:picMkLst>
            <pc:docMk/>
            <pc:sldMk cId="4251573148" sldId="478"/>
            <ac:picMk id="11" creationId="{7E9A3077-DD55-428C-9A0B-25340A49043A}"/>
          </ac:picMkLst>
        </pc:picChg>
        <pc:picChg chg="mod ord">
          <ac:chgData name="Wang Lu" userId="0624d27f-1893-4f5c-bf1e-25397e0256ed" providerId="ADAL" clId="{543181A6-3A63-468E-B58E-2A0E7D920726}" dt="2021-07-15T13:12:23.788" v="422" actId="14100"/>
          <ac:picMkLst>
            <pc:docMk/>
            <pc:sldMk cId="4251573148" sldId="478"/>
            <ac:picMk id="13" creationId="{4923D211-905D-450D-B2AD-93B2A8B9D0B9}"/>
          </ac:picMkLst>
        </pc:picChg>
      </pc:sldChg>
      <pc:sldChg chg="modSp mod modAnim modNotes">
        <pc:chgData name="Wang Lu" userId="0624d27f-1893-4f5c-bf1e-25397e0256ed" providerId="ADAL" clId="{543181A6-3A63-468E-B58E-2A0E7D920726}" dt="2021-07-15T13:23:26.519" v="535" actId="14100"/>
        <pc:sldMkLst>
          <pc:docMk/>
          <pc:sldMk cId="2152094135" sldId="481"/>
        </pc:sldMkLst>
        <pc:spChg chg="mod">
          <ac:chgData name="Wang Lu" userId="0624d27f-1893-4f5c-bf1e-25397e0256ed" providerId="ADAL" clId="{543181A6-3A63-468E-B58E-2A0E7D920726}" dt="2021-07-15T13:23:26.519" v="535" actId="14100"/>
          <ac:spMkLst>
            <pc:docMk/>
            <pc:sldMk cId="2152094135" sldId="481"/>
            <ac:spMk id="11" creationId="{8F8F784B-EBBC-418E-8CC5-72ADF0B52D03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16" creationId="{9B668024-1D7B-4A22-ADC7-465C8C33F7F7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37" creationId="{E6DA40CB-D689-428C-9D8A-77F89F0FA4E9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39" creationId="{CA6F4EDB-ED8C-4526-87E3-C598D8D2025F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57" creationId="{1B1B9D24-7038-4861-8459-0949E6E41258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0" creationId="{4004115F-8369-41B0-9685-FCBEFA39012B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1" creationId="{50DE0B15-6A10-4444-9E53-5108E4B10182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2" creationId="{A36B4E01-6C4C-4211-9A24-069949727BC1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5" creationId="{6CBF3C0B-B247-4062-9995-24F23E1FF82D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6" creationId="{828B330E-023C-4A36-91BD-0B5CDF071352}"/>
          </ac:spMkLst>
        </pc:spChg>
        <pc:spChg chg="mod">
          <ac:chgData name="Wang Lu" userId="0624d27f-1893-4f5c-bf1e-25397e0256ed" providerId="ADAL" clId="{543181A6-3A63-468E-B58E-2A0E7D920726}" dt="2021-07-15T13:21:29.748" v="520" actId="1076"/>
          <ac:spMkLst>
            <pc:docMk/>
            <pc:sldMk cId="2152094135" sldId="481"/>
            <ac:spMk id="67" creationId="{C06D1C30-B822-4340-9FCB-7037F683B376}"/>
          </ac:spMkLst>
        </pc:spChg>
        <pc:graphicFrameChg chg="mod modGraphic">
          <ac:chgData name="Wang Lu" userId="0624d27f-1893-4f5c-bf1e-25397e0256ed" providerId="ADAL" clId="{543181A6-3A63-468E-B58E-2A0E7D920726}" dt="2021-07-15T13:23:05.845" v="533" actId="1076"/>
          <ac:graphicFrameMkLst>
            <pc:docMk/>
            <pc:sldMk cId="2152094135" sldId="481"/>
            <ac:graphicFrameMk id="17" creationId="{69F030E1-526E-4E88-9198-60EC2207357E}"/>
          </ac:graphicFrameMkLst>
        </pc:graphicFrameChg>
        <pc:picChg chg="mod">
          <ac:chgData name="Wang Lu" userId="0624d27f-1893-4f5c-bf1e-25397e0256ed" providerId="ADAL" clId="{543181A6-3A63-468E-B58E-2A0E7D920726}" dt="2021-07-15T13:21:29.748" v="520" actId="1076"/>
          <ac:picMkLst>
            <pc:docMk/>
            <pc:sldMk cId="2152094135" sldId="481"/>
            <ac:picMk id="9" creationId="{9EBC76C0-32D9-4D06-9769-3969DBCC107C}"/>
          </ac:picMkLst>
        </pc:picChg>
        <pc:picChg chg="mod">
          <ac:chgData name="Wang Lu" userId="0624d27f-1893-4f5c-bf1e-25397e0256ed" providerId="ADAL" clId="{543181A6-3A63-468E-B58E-2A0E7D920726}" dt="2021-07-15T13:22:55.482" v="530" actId="1076"/>
          <ac:picMkLst>
            <pc:docMk/>
            <pc:sldMk cId="2152094135" sldId="481"/>
            <ac:picMk id="10" creationId="{6143F1C7-836A-46D3-936F-747892C25D60}"/>
          </ac:picMkLst>
        </pc:picChg>
        <pc:picChg chg="mod">
          <ac:chgData name="Wang Lu" userId="0624d27f-1893-4f5c-bf1e-25397e0256ed" providerId="ADAL" clId="{543181A6-3A63-468E-B58E-2A0E7D920726}" dt="2021-07-15T13:21:29.748" v="520" actId="1076"/>
          <ac:picMkLst>
            <pc:docMk/>
            <pc:sldMk cId="2152094135" sldId="481"/>
            <ac:picMk id="18" creationId="{2A2497BB-4692-48C8-8885-BC0E509A814B}"/>
          </ac:picMkLst>
        </pc:picChg>
        <pc:picChg chg="mod">
          <ac:chgData name="Wang Lu" userId="0624d27f-1893-4f5c-bf1e-25397e0256ed" providerId="ADAL" clId="{543181A6-3A63-468E-B58E-2A0E7D920726}" dt="2021-07-15T13:21:29.748" v="520" actId="1076"/>
          <ac:picMkLst>
            <pc:docMk/>
            <pc:sldMk cId="2152094135" sldId="481"/>
            <ac:picMk id="19" creationId="{1A7D4FC5-68B0-4EDA-8F4C-1D5BD092A0A0}"/>
          </ac:picMkLst>
        </pc:picChg>
        <pc:picChg chg="mod">
          <ac:chgData name="Wang Lu" userId="0624d27f-1893-4f5c-bf1e-25397e0256ed" providerId="ADAL" clId="{543181A6-3A63-468E-B58E-2A0E7D920726}" dt="2021-07-15T13:21:29.748" v="520" actId="1076"/>
          <ac:picMkLst>
            <pc:docMk/>
            <pc:sldMk cId="2152094135" sldId="481"/>
            <ac:picMk id="20" creationId="{9A38797A-9F2C-49FB-BEE4-A991563170D3}"/>
          </ac:picMkLst>
        </pc:picChg>
        <pc:picChg chg="mod">
          <ac:chgData name="Wang Lu" userId="0624d27f-1893-4f5c-bf1e-25397e0256ed" providerId="ADAL" clId="{543181A6-3A63-468E-B58E-2A0E7D920726}" dt="2021-07-15T13:23:02.609" v="532" actId="1076"/>
          <ac:picMkLst>
            <pc:docMk/>
            <pc:sldMk cId="2152094135" sldId="481"/>
            <ac:picMk id="27" creationId="{6B6F89D4-128F-4BCE-80E9-443C2ACA8890}"/>
          </ac:picMkLst>
        </pc:pic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13" creationId="{1FEB74FA-A8B2-41A9-BDEA-81E7F50784C2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33" creationId="{F3432CA6-5719-4249-A944-9E6E17BCEC35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38" creationId="{E5596B14-505C-45C5-B320-8DB9D2FB5B13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58" creationId="{8790F737-6DBF-4208-B4AC-3E6C8FA1B149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59" creationId="{0B9546B4-7A35-4255-8781-16EE3D59CAD2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63" creationId="{6D2E4749-4790-4DEE-B6C7-100AFD88958F}"/>
          </ac:cxnSpMkLst>
        </pc:cxnChg>
        <pc:cxnChg chg="mod">
          <ac:chgData name="Wang Lu" userId="0624d27f-1893-4f5c-bf1e-25397e0256ed" providerId="ADAL" clId="{543181A6-3A63-468E-B58E-2A0E7D920726}" dt="2021-07-15T13:21:29.748" v="520" actId="1076"/>
          <ac:cxnSpMkLst>
            <pc:docMk/>
            <pc:sldMk cId="2152094135" sldId="481"/>
            <ac:cxnSpMk id="64" creationId="{1F6DA86F-4AD2-4FE4-B73E-A41C7371FDBB}"/>
          </ac:cxnSpMkLst>
        </pc:cxnChg>
      </pc:sldChg>
      <pc:sldChg chg="addSp delSp modSp mod modAnim modNotes">
        <pc:chgData name="Wang Lu" userId="0624d27f-1893-4f5c-bf1e-25397e0256ed" providerId="ADAL" clId="{543181A6-3A63-468E-B58E-2A0E7D920726}" dt="2021-07-15T13:56:48.523" v="819"/>
        <pc:sldMkLst>
          <pc:docMk/>
          <pc:sldMk cId="2675097802" sldId="482"/>
        </pc:sldMkLst>
        <pc:spChg chg="mod">
          <ac:chgData name="Wang Lu" userId="0624d27f-1893-4f5c-bf1e-25397e0256ed" providerId="ADAL" clId="{543181A6-3A63-468E-B58E-2A0E7D920726}" dt="2021-07-15T13:24:43.295" v="538" actId="14100"/>
          <ac:spMkLst>
            <pc:docMk/>
            <pc:sldMk cId="2675097802" sldId="482"/>
            <ac:spMk id="5" creationId="{E0CE17C1-61FA-4660-88BC-17679D606CDF}"/>
          </ac:spMkLst>
        </pc:spChg>
        <pc:spChg chg="mod">
          <ac:chgData name="Wang Lu" userId="0624d27f-1893-4f5c-bf1e-25397e0256ed" providerId="ADAL" clId="{543181A6-3A63-468E-B58E-2A0E7D920726}" dt="2021-07-15T13:28:41.145" v="595" actId="1076"/>
          <ac:spMkLst>
            <pc:docMk/>
            <pc:sldMk cId="2675097802" sldId="482"/>
            <ac:spMk id="16" creationId="{7EA4A278-4567-4CA9-A778-CFEB9DC74DFD}"/>
          </ac:spMkLst>
        </pc:spChg>
        <pc:spChg chg="mod topLvl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19" creationId="{05DDFB37-A8FE-458F-BD6C-67B22508C2E1}"/>
          </ac:spMkLst>
        </pc:spChg>
        <pc:spChg chg="mod topLvl">
          <ac:chgData name="Wang Lu" userId="0624d27f-1893-4f5c-bf1e-25397e0256ed" providerId="ADAL" clId="{543181A6-3A63-468E-B58E-2A0E7D920726}" dt="2021-07-15T13:31:02.551" v="621" actId="164"/>
          <ac:spMkLst>
            <pc:docMk/>
            <pc:sldMk cId="2675097802" sldId="482"/>
            <ac:spMk id="20" creationId="{5C5D973C-DB27-4051-A825-8594905C0DFA}"/>
          </ac:spMkLst>
        </pc:spChg>
        <pc:spChg chg="mod topLvl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21" creationId="{6604AAD6-DBE3-4524-94F2-40900B680DDD}"/>
          </ac:spMkLst>
        </pc:spChg>
        <pc:spChg chg="mod topLvl">
          <ac:chgData name="Wang Lu" userId="0624d27f-1893-4f5c-bf1e-25397e0256ed" providerId="ADAL" clId="{543181A6-3A63-468E-B58E-2A0E7D920726}" dt="2021-07-15T13:31:02.551" v="621" actId="164"/>
          <ac:spMkLst>
            <pc:docMk/>
            <pc:sldMk cId="2675097802" sldId="482"/>
            <ac:spMk id="22" creationId="{9A813E09-31AF-4D7A-8F71-1203B1F5E6BB}"/>
          </ac:spMkLst>
        </pc:spChg>
        <pc:spChg chg="mod topLvl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23" creationId="{643C92DA-EA87-4B72-B877-FD7686D2CE27}"/>
          </ac:spMkLst>
        </pc:spChg>
        <pc:spChg chg="mod topLvl">
          <ac:chgData name="Wang Lu" userId="0624d27f-1893-4f5c-bf1e-25397e0256ed" providerId="ADAL" clId="{543181A6-3A63-468E-B58E-2A0E7D920726}" dt="2021-07-15T13:31:02.551" v="621" actId="164"/>
          <ac:spMkLst>
            <pc:docMk/>
            <pc:sldMk cId="2675097802" sldId="482"/>
            <ac:spMk id="24" creationId="{C3D40CE4-A0C7-41A3-B0C2-A7038A75ED03}"/>
          </ac:spMkLst>
        </pc:spChg>
        <pc:spChg chg="mod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25" creationId="{C9BAC722-C21A-4A2A-ADE9-C099711AA7CF}"/>
          </ac:spMkLst>
        </pc:spChg>
        <pc:spChg chg="mod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26" creationId="{F36ED9B1-CA3A-48AF-8EDE-9D5CEBA139BB}"/>
          </ac:spMkLst>
        </pc:spChg>
        <pc:spChg chg="mod">
          <ac:chgData name="Wang Lu" userId="0624d27f-1893-4f5c-bf1e-25397e0256ed" providerId="ADAL" clId="{543181A6-3A63-468E-B58E-2A0E7D920726}" dt="2021-07-15T13:28:22.735" v="591" actId="164"/>
          <ac:spMkLst>
            <pc:docMk/>
            <pc:sldMk cId="2675097802" sldId="482"/>
            <ac:spMk id="27" creationId="{EE2E8E87-BAF4-4CC8-86FF-844E71F68D10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2675097802" sldId="482"/>
            <ac:spMk id="31" creationId="{B270AEED-4DB4-4F55-853A-587175397DA6}"/>
          </ac:spMkLst>
        </pc:spChg>
        <pc:grpChg chg="del mod">
          <ac:chgData name="Wang Lu" userId="0624d27f-1893-4f5c-bf1e-25397e0256ed" providerId="ADAL" clId="{543181A6-3A63-468E-B58E-2A0E7D920726}" dt="2021-07-15T13:28:54.384" v="598" actId="165"/>
          <ac:grpSpMkLst>
            <pc:docMk/>
            <pc:sldMk cId="2675097802" sldId="482"/>
            <ac:grpSpMk id="2" creationId="{A039D833-38F3-4FFB-91C4-B672494CD4F5}"/>
          </ac:grpSpMkLst>
        </pc:grpChg>
        <pc:grpChg chg="add mod">
          <ac:chgData name="Wang Lu" userId="0624d27f-1893-4f5c-bf1e-25397e0256ed" providerId="ADAL" clId="{543181A6-3A63-468E-B58E-2A0E7D920726}" dt="2021-07-15T13:28:30.537" v="593" actId="1076"/>
          <ac:grpSpMkLst>
            <pc:docMk/>
            <pc:sldMk cId="2675097802" sldId="482"/>
            <ac:grpSpMk id="6" creationId="{CB3D21D0-F197-4B7E-9C39-31955CF1AD5F}"/>
          </ac:grpSpMkLst>
        </pc:grpChg>
        <pc:grpChg chg="del mod">
          <ac:chgData name="Wang Lu" userId="0624d27f-1893-4f5c-bf1e-25397e0256ed" providerId="ADAL" clId="{543181A6-3A63-468E-B58E-2A0E7D920726}" dt="2021-07-15T13:25:24.526" v="549" actId="165"/>
          <ac:grpSpMkLst>
            <pc:docMk/>
            <pc:sldMk cId="2675097802" sldId="482"/>
            <ac:grpSpMk id="8" creationId="{4B10AAE9-A9B5-47F7-9B19-4D103099EB87}"/>
          </ac:grpSpMkLst>
        </pc:grpChg>
        <pc:grpChg chg="add mod">
          <ac:chgData name="Wang Lu" userId="0624d27f-1893-4f5c-bf1e-25397e0256ed" providerId="ADAL" clId="{543181A6-3A63-468E-B58E-2A0E7D920726}" dt="2021-07-15T13:31:02.551" v="621" actId="164"/>
          <ac:grpSpMkLst>
            <pc:docMk/>
            <pc:sldMk cId="2675097802" sldId="482"/>
            <ac:grpSpMk id="9" creationId="{8069106F-3946-43EF-A3F5-4807A03EAC23}"/>
          </ac:grpSpMkLst>
        </pc:grpChg>
        <pc:grpChg chg="mod">
          <ac:chgData name="Wang Lu" userId="0624d27f-1893-4f5c-bf1e-25397e0256ed" providerId="ADAL" clId="{543181A6-3A63-468E-B58E-2A0E7D920726}" dt="2021-07-15T13:25:08.907" v="545" actId="1076"/>
          <ac:grpSpMkLst>
            <pc:docMk/>
            <pc:sldMk cId="2675097802" sldId="482"/>
            <ac:grpSpMk id="29" creationId="{7FAFA46D-45CB-47AF-9333-0A93745964A4}"/>
          </ac:grpSpMkLst>
        </pc:grpChg>
        <pc:picChg chg="mod topLvl modCrop">
          <ac:chgData name="Wang Lu" userId="0624d27f-1893-4f5c-bf1e-25397e0256ed" providerId="ADAL" clId="{543181A6-3A63-468E-B58E-2A0E7D920726}" dt="2021-07-15T13:28:22.735" v="591" actId="164"/>
          <ac:picMkLst>
            <pc:docMk/>
            <pc:sldMk cId="2675097802" sldId="482"/>
            <ac:picMk id="18" creationId="{A5033513-7577-44DC-9FEA-1A4D16DC8CE1}"/>
          </ac:picMkLst>
        </pc:picChg>
        <pc:picChg chg="mod">
          <ac:chgData name="Wang Lu" userId="0624d27f-1893-4f5c-bf1e-25397e0256ed" providerId="ADAL" clId="{543181A6-3A63-468E-B58E-2A0E7D920726}" dt="2021-07-15T13:28:42.392" v="596" actId="1076"/>
          <ac:picMkLst>
            <pc:docMk/>
            <pc:sldMk cId="2675097802" sldId="482"/>
            <ac:picMk id="28" creationId="{08AE8157-37DF-436D-93AA-03A39B795A2E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675097802" sldId="482"/>
            <ac:picMk id="30" creationId="{F1F8AF8D-0CFA-40AE-80B5-2A6E139B9534}"/>
          </ac:picMkLst>
        </pc:picChg>
        <pc:picChg chg="mod topLvl modCrop">
          <ac:chgData name="Wang Lu" userId="0624d27f-1893-4f5c-bf1e-25397e0256ed" providerId="ADAL" clId="{543181A6-3A63-468E-B58E-2A0E7D920726}" dt="2021-07-15T13:31:02.551" v="621" actId="164"/>
          <ac:picMkLst>
            <pc:docMk/>
            <pc:sldMk cId="2675097802" sldId="482"/>
            <ac:picMk id="32" creationId="{20FA5E30-0DDA-40BB-B408-62718304A00A}"/>
          </ac:picMkLst>
        </pc:picChg>
        <pc:picChg chg="add mod ord modCrop">
          <ac:chgData name="Wang Lu" userId="0624d27f-1893-4f5c-bf1e-25397e0256ed" providerId="ADAL" clId="{543181A6-3A63-468E-B58E-2A0E7D920726}" dt="2021-07-15T13:28:22.735" v="591" actId="164"/>
          <ac:picMkLst>
            <pc:docMk/>
            <pc:sldMk cId="2675097802" sldId="482"/>
            <ac:picMk id="33" creationId="{45A42BEF-FE9F-4567-9E0B-E9BFC25B43E7}"/>
          </ac:picMkLst>
        </pc:picChg>
        <pc:picChg chg="add mod ord modCrop">
          <ac:chgData name="Wang Lu" userId="0624d27f-1893-4f5c-bf1e-25397e0256ed" providerId="ADAL" clId="{543181A6-3A63-468E-B58E-2A0E7D920726}" dt="2021-07-15T13:28:22.735" v="591" actId="164"/>
          <ac:picMkLst>
            <pc:docMk/>
            <pc:sldMk cId="2675097802" sldId="482"/>
            <ac:picMk id="34" creationId="{098EFB78-C823-4FFC-B2D5-4D135BF6525D}"/>
          </ac:picMkLst>
        </pc:picChg>
        <pc:picChg chg="add mod modCrop">
          <ac:chgData name="Wang Lu" userId="0624d27f-1893-4f5c-bf1e-25397e0256ed" providerId="ADAL" clId="{543181A6-3A63-468E-B58E-2A0E7D920726}" dt="2021-07-15T13:28:22.735" v="591" actId="164"/>
          <ac:picMkLst>
            <pc:docMk/>
            <pc:sldMk cId="2675097802" sldId="482"/>
            <ac:picMk id="35" creationId="{ECEE2295-DB21-49C7-8AE8-9C2A1744C9D9}"/>
          </ac:picMkLst>
        </pc:picChg>
        <pc:picChg chg="add mod ord modCrop">
          <ac:chgData name="Wang Lu" userId="0624d27f-1893-4f5c-bf1e-25397e0256ed" providerId="ADAL" clId="{543181A6-3A63-468E-B58E-2A0E7D920726}" dt="2021-07-15T13:31:02.551" v="621" actId="164"/>
          <ac:picMkLst>
            <pc:docMk/>
            <pc:sldMk cId="2675097802" sldId="482"/>
            <ac:picMk id="36" creationId="{B1599FA9-0F43-495D-A453-D11469EB0252}"/>
          </ac:picMkLst>
        </pc:picChg>
        <pc:picChg chg="add mod ord modCrop">
          <ac:chgData name="Wang Lu" userId="0624d27f-1893-4f5c-bf1e-25397e0256ed" providerId="ADAL" clId="{543181A6-3A63-468E-B58E-2A0E7D920726}" dt="2021-07-15T13:31:02.551" v="621" actId="164"/>
          <ac:picMkLst>
            <pc:docMk/>
            <pc:sldMk cId="2675097802" sldId="482"/>
            <ac:picMk id="37" creationId="{AFAC0216-AACA-4080-9BB9-9838945D09DC}"/>
          </ac:picMkLst>
        </pc:picChg>
      </pc:sldChg>
      <pc:sldChg chg="modSp mod modNotes">
        <pc:chgData name="Wang Lu" userId="0624d27f-1893-4f5c-bf1e-25397e0256ed" providerId="ADAL" clId="{543181A6-3A63-468E-B58E-2A0E7D920726}" dt="2021-07-15T13:04:42.801" v="318" actId="1076"/>
        <pc:sldMkLst>
          <pc:docMk/>
          <pc:sldMk cId="3894329108" sldId="485"/>
        </pc:sldMkLst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7" creationId="{8B8C6248-0C45-4D17-8888-0A2D6E3AFE06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14" creationId="{D124190B-B765-4B63-97B0-15FB7455D944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20" creationId="{BA781BA4-40BF-41DE-A13F-E10E39CDCA77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21" creationId="{23F23B5F-694A-4ECD-ACAF-E2165C6DB5FA}"/>
          </ac:spMkLst>
        </pc:spChg>
        <pc:spChg chg="mod">
          <ac:chgData name="Wang Lu" userId="0624d27f-1893-4f5c-bf1e-25397e0256ed" providerId="ADAL" clId="{543181A6-3A63-468E-B58E-2A0E7D920726}" dt="2021-07-15T13:04:01.564" v="308" actId="14100"/>
          <ac:spMkLst>
            <pc:docMk/>
            <pc:sldMk cId="3894329108" sldId="485"/>
            <ac:spMk id="28" creationId="{63B0BB01-85AA-4345-8D44-F083744F39BF}"/>
          </ac:spMkLst>
        </pc:spChg>
        <pc:spChg chg="mod">
          <ac:chgData name="Wang Lu" userId="0624d27f-1893-4f5c-bf1e-25397e0256ed" providerId="ADAL" clId="{543181A6-3A63-468E-B58E-2A0E7D920726}" dt="2021-07-15T13:04:32.192" v="316" actId="688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34" creationId="{12A75F8E-654E-4256-AB6F-48EAF6183C19}"/>
          </ac:spMkLst>
        </pc:spChg>
        <pc:spChg chg="mod">
          <ac:chgData name="Wang Lu" userId="0624d27f-1893-4f5c-bf1e-25397e0256ed" providerId="ADAL" clId="{543181A6-3A63-468E-B58E-2A0E7D920726}" dt="2021-07-15T13:04:39.066" v="317" actId="14100"/>
          <ac:spMkLst>
            <pc:docMk/>
            <pc:sldMk cId="3894329108" sldId="485"/>
            <ac:spMk id="35" creationId="{09FEE6E1-4798-4B16-90DE-750C0005A718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3894329108" sldId="485"/>
            <ac:spMk id="46" creationId="{175FC584-7BB9-4A9E-BA56-C687164B856A}"/>
          </ac:spMkLst>
        </pc:spChg>
        <pc:spChg chg="mod">
          <ac:chgData name="Wang Lu" userId="0624d27f-1893-4f5c-bf1e-25397e0256ed" providerId="ADAL" clId="{543181A6-3A63-468E-B58E-2A0E7D920726}" dt="2021-07-15T13:04:14.394" v="311" actId="14100"/>
          <ac:spMkLst>
            <pc:docMk/>
            <pc:sldMk cId="3894329108" sldId="485"/>
            <ac:spMk id="75" creationId="{2D34FCAC-7AD8-4756-8832-91F769CDB68C}"/>
          </ac:spMkLst>
        </pc:spChg>
        <pc:spChg chg="mod">
          <ac:chgData name="Wang Lu" userId="0624d27f-1893-4f5c-bf1e-25397e0256ed" providerId="ADAL" clId="{543181A6-3A63-468E-B58E-2A0E7D920726}" dt="2021-07-15T13:04:42.801" v="318" actId="1076"/>
          <ac:spMkLst>
            <pc:docMk/>
            <pc:sldMk cId="3894329108" sldId="485"/>
            <ac:spMk id="77" creationId="{B161195F-0CCE-465E-9E3A-5EC3C2AA3717}"/>
          </ac:spMkLst>
        </pc:spChg>
        <pc:grpChg chg="mod">
          <ac:chgData name="Wang Lu" userId="0624d27f-1893-4f5c-bf1e-25397e0256ed" providerId="ADAL" clId="{543181A6-3A63-468E-B58E-2A0E7D920726}" dt="2021-07-15T12:36:01.005" v="4"/>
          <ac:grpSpMkLst>
            <pc:docMk/>
            <pc:sldMk cId="3894329108" sldId="485"/>
            <ac:grpSpMk id="37" creationId="{6AA7A791-4D8B-46D4-8BB2-206B51554A1B}"/>
          </ac:grpSpMkLst>
        </pc:grpChg>
        <pc:grpChg chg="mod">
          <ac:chgData name="Wang Lu" userId="0624d27f-1893-4f5c-bf1e-25397e0256ed" providerId="ADAL" clId="{543181A6-3A63-468E-B58E-2A0E7D920726}" dt="2021-07-15T12:36:01.005" v="4"/>
          <ac:grpSpMkLst>
            <pc:docMk/>
            <pc:sldMk cId="3894329108" sldId="485"/>
            <ac:grpSpMk id="41" creationId="{947B9FAE-44BA-4AED-9D1E-6AA23CE0F9EB}"/>
          </ac:grpSpMkLst>
        </pc:grpChg>
        <pc:grpChg chg="mod">
          <ac:chgData name="Wang Lu" userId="0624d27f-1893-4f5c-bf1e-25397e0256ed" providerId="ADAL" clId="{543181A6-3A63-468E-B58E-2A0E7D920726}" dt="2021-07-15T12:36:01.005" v="4"/>
          <ac:grpSpMkLst>
            <pc:docMk/>
            <pc:sldMk cId="3894329108" sldId="485"/>
            <ac:grpSpMk id="45" creationId="{F7D99581-84AF-4637-A976-4326B4FF2037}"/>
          </ac:grpSpMkLst>
        </pc:grpChg>
        <pc:grpChg chg="mod">
          <ac:chgData name="Wang Lu" userId="0624d27f-1893-4f5c-bf1e-25397e0256ed" providerId="ADAL" clId="{543181A6-3A63-468E-B58E-2A0E7D920726}" dt="2021-07-15T13:04:21.645" v="313" actId="1076"/>
          <ac:grpSpMkLst>
            <pc:docMk/>
            <pc:sldMk cId="3894329108" sldId="485"/>
            <ac:grpSpMk id="54" creationId="{A518EB2D-82F0-4D2C-B19D-CB9262FEFBAE}"/>
          </ac:grpSpMkLst>
        </pc:grpChg>
        <pc:grpChg chg="mod">
          <ac:chgData name="Wang Lu" userId="0624d27f-1893-4f5c-bf1e-25397e0256ed" providerId="ADAL" clId="{543181A6-3A63-468E-B58E-2A0E7D920726}" dt="2021-07-15T13:04:19.732" v="312" actId="1076"/>
          <ac:grpSpMkLst>
            <pc:docMk/>
            <pc:sldMk cId="3894329108" sldId="485"/>
            <ac:grpSpMk id="55" creationId="{B4A7B620-983B-4BCC-A109-1B38D113FCAA}"/>
          </ac:grpSpMkLst>
        </pc:grpChg>
        <pc:grpChg chg="mod">
          <ac:chgData name="Wang Lu" userId="0624d27f-1893-4f5c-bf1e-25397e0256ed" providerId="ADAL" clId="{543181A6-3A63-468E-B58E-2A0E7D920726}" dt="2021-07-15T13:04:25.797" v="314" actId="1076"/>
          <ac:grpSpMkLst>
            <pc:docMk/>
            <pc:sldMk cId="3894329108" sldId="485"/>
            <ac:grpSpMk id="57" creationId="{6C0D0F60-01B4-4B61-AC37-649EAA3E4BA6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894329108" sldId="485"/>
            <ac:picMk id="6" creationId="{7B11BDEE-6758-4FCF-AE20-4869C1B7A4DA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894329108" sldId="485"/>
            <ac:picMk id="26" creationId="{8DE92799-AF00-40AD-8E84-B233ABEC779B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894329108" sldId="485"/>
            <ac:picMk id="30" creationId="{A4703665-0A63-4306-8E78-FC798E823683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894329108" sldId="485"/>
            <ac:picMk id="32" creationId="{91FEDFB0-9BD9-4BE2-B06C-01406ED8C77F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3894329108" sldId="485"/>
            <ac:picMk id="36" creationId="{6CC4FCA2-EFCA-4E6B-ADC4-628D997EB8DE}"/>
          </ac:picMkLst>
        </pc:picChg>
        <pc:cxnChg chg="mod">
          <ac:chgData name="Wang Lu" userId="0624d27f-1893-4f5c-bf1e-25397e0256ed" providerId="ADAL" clId="{543181A6-3A63-468E-B58E-2A0E7D920726}" dt="2021-07-15T12:36:01.005" v="4"/>
          <ac:cxnSpMkLst>
            <pc:docMk/>
            <pc:sldMk cId="3894329108" sldId="485"/>
            <ac:cxnSpMk id="15" creationId="{9C53BEEE-02BD-4A67-BE41-B661CBBA2C60}"/>
          </ac:cxnSpMkLst>
        </pc:cxnChg>
        <pc:cxnChg chg="mod">
          <ac:chgData name="Wang Lu" userId="0624d27f-1893-4f5c-bf1e-25397e0256ed" providerId="ADAL" clId="{543181A6-3A63-468E-B58E-2A0E7D920726}" dt="2021-07-15T12:36:01.005" v="4"/>
          <ac:cxnSpMkLst>
            <pc:docMk/>
            <pc:sldMk cId="3894329108" sldId="485"/>
            <ac:cxnSpMk id="16" creationId="{7AF7792C-6EE4-4FE5-8A5A-7FA222CB7986}"/>
          </ac:cxnSpMkLst>
        </pc:cxnChg>
        <pc:cxnChg chg="mod">
          <ac:chgData name="Wang Lu" userId="0624d27f-1893-4f5c-bf1e-25397e0256ed" providerId="ADAL" clId="{543181A6-3A63-468E-B58E-2A0E7D920726}" dt="2021-07-15T12:36:01.005" v="4"/>
          <ac:cxnSpMkLst>
            <pc:docMk/>
            <pc:sldMk cId="3894329108" sldId="485"/>
            <ac:cxnSpMk id="17" creationId="{3CD79E46-1BF4-4187-A5D3-BE62424D5D69}"/>
          </ac:cxnSpMkLst>
        </pc:cxnChg>
        <pc:cxnChg chg="mod">
          <ac:chgData name="Wang Lu" userId="0624d27f-1893-4f5c-bf1e-25397e0256ed" providerId="ADAL" clId="{543181A6-3A63-468E-B58E-2A0E7D920726}" dt="2021-07-15T12:36:01.005" v="4"/>
          <ac:cxnSpMkLst>
            <pc:docMk/>
            <pc:sldMk cId="3894329108" sldId="485"/>
            <ac:cxnSpMk id="18" creationId="{ADE403C8-51A9-4C46-AF09-3BC356793D53}"/>
          </ac:cxnSpMkLst>
        </pc:cxnChg>
        <pc:cxnChg chg="mod">
          <ac:chgData name="Wang Lu" userId="0624d27f-1893-4f5c-bf1e-25397e0256ed" providerId="ADAL" clId="{543181A6-3A63-468E-B58E-2A0E7D920726}" dt="2021-07-15T12:36:01.005" v="4"/>
          <ac:cxnSpMkLst>
            <pc:docMk/>
            <pc:sldMk cId="3894329108" sldId="485"/>
            <ac:cxnSpMk id="19" creationId="{F74EB11C-1BE6-4842-AF05-7C46A07C440C}"/>
          </ac:cxnSpMkLst>
        </pc:cxnChg>
      </pc:sldChg>
      <pc:sldChg chg="addSp delSp modSp mod modAnim">
        <pc:chgData name="Wang Lu" userId="0624d27f-1893-4f5c-bf1e-25397e0256ed" providerId="ADAL" clId="{543181A6-3A63-468E-B58E-2A0E7D920726}" dt="2021-07-15T13:45:21.620" v="719" actId="1076"/>
        <pc:sldMkLst>
          <pc:docMk/>
          <pc:sldMk cId="1476438381" sldId="488"/>
        </pc:sldMkLst>
        <pc:spChg chg="mod">
          <ac:chgData name="Wang Lu" userId="0624d27f-1893-4f5c-bf1e-25397e0256ed" providerId="ADAL" clId="{543181A6-3A63-468E-B58E-2A0E7D920726}" dt="2021-07-15T13:44:21.867" v="709" actId="14100"/>
          <ac:spMkLst>
            <pc:docMk/>
            <pc:sldMk cId="1476438381" sldId="488"/>
            <ac:spMk id="2" creationId="{52FCAC01-D75A-4D87-BEBD-5451DB3E02EC}"/>
          </ac:spMkLst>
        </pc:spChg>
        <pc:spChg chg="del mod">
          <ac:chgData name="Wang Lu" userId="0624d27f-1893-4f5c-bf1e-25397e0256ed" providerId="ADAL" clId="{543181A6-3A63-468E-B58E-2A0E7D920726}" dt="2021-07-15T13:33:40.205" v="643" actId="478"/>
          <ac:spMkLst>
            <pc:docMk/>
            <pc:sldMk cId="1476438381" sldId="488"/>
            <ac:spMk id="8" creationId="{4E8E8250-063F-4FD3-85A0-15CFD1BFC93E}"/>
          </ac:spMkLst>
        </pc:spChg>
        <pc:spChg chg="mod">
          <ac:chgData name="Wang Lu" userId="0624d27f-1893-4f5c-bf1e-25397e0256ed" providerId="ADAL" clId="{543181A6-3A63-468E-B58E-2A0E7D920726}" dt="2021-07-15T13:45:21.620" v="719" actId="1076"/>
          <ac:spMkLst>
            <pc:docMk/>
            <pc:sldMk cId="1476438381" sldId="488"/>
            <ac:spMk id="16" creationId="{1D9BE740-0EF7-4051-A7E3-5F4730EDC6D8}"/>
          </ac:spMkLst>
        </pc:spChg>
        <pc:spChg chg="mod">
          <ac:chgData name="Wang Lu" userId="0624d27f-1893-4f5c-bf1e-25397e0256ed" providerId="ADAL" clId="{543181A6-3A63-468E-B58E-2A0E7D920726}" dt="2021-07-15T13:44:34.299" v="712" actId="255"/>
          <ac:spMkLst>
            <pc:docMk/>
            <pc:sldMk cId="1476438381" sldId="488"/>
            <ac:spMk id="21" creationId="{E2A5D051-5E19-4CB9-B371-37E66B65A97D}"/>
          </ac:spMkLst>
        </pc:spChg>
        <pc:spChg chg="mod">
          <ac:chgData name="Wang Lu" userId="0624d27f-1893-4f5c-bf1e-25397e0256ed" providerId="ADAL" clId="{543181A6-3A63-468E-B58E-2A0E7D920726}" dt="2021-07-15T13:44:55.914" v="716" actId="14100"/>
          <ac:spMkLst>
            <pc:docMk/>
            <pc:sldMk cId="1476438381" sldId="488"/>
            <ac:spMk id="26" creationId="{4C6FB472-82EC-4823-8B50-520B38CEF3A3}"/>
          </ac:spMkLst>
        </pc:spChg>
        <pc:grpChg chg="add mod">
          <ac:chgData name="Wang Lu" userId="0624d27f-1893-4f5c-bf1e-25397e0256ed" providerId="ADAL" clId="{543181A6-3A63-468E-B58E-2A0E7D920726}" dt="2021-07-15T13:45:11.128" v="718" actId="1076"/>
          <ac:grpSpMkLst>
            <pc:docMk/>
            <pc:sldMk cId="1476438381" sldId="488"/>
            <ac:grpSpMk id="13" creationId="{6043E8A4-3961-4DE4-938C-019315998DA2}"/>
          </ac:grpSpMkLst>
        </pc:grpChg>
        <pc:grpChg chg="mod">
          <ac:chgData name="Wang Lu" userId="0624d27f-1893-4f5c-bf1e-25397e0256ed" providerId="ADAL" clId="{543181A6-3A63-468E-B58E-2A0E7D920726}" dt="2021-07-15T13:44:28.127" v="711" actId="1076"/>
          <ac:grpSpMkLst>
            <pc:docMk/>
            <pc:sldMk cId="1476438381" sldId="488"/>
            <ac:grpSpMk id="22" creationId="{073D0B27-FC8E-45B6-A54D-37262EB54AED}"/>
          </ac:grpSpMkLst>
        </pc:grpChg>
        <pc:grpChg chg="mod">
          <ac:chgData name="Wang Lu" userId="0624d27f-1893-4f5c-bf1e-25397e0256ed" providerId="ADAL" clId="{543181A6-3A63-468E-B58E-2A0E7D920726}" dt="2021-07-15T13:45:00.788" v="717" actId="1076"/>
          <ac:grpSpMkLst>
            <pc:docMk/>
            <pc:sldMk cId="1476438381" sldId="488"/>
            <ac:grpSpMk id="27" creationId="{80A3045A-A853-44EF-A4AE-99F6749A15F6}"/>
          </ac:grpSpMkLst>
        </pc:grpChg>
        <pc:picChg chg="mod">
          <ac:chgData name="Wang Lu" userId="0624d27f-1893-4f5c-bf1e-25397e0256ed" providerId="ADAL" clId="{543181A6-3A63-468E-B58E-2A0E7D920726}" dt="2021-07-15T13:35:54.196" v="663"/>
          <ac:picMkLst>
            <pc:docMk/>
            <pc:sldMk cId="1476438381" sldId="488"/>
            <ac:picMk id="14" creationId="{35FA8DA7-3FAC-4C85-894B-A4857423DBBB}"/>
          </ac:picMkLst>
        </pc:picChg>
        <pc:picChg chg="mod">
          <ac:chgData name="Wang Lu" userId="0624d27f-1893-4f5c-bf1e-25397e0256ed" providerId="ADAL" clId="{543181A6-3A63-468E-B58E-2A0E7D920726}" dt="2021-07-15T13:41:00.440" v="696" actId="1076"/>
          <ac:picMkLst>
            <pc:docMk/>
            <pc:sldMk cId="1476438381" sldId="488"/>
            <ac:picMk id="15" creationId="{F17398BE-76A5-4255-B2D6-9C39403416D7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1476438381" sldId="488"/>
            <ac:picMk id="19" creationId="{DFF33887-071F-48B4-ACF5-78E12EFBC31E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1476438381" sldId="488"/>
            <ac:picMk id="24" creationId="{573BD3CB-4835-49B2-B53A-D912D24FCBE2}"/>
          </ac:picMkLst>
        </pc:picChg>
      </pc:sldChg>
      <pc:sldChg chg="modSp mod modAnim modNotes">
        <pc:chgData name="Wang Lu" userId="0624d27f-1893-4f5c-bf1e-25397e0256ed" providerId="ADAL" clId="{543181A6-3A63-468E-B58E-2A0E7D920726}" dt="2021-07-15T14:10:23.176" v="848" actId="1076"/>
        <pc:sldMkLst>
          <pc:docMk/>
          <pc:sldMk cId="2669111588" sldId="489"/>
        </pc:sldMkLst>
        <pc:spChg chg="mod">
          <ac:chgData name="Wang Lu" userId="0624d27f-1893-4f5c-bf1e-25397e0256ed" providerId="ADAL" clId="{543181A6-3A63-468E-B58E-2A0E7D920726}" dt="2021-07-15T14:09:51.066" v="842" actId="1076"/>
          <ac:spMkLst>
            <pc:docMk/>
            <pc:sldMk cId="2669111588" sldId="489"/>
            <ac:spMk id="2" creationId="{185236D7-2D71-4F6B-8F3F-91EA87362F17}"/>
          </ac:spMkLst>
        </pc:spChg>
        <pc:spChg chg="mod">
          <ac:chgData name="Wang Lu" userId="0624d27f-1893-4f5c-bf1e-25397e0256ed" providerId="ADAL" clId="{543181A6-3A63-468E-B58E-2A0E7D920726}" dt="2021-07-15T12:59:55.451" v="271" actId="1076"/>
          <ac:spMkLst>
            <pc:docMk/>
            <pc:sldMk cId="2669111588" sldId="489"/>
            <ac:spMk id="3" creationId="{877F2D2C-3F06-4BA6-B27D-C7E104ABFC4A}"/>
          </ac:spMkLst>
        </pc:spChg>
        <pc:spChg chg="mod">
          <ac:chgData name="Wang Lu" userId="0624d27f-1893-4f5c-bf1e-25397e0256ed" providerId="ADAL" clId="{543181A6-3A63-468E-B58E-2A0E7D920726}" dt="2021-07-15T13:00:19.045" v="276" actId="14100"/>
          <ac:spMkLst>
            <pc:docMk/>
            <pc:sldMk cId="2669111588" sldId="489"/>
            <ac:spMk id="9" creationId="{30FCC815-F1F6-4AF1-92AD-79EDF6625246}"/>
          </ac:spMkLst>
        </pc:spChg>
        <pc:spChg chg="mod">
          <ac:chgData name="Wang Lu" userId="0624d27f-1893-4f5c-bf1e-25397e0256ed" providerId="ADAL" clId="{543181A6-3A63-468E-B58E-2A0E7D920726}" dt="2021-07-15T13:02:33.897" v="298" actId="1076"/>
          <ac:spMkLst>
            <pc:docMk/>
            <pc:sldMk cId="2669111588" sldId="489"/>
            <ac:spMk id="13" creationId="{6543978A-1950-494B-A5A3-9F7D8967D956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2669111588" sldId="489"/>
            <ac:spMk id="14" creationId="{CFFB8E6C-BFB7-4887-8E1F-E65DBEBC6962}"/>
          </ac:spMkLst>
        </pc:spChg>
        <pc:spChg chg="mod">
          <ac:chgData name="Wang Lu" userId="0624d27f-1893-4f5c-bf1e-25397e0256ed" providerId="ADAL" clId="{543181A6-3A63-468E-B58E-2A0E7D920726}" dt="2021-07-15T14:09:54.075" v="843" actId="1076"/>
          <ac:spMkLst>
            <pc:docMk/>
            <pc:sldMk cId="2669111588" sldId="489"/>
            <ac:spMk id="16" creationId="{188E92FD-F2A0-4056-836C-FA6F5DF56A60}"/>
          </ac:spMkLst>
        </pc:spChg>
        <pc:spChg chg="mod">
          <ac:chgData name="Wang Lu" userId="0624d27f-1893-4f5c-bf1e-25397e0256ed" providerId="ADAL" clId="{543181A6-3A63-468E-B58E-2A0E7D920726}" dt="2021-07-15T13:48:11.317" v="739" actId="255"/>
          <ac:spMkLst>
            <pc:docMk/>
            <pc:sldMk cId="2669111588" sldId="489"/>
            <ac:spMk id="23" creationId="{9438BB0C-B15C-480D-93B4-078D87A5766F}"/>
          </ac:spMkLst>
        </pc:spChg>
        <pc:spChg chg="mod">
          <ac:chgData name="Wang Lu" userId="0624d27f-1893-4f5c-bf1e-25397e0256ed" providerId="ADAL" clId="{543181A6-3A63-468E-B58E-2A0E7D920726}" dt="2021-07-15T14:10:15.879" v="847" actId="1076"/>
          <ac:spMkLst>
            <pc:docMk/>
            <pc:sldMk cId="2669111588" sldId="489"/>
            <ac:spMk id="24" creationId="{42CDF97C-FD02-4BA7-8F9A-760D92F88FF4}"/>
          </ac:spMkLst>
        </pc:spChg>
        <pc:spChg chg="mod">
          <ac:chgData name="Wang Lu" userId="0624d27f-1893-4f5c-bf1e-25397e0256ed" providerId="ADAL" clId="{543181A6-3A63-468E-B58E-2A0E7D920726}" dt="2021-07-15T13:01:41.330" v="293" actId="14100"/>
          <ac:spMkLst>
            <pc:docMk/>
            <pc:sldMk cId="2669111588" sldId="489"/>
            <ac:spMk id="29" creationId="{7AB0771F-73BB-4B8D-8419-CE0CDCE890BE}"/>
          </ac:spMkLst>
        </pc:spChg>
        <pc:spChg chg="mod">
          <ac:chgData name="Wang Lu" userId="0624d27f-1893-4f5c-bf1e-25397e0256ed" providerId="ADAL" clId="{543181A6-3A63-468E-B58E-2A0E7D920726}" dt="2021-07-15T14:10:11.096" v="846" actId="1076"/>
          <ac:spMkLst>
            <pc:docMk/>
            <pc:sldMk cId="2669111588" sldId="489"/>
            <ac:spMk id="30" creationId="{326CE318-59DB-404E-BE29-2DEA9650CAF2}"/>
          </ac:spMkLst>
        </pc:spChg>
        <pc:spChg chg="mod">
          <ac:chgData name="Wang Lu" userId="0624d27f-1893-4f5c-bf1e-25397e0256ed" providerId="ADAL" clId="{543181A6-3A63-468E-B58E-2A0E7D920726}" dt="2021-07-15T13:47:27.877" v="731" actId="1076"/>
          <ac:spMkLst>
            <pc:docMk/>
            <pc:sldMk cId="2669111588" sldId="489"/>
            <ac:spMk id="32" creationId="{DF8D803C-0731-45BB-A61C-70D06591B317}"/>
          </ac:spMkLst>
        </pc:spChg>
        <pc:spChg chg="mod">
          <ac:chgData name="Wang Lu" userId="0624d27f-1893-4f5c-bf1e-25397e0256ed" providerId="ADAL" clId="{543181A6-3A63-468E-B58E-2A0E7D920726}" dt="2021-07-15T13:01:33.022" v="291" actId="255"/>
          <ac:spMkLst>
            <pc:docMk/>
            <pc:sldMk cId="2669111588" sldId="489"/>
            <ac:spMk id="33" creationId="{3C97CCA4-9D34-4728-9F75-B6D5DD8F65F4}"/>
          </ac:spMkLst>
        </pc:spChg>
        <pc:spChg chg="mod">
          <ac:chgData name="Wang Lu" userId="0624d27f-1893-4f5c-bf1e-25397e0256ed" providerId="ADAL" clId="{543181A6-3A63-468E-B58E-2A0E7D920726}" dt="2021-07-15T13:48:35.910" v="746" actId="255"/>
          <ac:spMkLst>
            <pc:docMk/>
            <pc:sldMk cId="2669111588" sldId="489"/>
            <ac:spMk id="36" creationId="{36789C10-F2E1-43A5-948B-3AEBE04CE217}"/>
          </ac:spMkLst>
        </pc:spChg>
        <pc:spChg chg="mod">
          <ac:chgData name="Wang Lu" userId="0624d27f-1893-4f5c-bf1e-25397e0256ed" providerId="ADAL" clId="{543181A6-3A63-468E-B58E-2A0E7D920726}" dt="2021-07-15T13:48:25.229" v="743" actId="14100"/>
          <ac:spMkLst>
            <pc:docMk/>
            <pc:sldMk cId="2669111588" sldId="489"/>
            <ac:spMk id="37" creationId="{3C6F90D4-8438-4B57-A347-45BD3895B112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2669111588" sldId="489"/>
            <ac:spMk id="40" creationId="{320A8DB4-128D-4C19-B4C2-C3E51AC62CD2}"/>
          </ac:spMkLst>
        </pc:spChg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2669111588" sldId="489"/>
            <ac:spMk id="41" creationId="{ADE77468-E7C2-46CE-98AD-FF1E772EDE4D}"/>
          </ac:spMkLst>
        </pc:spChg>
        <pc:grpChg chg="mod">
          <ac:chgData name="Wang Lu" userId="0624d27f-1893-4f5c-bf1e-25397e0256ed" providerId="ADAL" clId="{543181A6-3A63-468E-B58E-2A0E7D920726}" dt="2021-07-15T13:47:15.974" v="730" actId="1076"/>
          <ac:grpSpMkLst>
            <pc:docMk/>
            <pc:sldMk cId="2669111588" sldId="489"/>
            <ac:grpSpMk id="11" creationId="{0C21E753-13A0-495E-B01C-DB0D77882822}"/>
          </ac:grpSpMkLst>
        </pc:grpChg>
        <pc:grpChg chg="mod ord">
          <ac:chgData name="Wang Lu" userId="0624d27f-1893-4f5c-bf1e-25397e0256ed" providerId="ADAL" clId="{543181A6-3A63-468E-B58E-2A0E7D920726}" dt="2021-07-15T14:10:23.176" v="848" actId="1076"/>
          <ac:grpSpMkLst>
            <pc:docMk/>
            <pc:sldMk cId="2669111588" sldId="489"/>
            <ac:grpSpMk id="26" creationId="{927CDCC4-65AF-4BD4-93B6-6B2B17B0FDEC}"/>
          </ac:grpSpMkLst>
        </pc:grpChg>
        <pc:grpChg chg="mod">
          <ac:chgData name="Wang Lu" userId="0624d27f-1893-4f5c-bf1e-25397e0256ed" providerId="ADAL" clId="{543181A6-3A63-468E-B58E-2A0E7D920726}" dt="2021-07-15T13:47:09.943" v="728" actId="1076"/>
          <ac:grpSpMkLst>
            <pc:docMk/>
            <pc:sldMk cId="2669111588" sldId="489"/>
            <ac:grpSpMk id="34" creationId="{D887BE57-2FE9-4E77-A77B-5C9FAA5B7712}"/>
          </ac:grpSpMkLst>
        </pc:grpChg>
        <pc:grpChg chg="mod">
          <ac:chgData name="Wang Lu" userId="0624d27f-1893-4f5c-bf1e-25397e0256ed" providerId="ADAL" clId="{543181A6-3A63-468E-B58E-2A0E7D920726}" dt="2021-07-15T14:10:03.487" v="844" actId="1076"/>
          <ac:grpSpMkLst>
            <pc:docMk/>
            <pc:sldMk cId="2669111588" sldId="489"/>
            <ac:grpSpMk id="35" creationId="{384D64F1-94DB-44B2-A334-1359825D0A32}"/>
          </ac:grpSpMkLst>
        </pc:grpChg>
        <pc:grpChg chg="mod">
          <ac:chgData name="Wang Lu" userId="0624d27f-1893-4f5c-bf1e-25397e0256ed" providerId="ADAL" clId="{543181A6-3A63-468E-B58E-2A0E7D920726}" dt="2021-07-15T12:36:01.005" v="4"/>
          <ac:grpSpMkLst>
            <pc:docMk/>
            <pc:sldMk cId="2669111588" sldId="489"/>
            <ac:grpSpMk id="38" creationId="{58B94D72-61C3-4F95-A0B6-4D4A8894D990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669111588" sldId="489"/>
            <ac:picMk id="5" creationId="{A05C70C0-68B4-4284-8FFD-A6676EF2263E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669111588" sldId="489"/>
            <ac:picMk id="7" creationId="{74449CF2-EFF4-4DA4-96B5-CBE1FA1C78AA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669111588" sldId="489"/>
            <ac:picMk id="21" creationId="{4837BC7E-4E01-40D5-A05F-B504C834F395}"/>
          </ac:picMkLst>
        </pc:picChg>
        <pc:picChg chg="mod">
          <ac:chgData name="Wang Lu" userId="0624d27f-1893-4f5c-bf1e-25397e0256ed" providerId="ADAL" clId="{543181A6-3A63-468E-B58E-2A0E7D920726}" dt="2021-07-15T13:02:19.593" v="296" actId="14100"/>
          <ac:picMkLst>
            <pc:docMk/>
            <pc:sldMk cId="2669111588" sldId="489"/>
            <ac:picMk id="27" creationId="{B78E8D87-A5D0-4874-B728-6A5EFFF27908}"/>
          </ac:picMkLst>
        </pc:picChg>
        <pc:picChg chg="mod">
          <ac:chgData name="Wang Lu" userId="0624d27f-1893-4f5c-bf1e-25397e0256ed" providerId="ADAL" clId="{543181A6-3A63-468E-B58E-2A0E7D920726}" dt="2021-07-15T13:02:57.248" v="303" actId="1076"/>
          <ac:picMkLst>
            <pc:docMk/>
            <pc:sldMk cId="2669111588" sldId="489"/>
            <ac:picMk id="28" creationId="{C6A99304-A02A-4A6C-882B-FE9F752594CA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669111588" sldId="489"/>
            <ac:picMk id="39" creationId="{B7830837-7950-477A-8A01-AB13FC5AA0C9}"/>
          </ac:picMkLst>
        </pc:picChg>
      </pc:sldChg>
      <pc:sldChg chg="modSp mod modAnim">
        <pc:chgData name="Wang Lu" userId="0624d27f-1893-4f5c-bf1e-25397e0256ed" providerId="ADAL" clId="{543181A6-3A63-468E-B58E-2A0E7D920726}" dt="2021-07-15T13:55:23.977" v="817"/>
        <pc:sldMkLst>
          <pc:docMk/>
          <pc:sldMk cId="2712347552" sldId="490"/>
        </pc:sldMkLst>
        <pc:spChg chg="mod">
          <ac:chgData name="Wang Lu" userId="0624d27f-1893-4f5c-bf1e-25397e0256ed" providerId="ADAL" clId="{543181A6-3A63-468E-B58E-2A0E7D920726}" dt="2021-07-15T13:53:31.125" v="799" actId="1076"/>
          <ac:spMkLst>
            <pc:docMk/>
            <pc:sldMk cId="2712347552" sldId="490"/>
            <ac:spMk id="2" creationId="{52FCAC01-D75A-4D87-BEBD-5451DB3E02EC}"/>
          </ac:spMkLst>
        </pc:spChg>
        <pc:spChg chg="mod">
          <ac:chgData name="Wang Lu" userId="0624d27f-1893-4f5c-bf1e-25397e0256ed" providerId="ADAL" clId="{543181A6-3A63-468E-B58E-2A0E7D920726}" dt="2021-07-15T13:53:08.491" v="790" actId="255"/>
          <ac:spMkLst>
            <pc:docMk/>
            <pc:sldMk cId="2712347552" sldId="490"/>
            <ac:spMk id="8" creationId="{8FC1458E-6BDD-4AC5-9DD6-FFFBEB4351EE}"/>
          </ac:spMkLst>
        </pc:spChg>
        <pc:spChg chg="mod">
          <ac:chgData name="Wang Lu" userId="0624d27f-1893-4f5c-bf1e-25397e0256ed" providerId="ADAL" clId="{543181A6-3A63-468E-B58E-2A0E7D920726}" dt="2021-07-15T13:52:09.633" v="772" actId="255"/>
          <ac:spMkLst>
            <pc:docMk/>
            <pc:sldMk cId="2712347552" sldId="490"/>
            <ac:spMk id="16" creationId="{4DFF396A-1ABC-4B76-AB44-7D68376CCA42}"/>
          </ac:spMkLst>
        </pc:spChg>
        <pc:spChg chg="mod">
          <ac:chgData name="Wang Lu" userId="0624d27f-1893-4f5c-bf1e-25397e0256ed" providerId="ADAL" clId="{543181A6-3A63-468E-B58E-2A0E7D920726}" dt="2021-07-15T13:53:00.537" v="788" actId="255"/>
          <ac:spMkLst>
            <pc:docMk/>
            <pc:sldMk cId="2712347552" sldId="490"/>
            <ac:spMk id="17" creationId="{0D03F01A-5AAC-46F2-ADDE-39BC7E51DC16}"/>
          </ac:spMkLst>
        </pc:spChg>
        <pc:spChg chg="mod">
          <ac:chgData name="Wang Lu" userId="0624d27f-1893-4f5c-bf1e-25397e0256ed" providerId="ADAL" clId="{543181A6-3A63-468E-B58E-2A0E7D920726}" dt="2021-07-15T13:54:13.251" v="808" actId="122"/>
          <ac:spMkLst>
            <pc:docMk/>
            <pc:sldMk cId="2712347552" sldId="490"/>
            <ac:spMk id="19" creationId="{18115647-6FD9-45E9-83F7-AD14ED43899C}"/>
          </ac:spMkLst>
        </pc:spChg>
        <pc:spChg chg="mod">
          <ac:chgData name="Wang Lu" userId="0624d27f-1893-4f5c-bf1e-25397e0256ed" providerId="ADAL" clId="{543181A6-3A63-468E-B58E-2A0E7D920726}" dt="2021-07-15T13:54:03.784" v="806" actId="1076"/>
          <ac:spMkLst>
            <pc:docMk/>
            <pc:sldMk cId="2712347552" sldId="490"/>
            <ac:spMk id="24" creationId="{5A8A1073-F492-4D23-AA14-61F47975DADE}"/>
          </ac:spMkLst>
        </pc:spChg>
        <pc:spChg chg="mod">
          <ac:chgData name="Wang Lu" userId="0624d27f-1893-4f5c-bf1e-25397e0256ed" providerId="ADAL" clId="{543181A6-3A63-468E-B58E-2A0E7D920726}" dt="2021-07-15T13:53:50.514" v="804" actId="14100"/>
          <ac:spMkLst>
            <pc:docMk/>
            <pc:sldMk cId="2712347552" sldId="490"/>
            <ac:spMk id="25" creationId="{23F8BA5C-33E5-4028-A3A2-DA5E4F49F460}"/>
          </ac:spMkLst>
        </pc:spChg>
        <pc:spChg chg="mod">
          <ac:chgData name="Wang Lu" userId="0624d27f-1893-4f5c-bf1e-25397e0256ed" providerId="ADAL" clId="{543181A6-3A63-468E-B58E-2A0E7D920726}" dt="2021-07-15T13:52:00.391" v="770" actId="255"/>
          <ac:spMkLst>
            <pc:docMk/>
            <pc:sldMk cId="2712347552" sldId="490"/>
            <ac:spMk id="29" creationId="{56B531B7-BDCD-4232-ACFB-1C2DDDB09322}"/>
          </ac:spMkLst>
        </pc:spChg>
        <pc:spChg chg="mod">
          <ac:chgData name="Wang Lu" userId="0624d27f-1893-4f5c-bf1e-25397e0256ed" providerId="ADAL" clId="{543181A6-3A63-468E-B58E-2A0E7D920726}" dt="2021-07-15T13:52:03.504" v="771" actId="1076"/>
          <ac:spMkLst>
            <pc:docMk/>
            <pc:sldMk cId="2712347552" sldId="490"/>
            <ac:spMk id="31" creationId="{819F9543-4FE2-419B-9FB5-693C03703126}"/>
          </ac:spMkLst>
        </pc:spChg>
        <pc:grpChg chg="mod ord">
          <ac:chgData name="Wang Lu" userId="0624d27f-1893-4f5c-bf1e-25397e0256ed" providerId="ADAL" clId="{543181A6-3A63-468E-B58E-2A0E7D920726}" dt="2021-07-15T13:52:34.161" v="779" actId="1076"/>
          <ac:grpSpMkLst>
            <pc:docMk/>
            <pc:sldMk cId="2712347552" sldId="490"/>
            <ac:grpSpMk id="10" creationId="{35FD2C36-0DA4-45C8-8E4B-3E4259093D1B}"/>
          </ac:grpSpMkLst>
        </pc:grpChg>
        <pc:grpChg chg="mod ord">
          <ac:chgData name="Wang Lu" userId="0624d27f-1893-4f5c-bf1e-25397e0256ed" providerId="ADAL" clId="{543181A6-3A63-468E-B58E-2A0E7D920726}" dt="2021-07-15T13:53:19.775" v="794" actId="1076"/>
          <ac:grpSpMkLst>
            <pc:docMk/>
            <pc:sldMk cId="2712347552" sldId="490"/>
            <ac:grpSpMk id="11" creationId="{14F4D356-191F-43EE-A315-2BEF5ABE5BDC}"/>
          </ac:grpSpMkLst>
        </pc:grpChg>
        <pc:grpChg chg="mod ord">
          <ac:chgData name="Wang Lu" userId="0624d27f-1893-4f5c-bf1e-25397e0256ed" providerId="ADAL" clId="{543181A6-3A63-468E-B58E-2A0E7D920726}" dt="2021-07-15T13:54:25.876" v="809" actId="1076"/>
          <ac:grpSpMkLst>
            <pc:docMk/>
            <pc:sldMk cId="2712347552" sldId="490"/>
            <ac:grpSpMk id="26" creationId="{F597520E-6C7A-404B-B727-6901E4B54511}"/>
          </ac:grpSpMkLst>
        </pc:grpChg>
        <pc:grpChg chg="mod">
          <ac:chgData name="Wang Lu" userId="0624d27f-1893-4f5c-bf1e-25397e0256ed" providerId="ADAL" clId="{543181A6-3A63-468E-B58E-2A0E7D920726}" dt="2021-07-15T13:52:33.077" v="778" actId="1076"/>
          <ac:grpSpMkLst>
            <pc:docMk/>
            <pc:sldMk cId="2712347552" sldId="490"/>
            <ac:grpSpMk id="32" creationId="{58494395-B4E3-4133-ACAF-191C88652DB3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712347552" sldId="490"/>
            <ac:picMk id="6" creationId="{6F437CB6-60BC-49C9-9B4C-41424FB518CD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712347552" sldId="490"/>
            <ac:picMk id="14" creationId="{5F2EABCE-81D1-4B09-B330-114754F7CCC6}"/>
          </ac:picMkLst>
        </pc:picChg>
        <pc:picChg chg="mod">
          <ac:chgData name="Wang Lu" userId="0624d27f-1893-4f5c-bf1e-25397e0256ed" providerId="ADAL" clId="{543181A6-3A63-468E-B58E-2A0E7D920726}" dt="2021-07-15T13:53:57.141" v="805" actId="14100"/>
          <ac:picMkLst>
            <pc:docMk/>
            <pc:sldMk cId="2712347552" sldId="490"/>
            <ac:picMk id="23" creationId="{0D015D01-EC25-46FC-B12B-07E6295E34E4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712347552" sldId="490"/>
            <ac:picMk id="28" creationId="{3167014C-A72B-4F7B-A95F-4356756804EB}"/>
          </ac:picMkLst>
        </pc:picChg>
      </pc:sldChg>
      <pc:sldChg chg="delSp modSp del mod delAnim">
        <pc:chgData name="Wang Lu" userId="0624d27f-1893-4f5c-bf1e-25397e0256ed" providerId="ADAL" clId="{543181A6-3A63-468E-B58E-2A0E7D920726}" dt="2021-07-15T13:44:13.201" v="708" actId="47"/>
        <pc:sldMkLst>
          <pc:docMk/>
          <pc:sldMk cId="2461339557" sldId="491"/>
        </pc:sldMkLst>
        <pc:spChg chg="mod">
          <ac:chgData name="Wang Lu" userId="0624d27f-1893-4f5c-bf1e-25397e0256ed" providerId="ADAL" clId="{543181A6-3A63-468E-B58E-2A0E7D920726}" dt="2021-07-15T12:36:01.005" v="4"/>
          <ac:spMkLst>
            <pc:docMk/>
            <pc:sldMk cId="2461339557" sldId="491"/>
            <ac:spMk id="7" creationId="{02B34A43-AA1B-4E09-BCBE-5B8E635BB5DF}"/>
          </ac:spMkLst>
        </pc:spChg>
        <pc:spChg chg="mod">
          <ac:chgData name="Wang Lu" userId="0624d27f-1893-4f5c-bf1e-25397e0256ed" providerId="ADAL" clId="{543181A6-3A63-468E-B58E-2A0E7D920726}" dt="2021-07-15T13:05:14.302" v="320" actId="1076"/>
          <ac:spMkLst>
            <pc:docMk/>
            <pc:sldMk cId="2461339557" sldId="491"/>
            <ac:spMk id="8" creationId="{4E8E8250-063F-4FD3-85A0-15CFD1BFC93E}"/>
          </ac:spMkLst>
        </pc:spChg>
        <pc:grpChg chg="del mod">
          <ac:chgData name="Wang Lu" userId="0624d27f-1893-4f5c-bf1e-25397e0256ed" providerId="ADAL" clId="{543181A6-3A63-468E-B58E-2A0E7D920726}" dt="2021-07-15T13:35:49.101" v="662" actId="21"/>
          <ac:grpSpMkLst>
            <pc:docMk/>
            <pc:sldMk cId="2461339557" sldId="491"/>
            <ac:grpSpMk id="18" creationId="{96CB9983-906C-4525-88C7-86D74C89CAAC}"/>
          </ac:grpSpMkLst>
        </pc:grp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461339557" sldId="491"/>
            <ac:picMk id="5" creationId="{E000957F-3199-4FD3-9C7E-68EF9A787130}"/>
          </ac:picMkLst>
        </pc:picChg>
        <pc:picChg chg="mod">
          <ac:chgData name="Wang Lu" userId="0624d27f-1893-4f5c-bf1e-25397e0256ed" providerId="ADAL" clId="{543181A6-3A63-468E-B58E-2A0E7D920726}" dt="2021-07-15T12:36:01.005" v="4"/>
          <ac:picMkLst>
            <pc:docMk/>
            <pc:sldMk cId="2461339557" sldId="491"/>
            <ac:picMk id="6" creationId="{44708BB8-4FC5-451C-8AFD-98F2C5FB0BF5}"/>
          </ac:picMkLst>
        </pc:picChg>
      </pc:sldChg>
      <pc:sldMasterChg chg="addSp delSp modSp mod modSldLayout">
        <pc:chgData name="Wang Lu" userId="0624d27f-1893-4f5c-bf1e-25397e0256ed" providerId="ADAL" clId="{543181A6-3A63-468E-B58E-2A0E7D920726}" dt="2021-07-15T12:53:28.225" v="204" actId="2711"/>
        <pc:sldMasterMkLst>
          <pc:docMk/>
          <pc:sldMasterMk cId="917733312" sldId="2147483690"/>
        </pc:sldMasterMkLst>
        <pc:spChg chg="del mod">
          <ac:chgData name="Wang Lu" userId="0624d27f-1893-4f5c-bf1e-25397e0256ed" providerId="ADAL" clId="{543181A6-3A63-468E-B58E-2A0E7D920726}" dt="2021-07-15T12:39:40.502" v="51" actId="478"/>
          <ac:spMkLst>
            <pc:docMk/>
            <pc:sldMasterMk cId="917733312" sldId="2147483690"/>
            <ac:spMk id="2" creationId="{00000000-0000-0000-0000-000000000000}"/>
          </ac:spMkLst>
        </pc:spChg>
        <pc:spChg chg="del mod">
          <ac:chgData name="Wang Lu" userId="0624d27f-1893-4f5c-bf1e-25397e0256ed" providerId="ADAL" clId="{543181A6-3A63-468E-B58E-2A0E7D920726}" dt="2021-07-15T12:42:50.001" v="64" actId="478"/>
          <ac:spMkLst>
            <pc:docMk/>
            <pc:sldMasterMk cId="917733312" sldId="2147483690"/>
            <ac:spMk id="3" creationId="{00000000-0000-0000-0000-000000000000}"/>
          </ac:spMkLst>
        </pc:spChg>
        <pc:spChg chg="mod">
          <ac:chgData name="Wang Lu" userId="0624d27f-1893-4f5c-bf1e-25397e0256ed" providerId="ADAL" clId="{543181A6-3A63-468E-B58E-2A0E7D920726}" dt="2021-07-15T12:53:28.225" v="204" actId="2711"/>
          <ac:spMkLst>
            <pc:docMk/>
            <pc:sldMasterMk cId="917733312" sldId="2147483690"/>
            <ac:spMk id="4" creationId="{59D204C9-BA47-40E2-860D-0CFC76BF035E}"/>
          </ac:spMkLst>
        </pc:spChg>
        <pc:spChg chg="add mod">
          <ac:chgData name="Wang Lu" userId="0624d27f-1893-4f5c-bf1e-25397e0256ed" providerId="ADAL" clId="{543181A6-3A63-468E-B58E-2A0E7D920726}" dt="2021-07-15T12:50:33.747" v="136" actId="1036"/>
          <ac:spMkLst>
            <pc:docMk/>
            <pc:sldMasterMk cId="917733312" sldId="2147483690"/>
            <ac:spMk id="9" creationId="{844ED10A-EE74-4211-8012-8F24E38A6816}"/>
          </ac:spMkLst>
        </pc:spChg>
        <pc:spChg chg="add mod">
          <ac:chgData name="Wang Lu" userId="0624d27f-1893-4f5c-bf1e-25397e0256ed" providerId="ADAL" clId="{543181A6-3A63-468E-B58E-2A0E7D920726}" dt="2021-07-15T12:50:31.020" v="124" actId="1036"/>
          <ac:spMkLst>
            <pc:docMk/>
            <pc:sldMasterMk cId="917733312" sldId="2147483690"/>
            <ac:spMk id="10" creationId="{40166C37-EA20-4631-BFA8-EB2292D70137}"/>
          </ac:spMkLst>
        </pc:spChg>
        <pc:picChg chg="add mod">
          <ac:chgData name="Wang Lu" userId="0624d27f-1893-4f5c-bf1e-25397e0256ed" providerId="ADAL" clId="{543181A6-3A63-468E-B58E-2A0E7D920726}" dt="2021-07-15T12:40:30.437" v="55" actId="1076"/>
          <ac:picMkLst>
            <pc:docMk/>
            <pc:sldMasterMk cId="917733312" sldId="2147483690"/>
            <ac:picMk id="7" creationId="{0D85C4D6-F91D-485E-A752-23B4E2213F6C}"/>
          </ac:picMkLst>
        </pc:picChg>
        <pc:picChg chg="add mod">
          <ac:chgData name="Wang Lu" userId="0624d27f-1893-4f5c-bf1e-25397e0256ed" providerId="ADAL" clId="{543181A6-3A63-468E-B58E-2A0E7D920726}" dt="2021-07-15T12:39:00.769" v="46" actId="1035"/>
          <ac:picMkLst>
            <pc:docMk/>
            <pc:sldMasterMk cId="917733312" sldId="2147483690"/>
            <ac:picMk id="1026" creationId="{B0F986BA-5162-46A8-999E-FD5BD9C5A84C}"/>
          </ac:picMkLst>
        </pc:picChg>
        <pc:cxnChg chg="add mod">
          <ac:chgData name="Wang Lu" userId="0624d27f-1893-4f5c-bf1e-25397e0256ed" providerId="ADAL" clId="{543181A6-3A63-468E-B58E-2A0E7D920726}" dt="2021-07-15T12:50:26.169" v="110" actId="1036"/>
          <ac:cxnSpMkLst>
            <pc:docMk/>
            <pc:sldMasterMk cId="917733312" sldId="2147483690"/>
            <ac:cxnSpMk id="6" creationId="{37D26FB3-656B-4B60-8D1F-18DDD02BA976}"/>
          </ac:cxnSpMkLst>
        </pc:cxnChg>
        <pc:cxnChg chg="add mod">
          <ac:chgData name="Wang Lu" userId="0624d27f-1893-4f5c-bf1e-25397e0256ed" providerId="ADAL" clId="{543181A6-3A63-468E-B58E-2A0E7D920726}" dt="2021-07-15T12:41:23.633" v="61"/>
          <ac:cxnSpMkLst>
            <pc:docMk/>
            <pc:sldMasterMk cId="917733312" sldId="2147483690"/>
            <ac:cxnSpMk id="8" creationId="{A4BA6FE2-6CE3-4F98-A32A-17F98D3B4963}"/>
          </ac:cxnSpMkLst>
        </pc:cxnChg>
        <pc:sldLayoutChg chg="delSp modSp mod">
          <pc:chgData name="Wang Lu" userId="0624d27f-1893-4f5c-bf1e-25397e0256ed" providerId="ADAL" clId="{543181A6-3A63-468E-B58E-2A0E7D920726}" dt="2021-07-15T12:38:14.760" v="20" actId="478"/>
          <pc:sldLayoutMkLst>
            <pc:docMk/>
            <pc:sldMasterMk cId="917733312" sldId="2147483690"/>
            <pc:sldLayoutMk cId="235205922" sldId="2147483691"/>
          </pc:sldLayoutMkLst>
          <pc:spChg chg="mod">
            <ac:chgData name="Wang Lu" userId="0624d27f-1893-4f5c-bf1e-25397e0256ed" providerId="ADAL" clId="{543181A6-3A63-468E-B58E-2A0E7D920726}" dt="2021-07-15T12:36:01.005" v="4"/>
            <ac:spMkLst>
              <pc:docMk/>
              <pc:sldMasterMk cId="917733312" sldId="2147483690"/>
              <pc:sldLayoutMk cId="235205922" sldId="2147483691"/>
              <ac:spMk id="2" creationId="{00000000-0000-0000-0000-000000000000}"/>
            </ac:spMkLst>
          </pc:spChg>
          <pc:spChg chg="mod">
            <ac:chgData name="Wang Lu" userId="0624d27f-1893-4f5c-bf1e-25397e0256ed" providerId="ADAL" clId="{543181A6-3A63-468E-B58E-2A0E7D920726}" dt="2021-07-15T12:36:01.005" v="4"/>
            <ac:spMkLst>
              <pc:docMk/>
              <pc:sldMasterMk cId="917733312" sldId="2147483690"/>
              <pc:sldLayoutMk cId="235205922" sldId="2147483691"/>
              <ac:spMk id="3" creationId="{00000000-0000-0000-0000-000000000000}"/>
            </ac:spMkLst>
          </pc:spChg>
          <pc:spChg chg="mod">
            <ac:chgData name="Wang Lu" userId="0624d27f-1893-4f5c-bf1e-25397e0256ed" providerId="ADAL" clId="{543181A6-3A63-468E-B58E-2A0E7D920726}" dt="2021-07-15T12:36:01.005" v="4"/>
            <ac:spMkLst>
              <pc:docMk/>
              <pc:sldMasterMk cId="917733312" sldId="2147483690"/>
              <pc:sldLayoutMk cId="235205922" sldId="2147483691"/>
              <ac:spMk id="12290" creationId="{00000000-0000-0000-0000-000000000000}"/>
            </ac:spMkLst>
          </pc:spChg>
          <pc:picChg chg="del">
            <ac:chgData name="Wang Lu" userId="0624d27f-1893-4f5c-bf1e-25397e0256ed" providerId="ADAL" clId="{543181A6-3A63-468E-B58E-2A0E7D920726}" dt="2021-07-15T12:34:43.398" v="0" actId="478"/>
            <ac:picMkLst>
              <pc:docMk/>
              <pc:sldMasterMk cId="917733312" sldId="2147483690"/>
              <pc:sldLayoutMk cId="235205922" sldId="2147483691"/>
              <ac:picMk id="6" creationId="{AFC7BEBC-1314-4F40-8D97-1E32C938EF56}"/>
            </ac:picMkLst>
          </pc:picChg>
          <pc:picChg chg="del mod">
            <ac:chgData name="Wang Lu" userId="0624d27f-1893-4f5c-bf1e-25397e0256ed" providerId="ADAL" clId="{543181A6-3A63-468E-B58E-2A0E7D920726}" dt="2021-07-15T12:38:09.721" v="19" actId="478"/>
            <ac:picMkLst>
              <pc:docMk/>
              <pc:sldMasterMk cId="917733312" sldId="2147483690"/>
              <pc:sldLayoutMk cId="235205922" sldId="2147483691"/>
              <ac:picMk id="7" creationId="{51E99056-B2C7-4830-A1C3-2E42408386F3}"/>
            </ac:picMkLst>
          </pc:picChg>
          <pc:cxnChg chg="del mod">
            <ac:chgData name="Wang Lu" userId="0624d27f-1893-4f5c-bf1e-25397e0256ed" providerId="ADAL" clId="{543181A6-3A63-468E-B58E-2A0E7D920726}" dt="2021-07-15T12:38:14.760" v="20" actId="478"/>
            <ac:cxnSpMkLst>
              <pc:docMk/>
              <pc:sldMasterMk cId="917733312" sldId="2147483690"/>
              <pc:sldLayoutMk cId="235205922" sldId="2147483691"/>
              <ac:cxnSpMk id="11" creationId="{00000000-0000-0000-0000-000000000000}"/>
            </ac:cxnSpMkLst>
          </pc:cxnChg>
        </pc:sldLayoutChg>
        <pc:sldLayoutChg chg="delSp modSp mod">
          <pc:chgData name="Wang Lu" userId="0624d27f-1893-4f5c-bf1e-25397e0256ed" providerId="ADAL" clId="{543181A6-3A63-468E-B58E-2A0E7D920726}" dt="2021-07-15T12:52:02.211" v="196" actId="255"/>
          <pc:sldLayoutMkLst>
            <pc:docMk/>
            <pc:sldMasterMk cId="917733312" sldId="2147483690"/>
            <pc:sldLayoutMk cId="1032750764" sldId="2147483692"/>
          </pc:sldLayoutMkLst>
          <pc:spChg chg="mod">
            <ac:chgData name="Wang Lu" userId="0624d27f-1893-4f5c-bf1e-25397e0256ed" providerId="ADAL" clId="{543181A6-3A63-468E-B58E-2A0E7D920726}" dt="2021-07-15T12:52:02.211" v="196" actId="255"/>
            <ac:spMkLst>
              <pc:docMk/>
              <pc:sldMasterMk cId="917733312" sldId="2147483690"/>
              <pc:sldLayoutMk cId="1032750764" sldId="2147483692"/>
              <ac:spMk id="11" creationId="{00000000-0000-0000-0000-000000000000}"/>
            </ac:spMkLst>
          </pc:spChg>
          <pc:spChg chg="mod">
            <ac:chgData name="Wang Lu" userId="0624d27f-1893-4f5c-bf1e-25397e0256ed" providerId="ADAL" clId="{543181A6-3A63-468E-B58E-2A0E7D920726}" dt="2021-07-15T12:51:19.149" v="187" actId="1037"/>
            <ac:spMkLst>
              <pc:docMk/>
              <pc:sldMasterMk cId="917733312" sldId="2147483690"/>
              <pc:sldLayoutMk cId="1032750764" sldId="2147483692"/>
              <ac:spMk id="12" creationId="{6E74DD92-91D5-4FA0-A117-1841A3370014}"/>
            </ac:spMkLst>
          </pc:spChg>
          <pc:spChg chg="mod">
            <ac:chgData name="Wang Lu" userId="0624d27f-1893-4f5c-bf1e-25397e0256ed" providerId="ADAL" clId="{543181A6-3A63-468E-B58E-2A0E7D920726}" dt="2021-07-15T12:51:31.401" v="189" actId="14100"/>
            <ac:spMkLst>
              <pc:docMk/>
              <pc:sldMasterMk cId="917733312" sldId="2147483690"/>
              <pc:sldLayoutMk cId="1032750764" sldId="2147483692"/>
              <ac:spMk id="13" creationId="{00000000-0000-0000-0000-000000000000}"/>
            </ac:spMkLst>
          </pc:spChg>
          <pc:picChg chg="del">
            <ac:chgData name="Wang Lu" userId="0624d27f-1893-4f5c-bf1e-25397e0256ed" providerId="ADAL" clId="{543181A6-3A63-468E-B58E-2A0E7D920726}" dt="2021-07-15T12:34:45.915" v="1" actId="478"/>
            <ac:picMkLst>
              <pc:docMk/>
              <pc:sldMasterMk cId="917733312" sldId="2147483690"/>
              <pc:sldLayoutMk cId="1032750764" sldId="2147483692"/>
              <ac:picMk id="4" creationId="{61C0C241-3A4F-4994-A66B-CAE68FD6C5F4}"/>
            </ac:picMkLst>
          </pc:picChg>
          <pc:picChg chg="del mod">
            <ac:chgData name="Wang Lu" userId="0624d27f-1893-4f5c-bf1e-25397e0256ed" providerId="ADAL" clId="{543181A6-3A63-468E-B58E-2A0E7D920726}" dt="2021-07-15T12:38:17.801" v="21" actId="478"/>
            <ac:picMkLst>
              <pc:docMk/>
              <pc:sldMasterMk cId="917733312" sldId="2147483690"/>
              <pc:sldLayoutMk cId="1032750764" sldId="2147483692"/>
              <ac:picMk id="7" creationId="{2D4A70BE-D4A5-4BD4-A250-5AABEF6D101B}"/>
            </ac:picMkLst>
          </pc:picChg>
          <pc:cxnChg chg="del mod">
            <ac:chgData name="Wang Lu" userId="0624d27f-1893-4f5c-bf1e-25397e0256ed" providerId="ADAL" clId="{543181A6-3A63-468E-B58E-2A0E7D920726}" dt="2021-07-15T12:38:20.480" v="22" actId="21"/>
            <ac:cxnSpMkLst>
              <pc:docMk/>
              <pc:sldMasterMk cId="917733312" sldId="2147483690"/>
              <pc:sldLayoutMk cId="1032750764" sldId="2147483692"/>
              <ac:cxnSpMk id="6" creationId="{B712EF66-A95E-4A45-878A-B71902FA6BAA}"/>
            </ac:cxnSpMkLst>
          </pc:cxnChg>
        </pc:sldLayoutChg>
        <pc:sldLayoutChg chg="delSp modSp mod">
          <pc:chgData name="Wang Lu" userId="0624d27f-1893-4f5c-bf1e-25397e0256ed" providerId="ADAL" clId="{543181A6-3A63-468E-B58E-2A0E7D920726}" dt="2021-07-15T12:52:52.008" v="203" actId="255"/>
          <pc:sldLayoutMkLst>
            <pc:docMk/>
            <pc:sldMasterMk cId="917733312" sldId="2147483690"/>
            <pc:sldLayoutMk cId="2619072506" sldId="2147483693"/>
          </pc:sldLayoutMkLst>
          <pc:spChg chg="mod">
            <ac:chgData name="Wang Lu" userId="0624d27f-1893-4f5c-bf1e-25397e0256ed" providerId="ADAL" clId="{543181A6-3A63-468E-B58E-2A0E7D920726}" dt="2021-07-15T12:45:08.989" v="75" actId="2711"/>
            <ac:spMkLst>
              <pc:docMk/>
              <pc:sldMasterMk cId="917733312" sldId="2147483690"/>
              <pc:sldLayoutMk cId="2619072506" sldId="2147483693"/>
              <ac:spMk id="11" creationId="{00000000-0000-0000-0000-000000000000}"/>
            </ac:spMkLst>
          </pc:spChg>
          <pc:spChg chg="mod">
            <ac:chgData name="Wang Lu" userId="0624d27f-1893-4f5c-bf1e-25397e0256ed" providerId="ADAL" clId="{543181A6-3A63-468E-B58E-2A0E7D920726}" dt="2021-07-15T12:52:52.008" v="203" actId="255"/>
            <ac:spMkLst>
              <pc:docMk/>
              <pc:sldMasterMk cId="917733312" sldId="2147483690"/>
              <pc:sldLayoutMk cId="2619072506" sldId="2147483693"/>
              <ac:spMk id="13" creationId="{00000000-0000-0000-0000-000000000000}"/>
            </ac:spMkLst>
          </pc:spChg>
          <pc:picChg chg="del">
            <ac:chgData name="Wang Lu" userId="0624d27f-1893-4f5c-bf1e-25397e0256ed" providerId="ADAL" clId="{543181A6-3A63-468E-B58E-2A0E7D920726}" dt="2021-07-15T12:34:50.917" v="3" actId="478"/>
            <ac:picMkLst>
              <pc:docMk/>
              <pc:sldMasterMk cId="917733312" sldId="2147483690"/>
              <pc:sldLayoutMk cId="2619072506" sldId="2147483693"/>
              <ac:picMk id="4" creationId="{60F63C11-92E6-41D2-A70F-CA92E45CF354}"/>
            </ac:picMkLst>
          </pc:picChg>
          <pc:picChg chg="del mod">
            <ac:chgData name="Wang Lu" userId="0624d27f-1893-4f5c-bf1e-25397e0256ed" providerId="ADAL" clId="{543181A6-3A63-468E-B58E-2A0E7D920726}" dt="2021-07-15T12:39:29.084" v="49" actId="478"/>
            <ac:picMkLst>
              <pc:docMk/>
              <pc:sldMasterMk cId="917733312" sldId="2147483690"/>
              <pc:sldLayoutMk cId="2619072506" sldId="2147483693"/>
              <ac:picMk id="7" creationId="{DF79E187-F99C-42F2-AEFE-D71AB28FBF71}"/>
            </ac:picMkLst>
          </pc:picChg>
          <pc:cxnChg chg="del mod">
            <ac:chgData name="Wang Lu" userId="0624d27f-1893-4f5c-bf1e-25397e0256ed" providerId="ADAL" clId="{543181A6-3A63-468E-B58E-2A0E7D920726}" dt="2021-07-15T12:39:30.976" v="50" actId="478"/>
            <ac:cxnSpMkLst>
              <pc:docMk/>
              <pc:sldMasterMk cId="917733312" sldId="2147483690"/>
              <pc:sldLayoutMk cId="2619072506" sldId="2147483693"/>
              <ac:cxnSpMk id="6" creationId="{AAAAE4C1-1C59-4E5C-9FA7-F1FE04183C89}"/>
            </ac:cxnSpMkLst>
          </pc:cxnChg>
        </pc:sldLayoutChg>
        <pc:sldLayoutChg chg="delSp modSp mod">
          <pc:chgData name="Wang Lu" userId="0624d27f-1893-4f5c-bf1e-25397e0256ed" providerId="ADAL" clId="{543181A6-3A63-468E-B58E-2A0E7D920726}" dt="2021-07-15T12:52:44.522" v="202" actId="255"/>
          <pc:sldLayoutMkLst>
            <pc:docMk/>
            <pc:sldMasterMk cId="917733312" sldId="2147483690"/>
            <pc:sldLayoutMk cId="1641117758" sldId="2147483694"/>
          </pc:sldLayoutMkLst>
          <pc:spChg chg="mod">
            <ac:chgData name="Wang Lu" userId="0624d27f-1893-4f5c-bf1e-25397e0256ed" providerId="ADAL" clId="{543181A6-3A63-468E-B58E-2A0E7D920726}" dt="2021-07-15T12:51:03.640" v="161" actId="1038"/>
            <ac:spMkLst>
              <pc:docMk/>
              <pc:sldMasterMk cId="917733312" sldId="2147483690"/>
              <pc:sldLayoutMk cId="1641117758" sldId="2147483694"/>
              <ac:spMk id="4" creationId="{8A544284-D62A-4E84-AC42-B22A12F983AD}"/>
            </ac:spMkLst>
          </pc:spChg>
          <pc:spChg chg="mod">
            <ac:chgData name="Wang Lu" userId="0624d27f-1893-4f5c-bf1e-25397e0256ed" providerId="ADAL" clId="{543181A6-3A63-468E-B58E-2A0E7D920726}" dt="2021-07-15T12:52:44.522" v="202" actId="255"/>
            <ac:spMkLst>
              <pc:docMk/>
              <pc:sldMasterMk cId="917733312" sldId="2147483690"/>
              <pc:sldLayoutMk cId="1641117758" sldId="2147483694"/>
              <ac:spMk id="11" creationId="{00000000-0000-0000-0000-000000000000}"/>
            </ac:spMkLst>
          </pc:spChg>
          <pc:spChg chg="mod">
            <ac:chgData name="Wang Lu" userId="0624d27f-1893-4f5c-bf1e-25397e0256ed" providerId="ADAL" clId="{543181A6-3A63-468E-B58E-2A0E7D920726}" dt="2021-07-15T12:52:13.504" v="197" actId="255"/>
            <ac:spMkLst>
              <pc:docMk/>
              <pc:sldMasterMk cId="917733312" sldId="2147483690"/>
              <pc:sldLayoutMk cId="1641117758" sldId="2147483694"/>
              <ac:spMk id="13" creationId="{00000000-0000-0000-0000-000000000000}"/>
            </ac:spMkLst>
          </pc:spChg>
          <pc:picChg chg="del">
            <ac:chgData name="Wang Lu" userId="0624d27f-1893-4f5c-bf1e-25397e0256ed" providerId="ADAL" clId="{543181A6-3A63-468E-B58E-2A0E7D920726}" dt="2021-07-15T12:34:48.307" v="2" actId="478"/>
            <ac:picMkLst>
              <pc:docMk/>
              <pc:sldMasterMk cId="917733312" sldId="2147483690"/>
              <pc:sldLayoutMk cId="1641117758" sldId="2147483694"/>
              <ac:picMk id="5" creationId="{43E0C230-BFE3-4651-A007-1E63C6ACEB68}"/>
            </ac:picMkLst>
          </pc:picChg>
          <pc:picChg chg="del mod">
            <ac:chgData name="Wang Lu" userId="0624d27f-1893-4f5c-bf1e-25397e0256ed" providerId="ADAL" clId="{543181A6-3A63-468E-B58E-2A0E7D920726}" dt="2021-07-15T12:39:21.594" v="47" actId="478"/>
            <ac:picMkLst>
              <pc:docMk/>
              <pc:sldMasterMk cId="917733312" sldId="2147483690"/>
              <pc:sldLayoutMk cId="1641117758" sldId="2147483694"/>
              <ac:picMk id="7" creationId="{DF79E187-F99C-42F2-AEFE-D71AB28FBF71}"/>
            </ac:picMkLst>
          </pc:picChg>
          <pc:cxnChg chg="del mod">
            <ac:chgData name="Wang Lu" userId="0624d27f-1893-4f5c-bf1e-25397e0256ed" providerId="ADAL" clId="{543181A6-3A63-468E-B58E-2A0E7D920726}" dt="2021-07-15T12:39:23.410" v="48" actId="478"/>
            <ac:cxnSpMkLst>
              <pc:docMk/>
              <pc:sldMasterMk cId="917733312" sldId="2147483690"/>
              <pc:sldLayoutMk cId="1641117758" sldId="2147483694"/>
              <ac:cxnSpMk id="6" creationId="{AAAAE4C1-1C59-4E5C-9FA7-F1FE04183C89}"/>
            </ac:cxnSpMkLst>
          </pc:cxnChg>
        </pc:sldLayoutChg>
      </pc:sldMasterChg>
    </pc:docChg>
  </pc:docChgLst>
  <pc:docChgLst>
    <pc:chgData name="Wang Lu" userId="0624d27f-1893-4f5c-bf1e-25397e0256ed" providerId="ADAL" clId="{B6E3EAB9-DFCD-4EFD-A46C-6B16C651DFD0}"/>
    <pc:docChg chg="undo custSel addSld delSld modSld sldOrd modMainMaster">
      <pc:chgData name="Wang Lu" userId="0624d27f-1893-4f5c-bf1e-25397e0256ed" providerId="ADAL" clId="{B6E3EAB9-DFCD-4EFD-A46C-6B16C651DFD0}" dt="2021-05-31T10:47:04.310" v="6924" actId="113"/>
      <pc:docMkLst>
        <pc:docMk/>
      </pc:docMkLst>
      <pc:sldChg chg="modSp modNotesTx">
        <pc:chgData name="Wang Lu" userId="0624d27f-1893-4f5c-bf1e-25397e0256ed" providerId="ADAL" clId="{B6E3EAB9-DFCD-4EFD-A46C-6B16C651DFD0}" dt="2021-05-25T06:37:47.626" v="4837" actId="20577"/>
        <pc:sldMkLst>
          <pc:docMk/>
          <pc:sldMk cId="2017500608" sldId="440"/>
        </pc:sldMkLst>
        <pc:graphicFrameChg chg="mod">
          <ac:chgData name="Wang Lu" userId="0624d27f-1893-4f5c-bf1e-25397e0256ed" providerId="ADAL" clId="{B6E3EAB9-DFCD-4EFD-A46C-6B16C651DFD0}" dt="2021-05-25T06:37:47.626" v="4837" actId="20577"/>
          <ac:graphicFrameMkLst>
            <pc:docMk/>
            <pc:sldMk cId="2017500608" sldId="440"/>
            <ac:graphicFrameMk id="4" creationId="{A6B417D7-8E1A-4366-BC1A-B16FEA0ACD85}"/>
          </ac:graphicFrameMkLst>
        </pc:graphicFrameChg>
      </pc:sldChg>
      <pc:sldChg chg="addSp delSp modSp mod modAnim modNotesTx">
        <pc:chgData name="Wang Lu" userId="0624d27f-1893-4f5c-bf1e-25397e0256ed" providerId="ADAL" clId="{B6E3EAB9-DFCD-4EFD-A46C-6B16C651DFD0}" dt="2021-05-28T05:13:42.195" v="6922" actId="20577"/>
        <pc:sldMkLst>
          <pc:docMk/>
          <pc:sldMk cId="3460960243" sldId="444"/>
        </pc:sldMkLst>
        <pc:spChg chg="mod">
          <ac:chgData name="Wang Lu" userId="0624d27f-1893-4f5c-bf1e-25397e0256ed" providerId="ADAL" clId="{B6E3EAB9-DFCD-4EFD-A46C-6B16C651DFD0}" dt="2021-05-28T05:13:42.195" v="6922" actId="20577"/>
          <ac:spMkLst>
            <pc:docMk/>
            <pc:sldMk cId="3460960243" sldId="444"/>
            <ac:spMk id="4" creationId="{876F0754-7DBC-43CD-ADF3-53BFF488D0FB}"/>
          </ac:spMkLst>
        </pc:spChg>
        <pc:spChg chg="mod">
          <ac:chgData name="Wang Lu" userId="0624d27f-1893-4f5c-bf1e-25397e0256ed" providerId="ADAL" clId="{B6E3EAB9-DFCD-4EFD-A46C-6B16C651DFD0}" dt="2021-05-22T06:03:06.183" v="272" actId="1076"/>
          <ac:spMkLst>
            <pc:docMk/>
            <pc:sldMk cId="3460960243" sldId="444"/>
            <ac:spMk id="8" creationId="{D274076B-8232-4587-B5C9-C53F259B41F3}"/>
          </ac:spMkLst>
        </pc:spChg>
        <pc:spChg chg="mod">
          <ac:chgData name="Wang Lu" userId="0624d27f-1893-4f5c-bf1e-25397e0256ed" providerId="ADAL" clId="{B6E3EAB9-DFCD-4EFD-A46C-6B16C651DFD0}" dt="2021-05-22T06:06:25.762" v="401" actId="1037"/>
          <ac:spMkLst>
            <pc:docMk/>
            <pc:sldMk cId="3460960243" sldId="444"/>
            <ac:spMk id="9" creationId="{ADBB4D17-FB05-449F-A766-3DDFFE4DC7B3}"/>
          </ac:spMkLst>
        </pc:spChg>
        <pc:spChg chg="mod">
          <ac:chgData name="Wang Lu" userId="0624d27f-1893-4f5c-bf1e-25397e0256ed" providerId="ADAL" clId="{B6E3EAB9-DFCD-4EFD-A46C-6B16C651DFD0}" dt="2021-05-22T06:03:00.900" v="271" actId="1076"/>
          <ac:spMkLst>
            <pc:docMk/>
            <pc:sldMk cId="3460960243" sldId="444"/>
            <ac:spMk id="10" creationId="{B90E9A05-54AD-44F8-83A0-66D0AFE697B5}"/>
          </ac:spMkLst>
        </pc:spChg>
        <pc:spChg chg="add mod">
          <ac:chgData name="Wang Lu" userId="0624d27f-1893-4f5c-bf1e-25397e0256ed" providerId="ADAL" clId="{B6E3EAB9-DFCD-4EFD-A46C-6B16C651DFD0}" dt="2021-05-22T06:09:22.171" v="445" actId="164"/>
          <ac:spMkLst>
            <pc:docMk/>
            <pc:sldMk cId="3460960243" sldId="444"/>
            <ac:spMk id="12" creationId="{367C0C0F-71AC-4C2C-BDF1-5D6DA6547594}"/>
          </ac:spMkLst>
        </pc:spChg>
        <pc:spChg chg="add mod">
          <ac:chgData name="Wang Lu" userId="0624d27f-1893-4f5c-bf1e-25397e0256ed" providerId="ADAL" clId="{B6E3EAB9-DFCD-4EFD-A46C-6B16C651DFD0}" dt="2021-05-22T06:06:25.762" v="401" actId="1037"/>
          <ac:spMkLst>
            <pc:docMk/>
            <pc:sldMk cId="3460960243" sldId="444"/>
            <ac:spMk id="14" creationId="{F555FDFD-9390-4C9A-A923-184ACBBA4041}"/>
          </ac:spMkLst>
        </pc:spChg>
        <pc:spChg chg="add mod">
          <ac:chgData name="Wang Lu" userId="0624d27f-1893-4f5c-bf1e-25397e0256ed" providerId="ADAL" clId="{B6E3EAB9-DFCD-4EFD-A46C-6B16C651DFD0}" dt="2021-05-22T06:06:25.762" v="401" actId="1037"/>
          <ac:spMkLst>
            <pc:docMk/>
            <pc:sldMk cId="3460960243" sldId="444"/>
            <ac:spMk id="18" creationId="{34FBF34E-5B56-4A8E-B6A4-DB9A205A9BAC}"/>
          </ac:spMkLst>
        </pc:spChg>
        <pc:spChg chg="mod">
          <ac:chgData name="Wang Lu" userId="0624d27f-1893-4f5c-bf1e-25397e0256ed" providerId="ADAL" clId="{B6E3EAB9-DFCD-4EFD-A46C-6B16C651DFD0}" dt="2021-05-27T14:48:37.009" v="6665" actId="114"/>
          <ac:spMkLst>
            <pc:docMk/>
            <pc:sldMk cId="3460960243" sldId="444"/>
            <ac:spMk id="21" creationId="{22BE98DF-7F81-4BD6-B0D2-918529E4AD16}"/>
          </ac:spMkLst>
        </pc:spChg>
        <pc:spChg chg="mod topLvl">
          <ac:chgData name="Wang Lu" userId="0624d27f-1893-4f5c-bf1e-25397e0256ed" providerId="ADAL" clId="{B6E3EAB9-DFCD-4EFD-A46C-6B16C651DFD0}" dt="2021-05-22T06:09:13.642" v="444" actId="164"/>
          <ac:spMkLst>
            <pc:docMk/>
            <pc:sldMk cId="3460960243" sldId="444"/>
            <ac:spMk id="23" creationId="{6C35F347-9ED1-4A89-87F1-72DD406B8F00}"/>
          </ac:spMkLst>
        </pc:spChg>
        <pc:spChg chg="del mod">
          <ac:chgData name="Wang Lu" userId="0624d27f-1893-4f5c-bf1e-25397e0256ed" providerId="ADAL" clId="{B6E3EAB9-DFCD-4EFD-A46C-6B16C651DFD0}" dt="2021-05-22T06:08:17.693" v="411" actId="478"/>
          <ac:spMkLst>
            <pc:docMk/>
            <pc:sldMk cId="3460960243" sldId="444"/>
            <ac:spMk id="24" creationId="{EDDEF368-8CBD-468D-A593-B3C040E7EA61}"/>
          </ac:spMkLst>
        </pc:spChg>
        <pc:spChg chg="del mod">
          <ac:chgData name="Wang Lu" userId="0624d27f-1893-4f5c-bf1e-25397e0256ed" providerId="ADAL" clId="{B6E3EAB9-DFCD-4EFD-A46C-6B16C651DFD0}" dt="2021-05-22T06:08:32.179" v="416" actId="478"/>
          <ac:spMkLst>
            <pc:docMk/>
            <pc:sldMk cId="3460960243" sldId="444"/>
            <ac:spMk id="30" creationId="{E11E1243-FFBC-4723-A057-DF1BB2127163}"/>
          </ac:spMkLst>
        </pc:spChg>
        <pc:spChg chg="del mod">
          <ac:chgData name="Wang Lu" userId="0624d27f-1893-4f5c-bf1e-25397e0256ed" providerId="ADAL" clId="{B6E3EAB9-DFCD-4EFD-A46C-6B16C651DFD0}" dt="2021-05-22T06:08:22.546" v="412" actId="478"/>
          <ac:spMkLst>
            <pc:docMk/>
            <pc:sldMk cId="3460960243" sldId="444"/>
            <ac:spMk id="31" creationId="{381DF4A0-CFC5-4A7A-9867-444DEB1D8E56}"/>
          </ac:spMkLst>
        </pc:spChg>
        <pc:spChg chg="add mod">
          <ac:chgData name="Wang Lu" userId="0624d27f-1893-4f5c-bf1e-25397e0256ed" providerId="ADAL" clId="{B6E3EAB9-DFCD-4EFD-A46C-6B16C651DFD0}" dt="2021-05-22T06:09:13.642" v="444" actId="164"/>
          <ac:spMkLst>
            <pc:docMk/>
            <pc:sldMk cId="3460960243" sldId="444"/>
            <ac:spMk id="32" creationId="{B755FEA2-0773-4149-9C39-4B98AA1F082A}"/>
          </ac:spMkLst>
        </pc:spChg>
        <pc:grpChg chg="add mod">
          <ac:chgData name="Wang Lu" userId="0624d27f-1893-4f5c-bf1e-25397e0256ed" providerId="ADAL" clId="{B6E3EAB9-DFCD-4EFD-A46C-6B16C651DFD0}" dt="2021-05-22T06:09:22.171" v="445" actId="164"/>
          <ac:grpSpMkLst>
            <pc:docMk/>
            <pc:sldMk cId="3460960243" sldId="444"/>
            <ac:grpSpMk id="13" creationId="{8CBE5CEF-BD77-4A72-8B5B-03AC71B5D2F8}"/>
          </ac:grpSpMkLst>
        </pc:grpChg>
        <pc:grpChg chg="add mod">
          <ac:chgData name="Wang Lu" userId="0624d27f-1893-4f5c-bf1e-25397e0256ed" providerId="ADAL" clId="{B6E3EAB9-DFCD-4EFD-A46C-6B16C651DFD0}" dt="2021-05-22T06:09:40.085" v="447" actId="1076"/>
          <ac:grpSpMkLst>
            <pc:docMk/>
            <pc:sldMk cId="3460960243" sldId="444"/>
            <ac:grpSpMk id="16" creationId="{F234C90D-D3B0-4AA3-931D-221709558E51}"/>
          </ac:grpSpMkLst>
        </pc:grpChg>
        <pc:grpChg chg="add del mod">
          <ac:chgData name="Wang Lu" userId="0624d27f-1893-4f5c-bf1e-25397e0256ed" providerId="ADAL" clId="{B6E3EAB9-DFCD-4EFD-A46C-6B16C651DFD0}" dt="2021-05-22T06:08:43.362" v="419" actId="165"/>
          <ac:grpSpMkLst>
            <pc:docMk/>
            <pc:sldMk cId="3460960243" sldId="444"/>
            <ac:grpSpMk id="20" creationId="{46F688AD-911E-425C-A369-F8E92F69326A}"/>
          </ac:grpSpMkLst>
        </pc:grpChg>
        <pc:picChg chg="add mod">
          <ac:chgData name="Wang Lu" userId="0624d27f-1893-4f5c-bf1e-25397e0256ed" providerId="ADAL" clId="{B6E3EAB9-DFCD-4EFD-A46C-6B16C651DFD0}" dt="2021-05-22T06:06:25.762" v="401" actId="1037"/>
          <ac:picMkLst>
            <pc:docMk/>
            <pc:sldMk cId="3460960243" sldId="444"/>
            <ac:picMk id="5" creationId="{5AA98AC1-71D2-4347-B404-19C6DF067EE0}"/>
          </ac:picMkLst>
        </pc:picChg>
        <pc:picChg chg="add mod">
          <ac:chgData name="Wang Lu" userId="0624d27f-1893-4f5c-bf1e-25397e0256ed" providerId="ADAL" clId="{B6E3EAB9-DFCD-4EFD-A46C-6B16C651DFD0}" dt="2021-05-22T06:06:25.762" v="401" actId="1037"/>
          <ac:picMkLst>
            <pc:docMk/>
            <pc:sldMk cId="3460960243" sldId="444"/>
            <ac:picMk id="11" creationId="{7C97E63A-FD93-4A5D-BD23-DD2DD126A422}"/>
          </ac:picMkLst>
        </pc:picChg>
        <pc:picChg chg="mod">
          <ac:chgData name="Wang Lu" userId="0624d27f-1893-4f5c-bf1e-25397e0256ed" providerId="ADAL" clId="{B6E3EAB9-DFCD-4EFD-A46C-6B16C651DFD0}" dt="2021-05-28T04:44:55.120" v="6794" actId="1582"/>
          <ac:picMkLst>
            <pc:docMk/>
            <pc:sldMk cId="3460960243" sldId="444"/>
            <ac:picMk id="15" creationId="{C98DCD77-2F67-44B2-A945-618F95619160}"/>
          </ac:picMkLst>
        </pc:picChg>
        <pc:picChg chg="mod">
          <ac:chgData name="Wang Lu" userId="0624d27f-1893-4f5c-bf1e-25397e0256ed" providerId="ADAL" clId="{B6E3EAB9-DFCD-4EFD-A46C-6B16C651DFD0}" dt="2021-05-28T04:45:02.959" v="6795" actId="1582"/>
          <ac:picMkLst>
            <pc:docMk/>
            <pc:sldMk cId="3460960243" sldId="444"/>
            <ac:picMk id="17" creationId="{3A6BA896-AA38-42E2-B7D6-A643A95AB69A}"/>
          </ac:picMkLst>
        </pc:picChg>
        <pc:picChg chg="mod">
          <ac:chgData name="Wang Lu" userId="0624d27f-1893-4f5c-bf1e-25397e0256ed" providerId="ADAL" clId="{B6E3EAB9-DFCD-4EFD-A46C-6B16C651DFD0}" dt="2021-05-22T06:03:07.908" v="273" actId="1076"/>
          <ac:picMkLst>
            <pc:docMk/>
            <pc:sldMk cId="3460960243" sldId="444"/>
            <ac:picMk id="19" creationId="{22F45D12-7D5C-4161-A835-82CEA9A0FFF2}"/>
          </ac:picMkLst>
        </pc:picChg>
        <pc:picChg chg="mod topLvl">
          <ac:chgData name="Wang Lu" userId="0624d27f-1893-4f5c-bf1e-25397e0256ed" providerId="ADAL" clId="{B6E3EAB9-DFCD-4EFD-A46C-6B16C651DFD0}" dt="2021-05-22T06:09:13.642" v="444" actId="164"/>
          <ac:picMkLst>
            <pc:docMk/>
            <pc:sldMk cId="3460960243" sldId="444"/>
            <ac:picMk id="22" creationId="{D09E77E5-2D2A-4001-B7A8-81E53A06C886}"/>
          </ac:picMkLst>
        </pc:picChg>
        <pc:cxnChg chg="del mod">
          <ac:chgData name="Wang Lu" userId="0624d27f-1893-4f5c-bf1e-25397e0256ed" providerId="ADAL" clId="{B6E3EAB9-DFCD-4EFD-A46C-6B16C651DFD0}" dt="2021-05-22T06:08:13.636" v="410" actId="478"/>
          <ac:cxnSpMkLst>
            <pc:docMk/>
            <pc:sldMk cId="3460960243" sldId="444"/>
            <ac:cxnSpMk id="25" creationId="{6C301431-E024-41C0-B672-F74E2F185C44}"/>
          </ac:cxnSpMkLst>
        </pc:cxnChg>
        <pc:cxnChg chg="del mod">
          <ac:chgData name="Wang Lu" userId="0624d27f-1893-4f5c-bf1e-25397e0256ed" providerId="ADAL" clId="{B6E3EAB9-DFCD-4EFD-A46C-6B16C651DFD0}" dt="2021-05-22T06:08:28.201" v="414" actId="478"/>
          <ac:cxnSpMkLst>
            <pc:docMk/>
            <pc:sldMk cId="3460960243" sldId="444"/>
            <ac:cxnSpMk id="26" creationId="{F27115EF-4F65-470F-87F6-C416CEC543FF}"/>
          </ac:cxnSpMkLst>
        </pc:cxnChg>
        <pc:cxnChg chg="del mod">
          <ac:chgData name="Wang Lu" userId="0624d27f-1893-4f5c-bf1e-25397e0256ed" providerId="ADAL" clId="{B6E3EAB9-DFCD-4EFD-A46C-6B16C651DFD0}" dt="2021-05-22T06:08:25.820" v="413" actId="478"/>
          <ac:cxnSpMkLst>
            <pc:docMk/>
            <pc:sldMk cId="3460960243" sldId="444"/>
            <ac:cxnSpMk id="27" creationId="{6A84BC4D-601B-48D5-8A17-B3210D3F76F0}"/>
          </ac:cxnSpMkLst>
        </pc:cxnChg>
        <pc:cxnChg chg="del mod">
          <ac:chgData name="Wang Lu" userId="0624d27f-1893-4f5c-bf1e-25397e0256ed" providerId="ADAL" clId="{B6E3EAB9-DFCD-4EFD-A46C-6B16C651DFD0}" dt="2021-05-22T06:08:36.348" v="418" actId="478"/>
          <ac:cxnSpMkLst>
            <pc:docMk/>
            <pc:sldMk cId="3460960243" sldId="444"/>
            <ac:cxnSpMk id="28" creationId="{F448B6F4-AF76-4AC3-A5FD-7F5ACB0047E6}"/>
          </ac:cxnSpMkLst>
        </pc:cxnChg>
        <pc:cxnChg chg="del mod">
          <ac:chgData name="Wang Lu" userId="0624d27f-1893-4f5c-bf1e-25397e0256ed" providerId="ADAL" clId="{B6E3EAB9-DFCD-4EFD-A46C-6B16C651DFD0}" dt="2021-05-22T06:08:34.471" v="417" actId="478"/>
          <ac:cxnSpMkLst>
            <pc:docMk/>
            <pc:sldMk cId="3460960243" sldId="444"/>
            <ac:cxnSpMk id="29" creationId="{6B2DE9BF-5507-4AC7-8EF1-D33937606A47}"/>
          </ac:cxnSpMkLst>
        </pc:cxnChg>
      </pc:sldChg>
      <pc:sldChg chg="del">
        <pc:chgData name="Wang Lu" userId="0624d27f-1893-4f5c-bf1e-25397e0256ed" providerId="ADAL" clId="{B6E3EAB9-DFCD-4EFD-A46C-6B16C651DFD0}" dt="2021-05-22T03:15:13.491" v="31" actId="2696"/>
        <pc:sldMkLst>
          <pc:docMk/>
          <pc:sldMk cId="479664096" sldId="445"/>
        </pc:sldMkLst>
      </pc:sldChg>
      <pc:sldChg chg="addSp delSp modSp add mod modNotesTx">
        <pc:chgData name="Wang Lu" userId="0624d27f-1893-4f5c-bf1e-25397e0256ed" providerId="ADAL" clId="{B6E3EAB9-DFCD-4EFD-A46C-6B16C651DFD0}" dt="2021-05-25T01:14:01.133" v="4059" actId="20577"/>
        <pc:sldMkLst>
          <pc:docMk/>
          <pc:sldMk cId="2939024779" sldId="445"/>
        </pc:sldMkLst>
        <pc:spChg chg="mod">
          <ac:chgData name="Wang Lu" userId="0624d27f-1893-4f5c-bf1e-25397e0256ed" providerId="ADAL" clId="{B6E3EAB9-DFCD-4EFD-A46C-6B16C651DFD0}" dt="2021-05-22T07:54:20.088" v="2674" actId="20577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0624d27f-1893-4f5c-bf1e-25397e0256ed" providerId="ADAL" clId="{B6E3EAB9-DFCD-4EFD-A46C-6B16C651DFD0}" dt="2021-05-22T07:13:54.582" v="1303" actId="20577"/>
          <ac:spMkLst>
            <pc:docMk/>
            <pc:sldMk cId="2939024779" sldId="445"/>
            <ac:spMk id="3" creationId="{58142BA2-8E0B-49DC-AFFA-3627D9ED95D8}"/>
          </ac:spMkLst>
        </pc:spChg>
        <pc:spChg chg="add mod">
          <ac:chgData name="Wang Lu" userId="0624d27f-1893-4f5c-bf1e-25397e0256ed" providerId="ADAL" clId="{B6E3EAB9-DFCD-4EFD-A46C-6B16C651DFD0}" dt="2021-05-22T07:56:18.110" v="2709" actId="1076"/>
          <ac:spMkLst>
            <pc:docMk/>
            <pc:sldMk cId="2939024779" sldId="445"/>
            <ac:spMk id="7" creationId="{1FABE90D-ACD3-4959-9CD3-BBBA5E10D8ED}"/>
          </ac:spMkLst>
        </pc:spChg>
        <pc:spChg chg="mod">
          <ac:chgData name="Wang Lu" userId="0624d27f-1893-4f5c-bf1e-25397e0256ed" providerId="ADAL" clId="{B6E3EAB9-DFCD-4EFD-A46C-6B16C651DFD0}" dt="2021-05-22T13:47:48.813" v="3326" actId="1076"/>
          <ac:spMkLst>
            <pc:docMk/>
            <pc:sldMk cId="2939024779" sldId="445"/>
            <ac:spMk id="14" creationId="{DF80D55E-0AA4-4E5F-8B1A-C1A25EF6E4DC}"/>
          </ac:spMkLst>
        </pc:spChg>
        <pc:spChg chg="add mod">
          <ac:chgData name="Wang Lu" userId="0624d27f-1893-4f5c-bf1e-25397e0256ed" providerId="ADAL" clId="{B6E3EAB9-DFCD-4EFD-A46C-6B16C651DFD0}" dt="2021-05-22T07:56:18.110" v="2709" actId="1076"/>
          <ac:spMkLst>
            <pc:docMk/>
            <pc:sldMk cId="2939024779" sldId="445"/>
            <ac:spMk id="15" creationId="{56CA9DE3-AAEB-4BFE-9322-F7A2E8B763B2}"/>
          </ac:spMkLst>
        </pc:spChg>
        <pc:spChg chg="add mod">
          <ac:chgData name="Wang Lu" userId="0624d27f-1893-4f5c-bf1e-25397e0256ed" providerId="ADAL" clId="{B6E3EAB9-DFCD-4EFD-A46C-6B16C651DFD0}" dt="2021-05-22T07:56:18.110" v="2709" actId="1076"/>
          <ac:spMkLst>
            <pc:docMk/>
            <pc:sldMk cId="2939024779" sldId="445"/>
            <ac:spMk id="17" creationId="{36ACAB20-282E-4A99-81F0-99A0115C2950}"/>
          </ac:spMkLst>
        </pc:spChg>
        <pc:grpChg chg="add del mod">
          <ac:chgData name="Wang Lu" userId="0624d27f-1893-4f5c-bf1e-25397e0256ed" providerId="ADAL" clId="{B6E3EAB9-DFCD-4EFD-A46C-6B16C651DFD0}" dt="2021-05-22T03:21:24.071" v="71" actId="165"/>
          <ac:grpSpMkLst>
            <pc:docMk/>
            <pc:sldMk cId="2939024779" sldId="445"/>
            <ac:grpSpMk id="5" creationId="{6DA19726-F325-43FC-999F-1431A9220203}"/>
          </ac:grpSpMkLst>
        </pc:grpChg>
        <pc:grpChg chg="add mod">
          <ac:chgData name="Wang Lu" userId="0624d27f-1893-4f5c-bf1e-25397e0256ed" providerId="ADAL" clId="{B6E3EAB9-DFCD-4EFD-A46C-6B16C651DFD0}" dt="2021-05-22T07:56:18.110" v="2709" actId="1076"/>
          <ac:grpSpMkLst>
            <pc:docMk/>
            <pc:sldMk cId="2939024779" sldId="445"/>
            <ac:grpSpMk id="6" creationId="{A16EA893-949A-459B-A575-2A0C81A10A98}"/>
          </ac:grpSpMkLst>
        </pc:grpChg>
        <pc:picChg chg="add mod topLvl modCrop">
          <ac:chgData name="Wang Lu" userId="0624d27f-1893-4f5c-bf1e-25397e0256ed" providerId="ADAL" clId="{B6E3EAB9-DFCD-4EFD-A46C-6B16C651DFD0}" dt="2021-05-22T03:21:37.182" v="73" actId="164"/>
          <ac:picMkLst>
            <pc:docMk/>
            <pc:sldMk cId="2939024779" sldId="445"/>
            <ac:picMk id="8" creationId="{D9023351-390E-49A8-B4A9-27CE01B92EF8}"/>
          </ac:picMkLst>
        </pc:picChg>
        <pc:picChg chg="add mod topLvl modCrop">
          <ac:chgData name="Wang Lu" userId="0624d27f-1893-4f5c-bf1e-25397e0256ed" providerId="ADAL" clId="{B6E3EAB9-DFCD-4EFD-A46C-6B16C651DFD0}" dt="2021-05-22T03:21:37.182" v="73" actId="164"/>
          <ac:picMkLst>
            <pc:docMk/>
            <pc:sldMk cId="2939024779" sldId="445"/>
            <ac:picMk id="9" creationId="{2399809C-C0D7-430B-BD60-328E35C8F117}"/>
          </ac:picMkLst>
        </pc:picChg>
        <pc:picChg chg="add mod modCrop">
          <ac:chgData name="Wang Lu" userId="0624d27f-1893-4f5c-bf1e-25397e0256ed" providerId="ADAL" clId="{B6E3EAB9-DFCD-4EFD-A46C-6B16C651DFD0}" dt="2021-05-22T03:21:37.182" v="73" actId="164"/>
          <ac:picMkLst>
            <pc:docMk/>
            <pc:sldMk cId="2939024779" sldId="445"/>
            <ac:picMk id="11" creationId="{4FB53ACB-D20F-4CC4-A58E-C6A869E6EFC4}"/>
          </ac:picMkLst>
        </pc:picChg>
        <pc:picChg chg="mod topLvl modCrop">
          <ac:chgData name="Wang Lu" userId="0624d27f-1893-4f5c-bf1e-25397e0256ed" providerId="ADAL" clId="{B6E3EAB9-DFCD-4EFD-A46C-6B16C651DFD0}" dt="2021-05-22T03:21:37.182" v="73" actId="164"/>
          <ac:picMkLst>
            <pc:docMk/>
            <pc:sldMk cId="2939024779" sldId="445"/>
            <ac:picMk id="12" creationId="{88A32F7A-2C2A-4FE7-8737-C61F0E18E2BE}"/>
          </ac:picMkLst>
        </pc:picChg>
        <pc:picChg chg="del mod">
          <ac:chgData name="Wang Lu" userId="0624d27f-1893-4f5c-bf1e-25397e0256ed" providerId="ADAL" clId="{B6E3EAB9-DFCD-4EFD-A46C-6B16C651DFD0}" dt="2021-05-22T03:22:02.849" v="76" actId="478"/>
          <ac:picMkLst>
            <pc:docMk/>
            <pc:sldMk cId="2939024779" sldId="445"/>
            <ac:picMk id="16" creationId="{6E5AA7C3-BE17-4A2F-8DD2-14FD12772987}"/>
          </ac:picMkLst>
        </pc:picChg>
      </pc:sldChg>
      <pc:sldChg chg="del modNotesTx">
        <pc:chgData name="Wang Lu" userId="0624d27f-1893-4f5c-bf1e-25397e0256ed" providerId="ADAL" clId="{B6E3EAB9-DFCD-4EFD-A46C-6B16C651DFD0}" dt="2021-05-25T06:10:51.541" v="4612" actId="2696"/>
        <pc:sldMkLst>
          <pc:docMk/>
          <pc:sldMk cId="237604737" sldId="446"/>
        </pc:sldMkLst>
      </pc:sldChg>
      <pc:sldChg chg="addSp delSp modSp add mod modAnim">
        <pc:chgData name="Wang Lu" userId="0624d27f-1893-4f5c-bf1e-25397e0256ed" providerId="ADAL" clId="{B6E3EAB9-DFCD-4EFD-A46C-6B16C651DFD0}" dt="2021-05-28T06:27:56.789" v="6923" actId="167"/>
        <pc:sldMkLst>
          <pc:docMk/>
          <pc:sldMk cId="597606865" sldId="446"/>
        </pc:sldMkLst>
        <pc:spChg chg="mod ord topLvl">
          <ac:chgData name="Wang Lu" userId="0624d27f-1893-4f5c-bf1e-25397e0256ed" providerId="ADAL" clId="{B6E3EAB9-DFCD-4EFD-A46C-6B16C651DFD0}" dt="2021-05-25T07:36:15.728" v="5785" actId="164"/>
          <ac:spMkLst>
            <pc:docMk/>
            <pc:sldMk cId="597606865" sldId="446"/>
            <ac:spMk id="2" creationId="{2668695D-CAFD-48DC-9D52-E87446F743D0}"/>
          </ac:spMkLst>
        </pc:spChg>
        <pc:spChg chg="mod">
          <ac:chgData name="Wang Lu" userId="0624d27f-1893-4f5c-bf1e-25397e0256ed" providerId="ADAL" clId="{B6E3EAB9-DFCD-4EFD-A46C-6B16C651DFD0}" dt="2021-05-25T06:12:29.697" v="4732" actId="20577"/>
          <ac:spMkLst>
            <pc:docMk/>
            <pc:sldMk cId="597606865" sldId="446"/>
            <ac:spMk id="3" creationId="{877F2D2C-3F06-4BA6-B27D-C7E104ABFC4A}"/>
          </ac:spMkLst>
        </pc:spChg>
        <pc:spChg chg="del mod">
          <ac:chgData name="Wang Lu" userId="0624d27f-1893-4f5c-bf1e-25397e0256ed" providerId="ADAL" clId="{B6E3EAB9-DFCD-4EFD-A46C-6B16C651DFD0}" dt="2021-05-25T06:11:33.674" v="4672" actId="478"/>
          <ac:spMkLst>
            <pc:docMk/>
            <pc:sldMk cId="597606865" sldId="446"/>
            <ac:spMk id="4" creationId="{CA12B2B5-351D-4041-AABE-BF9BBF9646B7}"/>
          </ac:spMkLst>
        </pc:spChg>
        <pc:spChg chg="mod topLvl">
          <ac:chgData name="Wang Lu" userId="0624d27f-1893-4f5c-bf1e-25397e0256ed" providerId="ADAL" clId="{B6E3EAB9-DFCD-4EFD-A46C-6B16C651DFD0}" dt="2021-05-25T07:36:15.728" v="5785" actId="164"/>
          <ac:spMkLst>
            <pc:docMk/>
            <pc:sldMk cId="597606865" sldId="446"/>
            <ac:spMk id="6" creationId="{82110C27-290A-4B72-B6DB-8F167D96C828}"/>
          </ac:spMkLst>
        </pc:spChg>
        <pc:spChg chg="add mod">
          <ac:chgData name="Wang Lu" userId="0624d27f-1893-4f5c-bf1e-25397e0256ed" providerId="ADAL" clId="{B6E3EAB9-DFCD-4EFD-A46C-6B16C651DFD0}" dt="2021-05-25T06:11:33.674" v="4672" actId="478"/>
          <ac:spMkLst>
            <pc:docMk/>
            <pc:sldMk cId="597606865" sldId="446"/>
            <ac:spMk id="10" creationId="{E15F6C23-D28D-4AC2-8987-6EA49167A68E}"/>
          </ac:spMkLst>
        </pc:spChg>
        <pc:spChg chg="mod">
          <ac:chgData name="Wang Lu" userId="0624d27f-1893-4f5c-bf1e-25397e0256ed" providerId="ADAL" clId="{B6E3EAB9-DFCD-4EFD-A46C-6B16C651DFD0}" dt="2021-05-25T07:20:58.667" v="5695" actId="6549"/>
          <ac:spMkLst>
            <pc:docMk/>
            <pc:sldMk cId="597606865" sldId="446"/>
            <ac:spMk id="14" creationId="{ECA61738-FB18-4616-A8B7-25ABE4A3DECC}"/>
          </ac:spMkLst>
        </pc:spChg>
        <pc:spChg chg="mod ord topLvl">
          <ac:chgData name="Wang Lu" userId="0624d27f-1893-4f5c-bf1e-25397e0256ed" providerId="ADAL" clId="{B6E3EAB9-DFCD-4EFD-A46C-6B16C651DFD0}" dt="2021-05-25T07:36:15.728" v="5785" actId="164"/>
          <ac:spMkLst>
            <pc:docMk/>
            <pc:sldMk cId="597606865" sldId="446"/>
            <ac:spMk id="15" creationId="{7A0B2FE7-EF72-4809-BEE2-B8BA901B0293}"/>
          </ac:spMkLst>
        </pc:spChg>
        <pc:spChg chg="del mod">
          <ac:chgData name="Wang Lu" userId="0624d27f-1893-4f5c-bf1e-25397e0256ed" providerId="ADAL" clId="{B6E3EAB9-DFCD-4EFD-A46C-6B16C651DFD0}" dt="2021-05-25T07:20:09.727" v="5678" actId="478"/>
          <ac:spMkLst>
            <pc:docMk/>
            <pc:sldMk cId="597606865" sldId="446"/>
            <ac:spMk id="16" creationId="{8AD8BEC1-DB83-47D7-A9BD-2E9D6C76826F}"/>
          </ac:spMkLst>
        </pc:spChg>
        <pc:spChg chg="mod topLvl">
          <ac:chgData name="Wang Lu" userId="0624d27f-1893-4f5c-bf1e-25397e0256ed" providerId="ADAL" clId="{B6E3EAB9-DFCD-4EFD-A46C-6B16C651DFD0}" dt="2021-05-28T02:14:21.127" v="6778" actId="1036"/>
          <ac:spMkLst>
            <pc:docMk/>
            <pc:sldMk cId="597606865" sldId="446"/>
            <ac:spMk id="18" creationId="{EBC275C1-2E54-4DC9-A666-594CA7C27D42}"/>
          </ac:spMkLst>
        </pc:spChg>
        <pc:spChg chg="mod topLvl">
          <ac:chgData name="Wang Lu" userId="0624d27f-1893-4f5c-bf1e-25397e0256ed" providerId="ADAL" clId="{B6E3EAB9-DFCD-4EFD-A46C-6B16C651DFD0}" dt="2021-05-25T07:36:15.728" v="5785" actId="164"/>
          <ac:spMkLst>
            <pc:docMk/>
            <pc:sldMk cId="597606865" sldId="446"/>
            <ac:spMk id="19" creationId="{A7D973E8-5A90-4001-8A0E-9DF8AA8B1DCB}"/>
          </ac:spMkLst>
        </pc:spChg>
        <pc:spChg chg="mod">
          <ac:chgData name="Wang Lu" userId="0624d27f-1893-4f5c-bf1e-25397e0256ed" providerId="ADAL" clId="{B6E3EAB9-DFCD-4EFD-A46C-6B16C651DFD0}" dt="2021-05-25T07:21:59.516" v="5707"/>
          <ac:spMkLst>
            <pc:docMk/>
            <pc:sldMk cId="597606865" sldId="446"/>
            <ac:spMk id="22" creationId="{F7F3AE3D-454C-4289-964B-5735787722EB}"/>
          </ac:spMkLst>
        </pc:spChg>
        <pc:spChg chg="mod">
          <ac:chgData name="Wang Lu" userId="0624d27f-1893-4f5c-bf1e-25397e0256ed" providerId="ADAL" clId="{B6E3EAB9-DFCD-4EFD-A46C-6B16C651DFD0}" dt="2021-05-25T07:21:59.516" v="5707"/>
          <ac:spMkLst>
            <pc:docMk/>
            <pc:sldMk cId="597606865" sldId="446"/>
            <ac:spMk id="23" creationId="{C514046B-8FC3-4BF8-89D8-76596F13CB79}"/>
          </ac:spMkLst>
        </pc:spChg>
        <pc:spChg chg="mod">
          <ac:chgData name="Wang Lu" userId="0624d27f-1893-4f5c-bf1e-25397e0256ed" providerId="ADAL" clId="{B6E3EAB9-DFCD-4EFD-A46C-6B16C651DFD0}" dt="2021-05-25T07:21:59.516" v="5707"/>
          <ac:spMkLst>
            <pc:docMk/>
            <pc:sldMk cId="597606865" sldId="446"/>
            <ac:spMk id="29" creationId="{B17A4B3F-02A9-494D-A294-23E093588A6B}"/>
          </ac:spMkLst>
        </pc:spChg>
        <pc:spChg chg="mod">
          <ac:chgData name="Wang Lu" userId="0624d27f-1893-4f5c-bf1e-25397e0256ed" providerId="ADAL" clId="{B6E3EAB9-DFCD-4EFD-A46C-6B16C651DFD0}" dt="2021-05-25T07:21:59.516" v="5707"/>
          <ac:spMkLst>
            <pc:docMk/>
            <pc:sldMk cId="597606865" sldId="446"/>
            <ac:spMk id="30" creationId="{F3124DD8-6781-4FEA-926B-9C664C404F7C}"/>
          </ac:spMkLst>
        </pc:spChg>
        <pc:spChg chg="add mod">
          <ac:chgData name="Wang Lu" userId="0624d27f-1893-4f5c-bf1e-25397e0256ed" providerId="ADAL" clId="{B6E3EAB9-DFCD-4EFD-A46C-6B16C651DFD0}" dt="2021-05-25T07:36:15.728" v="5785" actId="164"/>
          <ac:spMkLst>
            <pc:docMk/>
            <pc:sldMk cId="597606865" sldId="446"/>
            <ac:spMk id="32" creationId="{2B71EBFD-7B10-4397-92FE-9A4A8BAED035}"/>
          </ac:spMkLst>
        </pc:spChg>
        <pc:spChg chg="add mod">
          <ac:chgData name="Wang Lu" userId="0624d27f-1893-4f5c-bf1e-25397e0256ed" providerId="ADAL" clId="{B6E3EAB9-DFCD-4EFD-A46C-6B16C651DFD0}" dt="2021-05-25T07:37:40.257" v="5789" actId="1076"/>
          <ac:spMkLst>
            <pc:docMk/>
            <pc:sldMk cId="597606865" sldId="446"/>
            <ac:spMk id="35" creationId="{0600BBD3-188D-46A9-8194-EEA88E98FB44}"/>
          </ac:spMkLst>
        </pc:spChg>
        <pc:grpChg chg="del mod">
          <ac:chgData name="Wang Lu" userId="0624d27f-1893-4f5c-bf1e-25397e0256ed" providerId="ADAL" clId="{B6E3EAB9-DFCD-4EFD-A46C-6B16C651DFD0}" dt="2021-05-25T07:20:17.566" v="5679" actId="165"/>
          <ac:grpSpMkLst>
            <pc:docMk/>
            <pc:sldMk cId="597606865" sldId="446"/>
            <ac:grpSpMk id="7" creationId="{F3000C28-EFF5-4DE7-A350-E968F20B5824}"/>
          </ac:grpSpMkLst>
        </pc:grpChg>
        <pc:grpChg chg="add mod">
          <ac:chgData name="Wang Lu" userId="0624d27f-1893-4f5c-bf1e-25397e0256ed" providerId="ADAL" clId="{B6E3EAB9-DFCD-4EFD-A46C-6B16C651DFD0}" dt="2021-05-25T07:36:15.728" v="5785" actId="164"/>
          <ac:grpSpMkLst>
            <pc:docMk/>
            <pc:sldMk cId="597606865" sldId="446"/>
            <ac:grpSpMk id="20" creationId="{5480B3C0-24C7-4A68-8E19-DB685BF0C7A2}"/>
          </ac:grpSpMkLst>
        </pc:grpChg>
        <pc:grpChg chg="add mod">
          <ac:chgData name="Wang Lu" userId="0624d27f-1893-4f5c-bf1e-25397e0256ed" providerId="ADAL" clId="{B6E3EAB9-DFCD-4EFD-A46C-6B16C651DFD0}" dt="2021-05-25T07:36:19.139" v="5786" actId="1076"/>
          <ac:grpSpMkLst>
            <pc:docMk/>
            <pc:sldMk cId="597606865" sldId="446"/>
            <ac:grpSpMk id="36" creationId="{1BF8590D-871A-4656-813A-07D4FC036B7F}"/>
          </ac:grpSpMkLst>
        </pc:grpChg>
        <pc:picChg chg="del mod topLvl">
          <ac:chgData name="Wang Lu" userId="0624d27f-1893-4f5c-bf1e-25397e0256ed" providerId="ADAL" clId="{B6E3EAB9-DFCD-4EFD-A46C-6B16C651DFD0}" dt="2021-05-25T07:20:20.707" v="5680" actId="478"/>
          <ac:picMkLst>
            <pc:docMk/>
            <pc:sldMk cId="597606865" sldId="446"/>
            <ac:picMk id="9" creationId="{27C4F4DB-369A-4569-92BF-CF54F2E3D10E}"/>
          </ac:picMkLst>
        </pc:picChg>
        <pc:picChg chg="del mod topLvl">
          <ac:chgData name="Wang Lu" userId="0624d27f-1893-4f5c-bf1e-25397e0256ed" providerId="ADAL" clId="{B6E3EAB9-DFCD-4EFD-A46C-6B16C651DFD0}" dt="2021-05-25T07:20:44.106" v="5689" actId="478"/>
          <ac:picMkLst>
            <pc:docMk/>
            <pc:sldMk cId="597606865" sldId="446"/>
            <ac:picMk id="12" creationId="{670F3027-2E07-4CDC-B79B-A6A90EA2F3A5}"/>
          </ac:picMkLst>
        </pc:picChg>
        <pc:picChg chg="add del mod topLvl">
          <ac:chgData name="Wang Lu" userId="0624d27f-1893-4f5c-bf1e-25397e0256ed" providerId="ADAL" clId="{B6E3EAB9-DFCD-4EFD-A46C-6B16C651DFD0}" dt="2021-05-25T07:33:16.724" v="5746" actId="478"/>
          <ac:picMkLst>
            <pc:docMk/>
            <pc:sldMk cId="597606865" sldId="446"/>
            <ac:picMk id="13" creationId="{7AF07F67-A934-49F1-815C-D23D423923B9}"/>
          </ac:picMkLst>
        </pc:picChg>
        <pc:picChg chg="add mod">
          <ac:chgData name="Wang Lu" userId="0624d27f-1893-4f5c-bf1e-25397e0256ed" providerId="ADAL" clId="{B6E3EAB9-DFCD-4EFD-A46C-6B16C651DFD0}" dt="2021-05-25T07:36:15.728" v="5785" actId="164"/>
          <ac:picMkLst>
            <pc:docMk/>
            <pc:sldMk cId="597606865" sldId="446"/>
            <ac:picMk id="17" creationId="{B5271DD1-D05B-41CC-A156-C32F14F812D7}"/>
          </ac:picMkLst>
        </pc:picChg>
        <pc:picChg chg="mod">
          <ac:chgData name="Wang Lu" userId="0624d27f-1893-4f5c-bf1e-25397e0256ed" providerId="ADAL" clId="{B6E3EAB9-DFCD-4EFD-A46C-6B16C651DFD0}" dt="2021-05-25T07:22:50.227" v="5715" actId="208"/>
          <ac:picMkLst>
            <pc:docMk/>
            <pc:sldMk cId="597606865" sldId="446"/>
            <ac:picMk id="21" creationId="{CA2B24F9-4B5F-4805-8903-A8C6DAFFE29A}"/>
          </ac:picMkLst>
        </pc:picChg>
        <pc:picChg chg="add mod ord modCrop">
          <ac:chgData name="Wang Lu" userId="0624d27f-1893-4f5c-bf1e-25397e0256ed" providerId="ADAL" clId="{B6E3EAB9-DFCD-4EFD-A46C-6B16C651DFD0}" dt="2021-05-28T06:27:56.789" v="6923" actId="167"/>
          <ac:picMkLst>
            <pc:docMk/>
            <pc:sldMk cId="597606865" sldId="446"/>
            <ac:picMk id="33" creationId="{39F1E3F0-D2A9-4F69-836D-14670050FD69}"/>
          </ac:picMkLst>
        </pc:picChg>
        <pc:cxnChg chg="mod">
          <ac:chgData name="Wang Lu" userId="0624d27f-1893-4f5c-bf1e-25397e0256ed" providerId="ADAL" clId="{B6E3EAB9-DFCD-4EFD-A46C-6B16C651DFD0}" dt="2021-05-25T07:21:59.516" v="5707"/>
          <ac:cxnSpMkLst>
            <pc:docMk/>
            <pc:sldMk cId="597606865" sldId="446"/>
            <ac:cxnSpMk id="24" creationId="{B390D38F-EE41-4AF5-B8B0-054B21289A58}"/>
          </ac:cxnSpMkLst>
        </pc:cxnChg>
        <pc:cxnChg chg="mod">
          <ac:chgData name="Wang Lu" userId="0624d27f-1893-4f5c-bf1e-25397e0256ed" providerId="ADAL" clId="{B6E3EAB9-DFCD-4EFD-A46C-6B16C651DFD0}" dt="2021-05-25T07:21:59.516" v="5707"/>
          <ac:cxnSpMkLst>
            <pc:docMk/>
            <pc:sldMk cId="597606865" sldId="446"/>
            <ac:cxnSpMk id="25" creationId="{080DBCD3-34DC-44C7-BD46-5997546A30E6}"/>
          </ac:cxnSpMkLst>
        </pc:cxnChg>
        <pc:cxnChg chg="mod">
          <ac:chgData name="Wang Lu" userId="0624d27f-1893-4f5c-bf1e-25397e0256ed" providerId="ADAL" clId="{B6E3EAB9-DFCD-4EFD-A46C-6B16C651DFD0}" dt="2021-05-25T07:21:59.516" v="5707"/>
          <ac:cxnSpMkLst>
            <pc:docMk/>
            <pc:sldMk cId="597606865" sldId="446"/>
            <ac:cxnSpMk id="26" creationId="{97BFEB8D-6116-424F-B3A3-C452A19A122B}"/>
          </ac:cxnSpMkLst>
        </pc:cxnChg>
        <pc:cxnChg chg="mod">
          <ac:chgData name="Wang Lu" userId="0624d27f-1893-4f5c-bf1e-25397e0256ed" providerId="ADAL" clId="{B6E3EAB9-DFCD-4EFD-A46C-6B16C651DFD0}" dt="2021-05-25T07:21:59.516" v="5707"/>
          <ac:cxnSpMkLst>
            <pc:docMk/>
            <pc:sldMk cId="597606865" sldId="446"/>
            <ac:cxnSpMk id="27" creationId="{4DB4750C-63B3-452C-9213-29E0174DC752}"/>
          </ac:cxnSpMkLst>
        </pc:cxnChg>
        <pc:cxnChg chg="mod">
          <ac:chgData name="Wang Lu" userId="0624d27f-1893-4f5c-bf1e-25397e0256ed" providerId="ADAL" clId="{B6E3EAB9-DFCD-4EFD-A46C-6B16C651DFD0}" dt="2021-05-25T07:21:59.516" v="5707"/>
          <ac:cxnSpMkLst>
            <pc:docMk/>
            <pc:sldMk cId="597606865" sldId="446"/>
            <ac:cxnSpMk id="28" creationId="{B307ABC2-3A86-4677-8099-54A40CB51CFC}"/>
          </ac:cxnSpMkLst>
        </pc:cxnChg>
      </pc:sldChg>
      <pc:sldChg chg="addSp delSp modSp mod ord modNotesTx">
        <pc:chgData name="Wang Lu" userId="0624d27f-1893-4f5c-bf1e-25397e0256ed" providerId="ADAL" clId="{B6E3EAB9-DFCD-4EFD-A46C-6B16C651DFD0}" dt="2021-05-25T07:04:27.346" v="5630" actId="113"/>
        <pc:sldMkLst>
          <pc:docMk/>
          <pc:sldMk cId="643496976" sldId="448"/>
        </pc:sldMkLst>
        <pc:spChg chg="mod">
          <ac:chgData name="Wang Lu" userId="0624d27f-1893-4f5c-bf1e-25397e0256ed" providerId="ADAL" clId="{B6E3EAB9-DFCD-4EFD-A46C-6B16C651DFD0}" dt="2021-05-25T06:40:46.451" v="4877" actId="20577"/>
          <ac:spMkLst>
            <pc:docMk/>
            <pc:sldMk cId="643496976" sldId="448"/>
            <ac:spMk id="3" creationId="{877F2D2C-3F06-4BA6-B27D-C7E104ABFC4A}"/>
          </ac:spMkLst>
        </pc:spChg>
        <pc:spChg chg="mod">
          <ac:chgData name="Wang Lu" userId="0624d27f-1893-4f5c-bf1e-25397e0256ed" providerId="ADAL" clId="{B6E3EAB9-DFCD-4EFD-A46C-6B16C651DFD0}" dt="2021-05-25T06:39:06.327" v="4864" actId="313"/>
          <ac:spMkLst>
            <pc:docMk/>
            <pc:sldMk cId="643496976" sldId="448"/>
            <ac:spMk id="4" creationId="{CA12B2B5-351D-4041-AABE-BF9BBF9646B7}"/>
          </ac:spMkLst>
        </pc:spChg>
        <pc:spChg chg="mod">
          <ac:chgData name="Wang Lu" userId="0624d27f-1893-4f5c-bf1e-25397e0256ed" providerId="ADAL" clId="{B6E3EAB9-DFCD-4EFD-A46C-6B16C651DFD0}" dt="2021-05-25T07:04:27.346" v="5630" actId="113"/>
          <ac:spMkLst>
            <pc:docMk/>
            <pc:sldMk cId="643496976" sldId="448"/>
            <ac:spMk id="5" creationId="{83809A3E-B95F-4CBF-A0D1-D205A609EF3A}"/>
          </ac:spMkLst>
        </pc:spChg>
        <pc:spChg chg="mod">
          <ac:chgData name="Wang Lu" userId="0624d27f-1893-4f5c-bf1e-25397e0256ed" providerId="ADAL" clId="{B6E3EAB9-DFCD-4EFD-A46C-6B16C651DFD0}" dt="2021-05-22T10:01:16.542" v="3196" actId="1076"/>
          <ac:spMkLst>
            <pc:docMk/>
            <pc:sldMk cId="643496976" sldId="448"/>
            <ac:spMk id="12" creationId="{8D316C60-06E0-425D-8EEE-4307819D2D1E}"/>
          </ac:spMkLst>
        </pc:spChg>
        <pc:spChg chg="add mod">
          <ac:chgData name="Wang Lu" userId="0624d27f-1893-4f5c-bf1e-25397e0256ed" providerId="ADAL" clId="{B6E3EAB9-DFCD-4EFD-A46C-6B16C651DFD0}" dt="2021-05-25T01:12:31.049" v="4054" actId="1037"/>
          <ac:spMkLst>
            <pc:docMk/>
            <pc:sldMk cId="643496976" sldId="448"/>
            <ac:spMk id="13" creationId="{A5AF4D9F-06B1-4EDC-BBC3-F72D0509DA13}"/>
          </ac:spMkLst>
        </pc:spChg>
        <pc:spChg chg="add mod">
          <ac:chgData name="Wang Lu" userId="0624d27f-1893-4f5c-bf1e-25397e0256ed" providerId="ADAL" clId="{B6E3EAB9-DFCD-4EFD-A46C-6B16C651DFD0}" dt="2021-05-25T01:12:31.049" v="4054" actId="1037"/>
          <ac:spMkLst>
            <pc:docMk/>
            <pc:sldMk cId="643496976" sldId="448"/>
            <ac:spMk id="14" creationId="{13CD7BC1-A418-49F2-8C34-4AE07EF68862}"/>
          </ac:spMkLst>
        </pc:spChg>
        <pc:grpChg chg="del">
          <ac:chgData name="Wang Lu" userId="0624d27f-1893-4f5c-bf1e-25397e0256ed" providerId="ADAL" clId="{B6E3EAB9-DFCD-4EFD-A46C-6B16C651DFD0}" dt="2021-05-22T06:30:48.661" v="865" actId="478"/>
          <ac:grpSpMkLst>
            <pc:docMk/>
            <pc:sldMk cId="643496976" sldId="448"/>
            <ac:grpSpMk id="8" creationId="{6C536399-02FC-407E-988A-357A759079B9}"/>
          </ac:grpSpMkLst>
        </pc:grpChg>
        <pc:graphicFrameChg chg="mod">
          <ac:chgData name="Wang Lu" userId="0624d27f-1893-4f5c-bf1e-25397e0256ed" providerId="ADAL" clId="{B6E3EAB9-DFCD-4EFD-A46C-6B16C651DFD0}" dt="2021-05-22T10:01:46.225" v="3203" actId="1076"/>
          <ac:graphicFrameMkLst>
            <pc:docMk/>
            <pc:sldMk cId="643496976" sldId="448"/>
            <ac:graphicFrameMk id="7" creationId="{430967C3-B5EC-437E-B9CC-1F674F734EC6}"/>
          </ac:graphicFrameMkLst>
        </pc:graphicFrameChg>
        <pc:picChg chg="mod">
          <ac:chgData name="Wang Lu" userId="0624d27f-1893-4f5c-bf1e-25397e0256ed" providerId="ADAL" clId="{B6E3EAB9-DFCD-4EFD-A46C-6B16C651DFD0}" dt="2021-05-22T10:01:13.057" v="3195" actId="1076"/>
          <ac:picMkLst>
            <pc:docMk/>
            <pc:sldMk cId="643496976" sldId="448"/>
            <ac:picMk id="6" creationId="{1FCA6381-70DC-42F5-AAD1-4F3DC665BA14}"/>
          </ac:picMkLst>
        </pc:picChg>
        <pc:picChg chg="add mod">
          <ac:chgData name="Wang Lu" userId="0624d27f-1893-4f5c-bf1e-25397e0256ed" providerId="ADAL" clId="{B6E3EAB9-DFCD-4EFD-A46C-6B16C651DFD0}" dt="2021-05-25T01:12:31.049" v="4054" actId="1037"/>
          <ac:picMkLst>
            <pc:docMk/>
            <pc:sldMk cId="643496976" sldId="448"/>
            <ac:picMk id="11" creationId="{4DFACC6E-86FE-4744-B678-F5527644099B}"/>
          </ac:picMkLst>
        </pc:picChg>
      </pc:sldChg>
      <pc:sldChg chg="del">
        <pc:chgData name="Wang Lu" userId="0624d27f-1893-4f5c-bf1e-25397e0256ed" providerId="ADAL" clId="{B6E3EAB9-DFCD-4EFD-A46C-6B16C651DFD0}" dt="2021-05-22T06:34:58.504" v="972" actId="47"/>
        <pc:sldMkLst>
          <pc:docMk/>
          <pc:sldMk cId="783549657" sldId="450"/>
        </pc:sldMkLst>
      </pc:sldChg>
      <pc:sldChg chg="delSp modSp mod ord">
        <pc:chgData name="Wang Lu" userId="0624d27f-1893-4f5c-bf1e-25397e0256ed" providerId="ADAL" clId="{B6E3EAB9-DFCD-4EFD-A46C-6B16C651DFD0}" dt="2021-05-24T02:58:00.801" v="3840" actId="1076"/>
        <pc:sldMkLst>
          <pc:docMk/>
          <pc:sldMk cId="2941534102" sldId="451"/>
        </pc:sldMkLst>
        <pc:spChg chg="mod">
          <ac:chgData name="Wang Lu" userId="0624d27f-1893-4f5c-bf1e-25397e0256ed" providerId="ADAL" clId="{B6E3EAB9-DFCD-4EFD-A46C-6B16C651DFD0}" dt="2021-05-24T02:56:56.131" v="3786" actId="1076"/>
          <ac:spMkLst>
            <pc:docMk/>
            <pc:sldMk cId="2941534102" sldId="451"/>
            <ac:spMk id="2" creationId="{1678D4BE-81B4-441F-AA21-7C4B90DB339B}"/>
          </ac:spMkLst>
        </pc:spChg>
        <pc:spChg chg="mod">
          <ac:chgData name="Wang Lu" userId="0624d27f-1893-4f5c-bf1e-25397e0256ed" providerId="ADAL" clId="{B6E3EAB9-DFCD-4EFD-A46C-6B16C651DFD0}" dt="2021-05-22T07:10:34.225" v="1278" actId="20577"/>
          <ac:spMkLst>
            <pc:docMk/>
            <pc:sldMk cId="2941534102" sldId="451"/>
            <ac:spMk id="4" creationId="{523FC551-9358-4F12-97A4-E5E7890E5F06}"/>
          </ac:spMkLst>
        </pc:spChg>
        <pc:spChg chg="mod">
          <ac:chgData name="Wang Lu" userId="0624d27f-1893-4f5c-bf1e-25397e0256ed" providerId="ADAL" clId="{B6E3EAB9-DFCD-4EFD-A46C-6B16C651DFD0}" dt="2021-05-22T07:12:32.145" v="1284" actId="1076"/>
          <ac:spMkLst>
            <pc:docMk/>
            <pc:sldMk cId="2941534102" sldId="451"/>
            <ac:spMk id="5" creationId="{EEF16CE0-60F4-4726-9999-8542DC96834B}"/>
          </ac:spMkLst>
        </pc:spChg>
        <pc:spChg chg="mod">
          <ac:chgData name="Wang Lu" userId="0624d27f-1893-4f5c-bf1e-25397e0256ed" providerId="ADAL" clId="{B6E3EAB9-DFCD-4EFD-A46C-6B16C651DFD0}" dt="2021-05-24T02:57:24.436" v="3837" actId="1037"/>
          <ac:spMkLst>
            <pc:docMk/>
            <pc:sldMk cId="2941534102" sldId="451"/>
            <ac:spMk id="22" creationId="{FF7DCA8A-B2B0-4C33-A7FA-63CDAC1C7290}"/>
          </ac:spMkLst>
        </pc:spChg>
        <pc:spChg chg="del">
          <ac:chgData name="Wang Lu" userId="0624d27f-1893-4f5c-bf1e-25397e0256ed" providerId="ADAL" clId="{B6E3EAB9-DFCD-4EFD-A46C-6B16C651DFD0}" dt="2021-05-22T07:12:22.240" v="1281" actId="478"/>
          <ac:spMkLst>
            <pc:docMk/>
            <pc:sldMk cId="2941534102" sldId="451"/>
            <ac:spMk id="30" creationId="{7481CC15-1803-42A4-B789-E90A80A574DF}"/>
          </ac:spMkLst>
        </pc:spChg>
        <pc:grpChg chg="mod">
          <ac:chgData name="Wang Lu" userId="0624d27f-1893-4f5c-bf1e-25397e0256ed" providerId="ADAL" clId="{B6E3EAB9-DFCD-4EFD-A46C-6B16C651DFD0}" dt="2021-05-24T02:58:00.801" v="3840" actId="1076"/>
          <ac:grpSpMkLst>
            <pc:docMk/>
            <pc:sldMk cId="2941534102" sldId="451"/>
            <ac:grpSpMk id="7" creationId="{E8F4E0FB-4AA4-45A1-913E-2B534295D39E}"/>
          </ac:grpSpMkLst>
        </pc:grpChg>
        <pc:grpChg chg="del">
          <ac:chgData name="Wang Lu" userId="0624d27f-1893-4f5c-bf1e-25397e0256ed" providerId="ADAL" clId="{B6E3EAB9-DFCD-4EFD-A46C-6B16C651DFD0}" dt="2021-05-22T07:12:12.635" v="1279" actId="478"/>
          <ac:grpSpMkLst>
            <pc:docMk/>
            <pc:sldMk cId="2941534102" sldId="451"/>
            <ac:grpSpMk id="33" creationId="{DAE8F3F8-22E3-4AFD-A042-69F5CAC708BE}"/>
          </ac:grpSpMkLst>
        </pc:grpChg>
        <pc:picChg chg="del">
          <ac:chgData name="Wang Lu" userId="0624d27f-1893-4f5c-bf1e-25397e0256ed" providerId="ADAL" clId="{B6E3EAB9-DFCD-4EFD-A46C-6B16C651DFD0}" dt="2021-05-22T07:12:18.301" v="1280" actId="478"/>
          <ac:picMkLst>
            <pc:docMk/>
            <pc:sldMk cId="2941534102" sldId="451"/>
            <ac:picMk id="29" creationId="{7D1E456F-76C8-4BB3-B48A-A826D4D03897}"/>
          </ac:picMkLst>
        </pc:picChg>
      </pc:sldChg>
      <pc:sldChg chg="delSp modSp mod">
        <pc:chgData name="Wang Lu" userId="0624d27f-1893-4f5c-bf1e-25397e0256ed" providerId="ADAL" clId="{B6E3EAB9-DFCD-4EFD-A46C-6B16C651DFD0}" dt="2021-05-28T02:10:33.415" v="6774" actId="1076"/>
        <pc:sldMkLst>
          <pc:docMk/>
          <pc:sldMk cId="3528775626" sldId="453"/>
        </pc:sldMkLst>
        <pc:spChg chg="mod">
          <ac:chgData name="Wang Lu" userId="0624d27f-1893-4f5c-bf1e-25397e0256ed" providerId="ADAL" clId="{B6E3EAB9-DFCD-4EFD-A46C-6B16C651DFD0}" dt="2021-05-28T02:10:00.282" v="6769" actId="6549"/>
          <ac:spMkLst>
            <pc:docMk/>
            <pc:sldMk cId="3528775626" sldId="453"/>
            <ac:spMk id="2" creationId="{99DF3A33-C53F-41F8-8437-FFBB09486357}"/>
          </ac:spMkLst>
        </pc:spChg>
        <pc:spChg chg="mod">
          <ac:chgData name="Wang Lu" userId="0624d27f-1893-4f5c-bf1e-25397e0256ed" providerId="ADAL" clId="{B6E3EAB9-DFCD-4EFD-A46C-6B16C651DFD0}" dt="2021-05-25T06:42:05.969" v="4887" actId="113"/>
          <ac:spMkLst>
            <pc:docMk/>
            <pc:sldMk cId="3528775626" sldId="453"/>
            <ac:spMk id="3" creationId="{C2CB8247-E6C3-4FE7-8138-C84828909244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3528775626" sldId="453"/>
            <ac:spMk id="4" creationId="{9723168B-94CE-4688-B496-85A2637E7A82}"/>
          </ac:spMkLst>
        </pc:spChg>
        <pc:spChg chg="del mod">
          <ac:chgData name="Wang Lu" userId="0624d27f-1893-4f5c-bf1e-25397e0256ed" providerId="ADAL" clId="{B6E3EAB9-DFCD-4EFD-A46C-6B16C651DFD0}" dt="2021-05-23T12:04:10.091" v="3747" actId="478"/>
          <ac:spMkLst>
            <pc:docMk/>
            <pc:sldMk cId="3528775626" sldId="453"/>
            <ac:spMk id="27" creationId="{AC49766E-8408-407C-8F10-A1827844ACA9}"/>
          </ac:spMkLst>
        </pc:spChg>
        <pc:spChg chg="del mod">
          <ac:chgData name="Wang Lu" userId="0624d27f-1893-4f5c-bf1e-25397e0256ed" providerId="ADAL" clId="{B6E3EAB9-DFCD-4EFD-A46C-6B16C651DFD0}" dt="2021-05-23T12:03:30.824" v="3732"/>
          <ac:spMkLst>
            <pc:docMk/>
            <pc:sldMk cId="3528775626" sldId="453"/>
            <ac:spMk id="29" creationId="{FD7473EA-115D-4B1F-ADC5-D3D3BFAA1268}"/>
          </ac:spMkLst>
        </pc:spChg>
        <pc:spChg chg="del">
          <ac:chgData name="Wang Lu" userId="0624d27f-1893-4f5c-bf1e-25397e0256ed" providerId="ADAL" clId="{B6E3EAB9-DFCD-4EFD-A46C-6B16C651DFD0}" dt="2021-05-23T12:03:46.230" v="3735" actId="478"/>
          <ac:spMkLst>
            <pc:docMk/>
            <pc:sldMk cId="3528775626" sldId="453"/>
            <ac:spMk id="31" creationId="{7EF6E205-5F84-45DC-82B0-375FD473D68B}"/>
          </ac:spMkLst>
        </pc:spChg>
        <pc:spChg chg="del mod">
          <ac:chgData name="Wang Lu" userId="0624d27f-1893-4f5c-bf1e-25397e0256ed" providerId="ADAL" clId="{B6E3EAB9-DFCD-4EFD-A46C-6B16C651DFD0}" dt="2021-05-23T12:04:10.093" v="3749"/>
          <ac:spMkLst>
            <pc:docMk/>
            <pc:sldMk cId="3528775626" sldId="453"/>
            <ac:spMk id="33" creationId="{849FEEDE-7C8D-49B9-8551-C5E9E5ADDE38}"/>
          </ac:spMkLst>
        </pc:spChg>
        <pc:spChg chg="del">
          <ac:chgData name="Wang Lu" userId="0624d27f-1893-4f5c-bf1e-25397e0256ed" providerId="ADAL" clId="{B6E3EAB9-DFCD-4EFD-A46C-6B16C651DFD0}" dt="2021-05-23T12:03:48.180" v="3736" actId="478"/>
          <ac:spMkLst>
            <pc:docMk/>
            <pc:sldMk cId="3528775626" sldId="453"/>
            <ac:spMk id="39" creationId="{7F603CD5-CB6A-4D5F-B3F5-B00945A5B846}"/>
          </ac:spMkLst>
        </pc:spChg>
        <pc:spChg chg="del mod">
          <ac:chgData name="Wang Lu" userId="0624d27f-1893-4f5c-bf1e-25397e0256ed" providerId="ADAL" clId="{B6E3EAB9-DFCD-4EFD-A46C-6B16C651DFD0}" dt="2021-05-23T12:04:58.033" v="3767"/>
          <ac:spMkLst>
            <pc:docMk/>
            <pc:sldMk cId="3528775626" sldId="453"/>
            <ac:spMk id="43" creationId="{2187697F-AAA7-45C9-9555-0DC1BD312A0E}"/>
          </ac:spMkLst>
        </pc:spChg>
        <pc:spChg chg="del mod">
          <ac:chgData name="Wang Lu" userId="0624d27f-1893-4f5c-bf1e-25397e0256ed" providerId="ADAL" clId="{B6E3EAB9-DFCD-4EFD-A46C-6B16C651DFD0}" dt="2021-05-23T12:04:58.031" v="3765"/>
          <ac:spMkLst>
            <pc:docMk/>
            <pc:sldMk cId="3528775626" sldId="453"/>
            <ac:spMk id="44" creationId="{13FE6B1D-6E6F-41C3-B954-CB1152AAE89C}"/>
          </ac:spMkLst>
        </pc:spChg>
        <pc:spChg chg="mod">
          <ac:chgData name="Wang Lu" userId="0624d27f-1893-4f5c-bf1e-25397e0256ed" providerId="ADAL" clId="{B6E3EAB9-DFCD-4EFD-A46C-6B16C651DFD0}" dt="2021-05-28T02:10:06.019" v="6770" actId="1076"/>
          <ac:spMkLst>
            <pc:docMk/>
            <pc:sldMk cId="3528775626" sldId="453"/>
            <ac:spMk id="45" creationId="{E33D6E4E-0041-4D5B-9F62-4808493F70A7}"/>
          </ac:spMkLst>
        </pc:spChg>
        <pc:grpChg chg="mod">
          <ac:chgData name="Wang Lu" userId="0624d27f-1893-4f5c-bf1e-25397e0256ed" providerId="ADAL" clId="{B6E3EAB9-DFCD-4EFD-A46C-6B16C651DFD0}" dt="2021-05-28T02:10:33.415" v="6774" actId="1076"/>
          <ac:grpSpMkLst>
            <pc:docMk/>
            <pc:sldMk cId="3528775626" sldId="453"/>
            <ac:grpSpMk id="5" creationId="{E4B69BA1-85D0-4B9E-ACD4-AD3E7C46D49B}"/>
          </ac:grpSpMkLst>
        </pc:grpChg>
        <pc:cxnChg chg="del">
          <ac:chgData name="Wang Lu" userId="0624d27f-1893-4f5c-bf1e-25397e0256ed" providerId="ADAL" clId="{B6E3EAB9-DFCD-4EFD-A46C-6B16C651DFD0}" dt="2021-05-23T12:03:51.094" v="3738" actId="478"/>
          <ac:cxnSpMkLst>
            <pc:docMk/>
            <pc:sldMk cId="3528775626" sldId="453"/>
            <ac:cxnSpMk id="35" creationId="{140426C7-53DB-4526-962F-CE6B92A989F1}"/>
          </ac:cxnSpMkLst>
        </pc:cxnChg>
        <pc:cxnChg chg="del">
          <ac:chgData name="Wang Lu" userId="0624d27f-1893-4f5c-bf1e-25397e0256ed" providerId="ADAL" clId="{B6E3EAB9-DFCD-4EFD-A46C-6B16C651DFD0}" dt="2021-05-23T12:03:49.801" v="3737" actId="478"/>
          <ac:cxnSpMkLst>
            <pc:docMk/>
            <pc:sldMk cId="3528775626" sldId="453"/>
            <ac:cxnSpMk id="36" creationId="{03FF4A69-AB83-4D85-B020-3108F2CFFAAC}"/>
          </ac:cxnSpMkLst>
        </pc:cxnChg>
      </pc:sldChg>
      <pc:sldChg chg="modSp del mod">
        <pc:chgData name="Wang Lu" userId="0624d27f-1893-4f5c-bf1e-25397e0256ed" providerId="ADAL" clId="{B6E3EAB9-DFCD-4EFD-A46C-6B16C651DFD0}" dt="2021-05-24T13:35:16.326" v="3900" actId="47"/>
        <pc:sldMkLst>
          <pc:docMk/>
          <pc:sldMk cId="41224006" sldId="454"/>
        </pc:sldMkLst>
        <pc:spChg chg="mod">
          <ac:chgData name="Wang Lu" userId="0624d27f-1893-4f5c-bf1e-25397e0256ed" providerId="ADAL" clId="{B6E3EAB9-DFCD-4EFD-A46C-6B16C651DFD0}" dt="2021-05-22T07:15:28.940" v="1336" actId="20577"/>
          <ac:spMkLst>
            <pc:docMk/>
            <pc:sldMk cId="41224006" sldId="454"/>
            <ac:spMk id="3" creationId="{1AFAC40F-9E40-4161-98D7-73B3D340C0E5}"/>
          </ac:spMkLst>
        </pc:spChg>
        <pc:spChg chg="mod">
          <ac:chgData name="Wang Lu" userId="0624d27f-1893-4f5c-bf1e-25397e0256ed" providerId="ADAL" clId="{B6E3EAB9-DFCD-4EFD-A46C-6B16C651DFD0}" dt="2021-05-22T07:15:03.339" v="1324"/>
          <ac:spMkLst>
            <pc:docMk/>
            <pc:sldMk cId="41224006" sldId="454"/>
            <ac:spMk id="4" creationId="{B633CE76-BAC6-4D74-91EF-FF3755B35403}"/>
          </ac:spMkLst>
        </pc:spChg>
      </pc:sldChg>
      <pc:sldChg chg="modSp del mod">
        <pc:chgData name="Wang Lu" userId="0624d27f-1893-4f5c-bf1e-25397e0256ed" providerId="ADAL" clId="{B6E3EAB9-DFCD-4EFD-A46C-6B16C651DFD0}" dt="2021-05-22T09:44:37.712" v="2988" actId="47"/>
        <pc:sldMkLst>
          <pc:docMk/>
          <pc:sldMk cId="664989050" sldId="455"/>
        </pc:sldMkLst>
        <pc:spChg chg="mod">
          <ac:chgData name="Wang Lu" userId="0624d27f-1893-4f5c-bf1e-25397e0256ed" providerId="ADAL" clId="{B6E3EAB9-DFCD-4EFD-A46C-6B16C651DFD0}" dt="2021-05-22T07:15:37.505" v="1342" actId="20577"/>
          <ac:spMkLst>
            <pc:docMk/>
            <pc:sldMk cId="664989050" sldId="455"/>
            <ac:spMk id="3" creationId="{58142BA2-8E0B-49DC-AFFA-3627D9ED95D8}"/>
          </ac:spMkLst>
        </pc:spChg>
        <pc:spChg chg="mod">
          <ac:chgData name="Wang Lu" userId="0624d27f-1893-4f5c-bf1e-25397e0256ed" providerId="ADAL" clId="{B6E3EAB9-DFCD-4EFD-A46C-6B16C651DFD0}" dt="2021-05-22T03:25:06.706" v="94" actId="400"/>
          <ac:spMkLst>
            <pc:docMk/>
            <pc:sldMk cId="664989050" sldId="455"/>
            <ac:spMk id="15" creationId="{E49C5EB3-27EB-4B66-BB12-65051990EC06}"/>
          </ac:spMkLst>
        </pc:spChg>
      </pc:sldChg>
      <pc:sldChg chg="addSp delSp modSp mod delAnim modAnim">
        <pc:chgData name="Wang Lu" userId="0624d27f-1893-4f5c-bf1e-25397e0256ed" providerId="ADAL" clId="{B6E3EAB9-DFCD-4EFD-A46C-6B16C651DFD0}" dt="2021-05-25T06:42:19.127" v="4891" actId="20577"/>
        <pc:sldMkLst>
          <pc:docMk/>
          <pc:sldMk cId="507650325" sldId="456"/>
        </pc:sldMkLst>
        <pc:spChg chg="mod">
          <ac:chgData name="Wang Lu" userId="0624d27f-1893-4f5c-bf1e-25397e0256ed" providerId="ADAL" clId="{B6E3EAB9-DFCD-4EFD-A46C-6B16C651DFD0}" dt="2021-05-25T06:42:19.127" v="4891" actId="20577"/>
          <ac:spMkLst>
            <pc:docMk/>
            <pc:sldMk cId="507650325" sldId="456"/>
            <ac:spMk id="3" creationId="{CBA12236-EE14-4224-940F-79E78A69B9AF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507650325" sldId="456"/>
            <ac:spMk id="4" creationId="{7489BDFC-4852-4D6D-B034-45AD4DD0DB7C}"/>
          </ac:spMkLst>
        </pc:spChg>
        <pc:spChg chg="mod">
          <ac:chgData name="Wang Lu" userId="0624d27f-1893-4f5c-bf1e-25397e0256ed" providerId="ADAL" clId="{B6E3EAB9-DFCD-4EFD-A46C-6B16C651DFD0}" dt="2021-05-25T02:30:33.927" v="4142" actId="1038"/>
          <ac:spMkLst>
            <pc:docMk/>
            <pc:sldMk cId="507650325" sldId="456"/>
            <ac:spMk id="5" creationId="{E2704414-984D-46E6-9933-8397D3DC15AF}"/>
          </ac:spMkLst>
        </pc:spChg>
        <pc:spChg chg="mod">
          <ac:chgData name="Wang Lu" userId="0624d27f-1893-4f5c-bf1e-25397e0256ed" providerId="ADAL" clId="{B6E3EAB9-DFCD-4EFD-A46C-6B16C651DFD0}" dt="2021-05-25T02:30:33.927" v="4142" actId="1038"/>
          <ac:spMkLst>
            <pc:docMk/>
            <pc:sldMk cId="507650325" sldId="456"/>
            <ac:spMk id="6" creationId="{091110B4-4FEC-408D-813B-1ECB0C48B512}"/>
          </ac:spMkLst>
        </pc:spChg>
        <pc:spChg chg="mod">
          <ac:chgData name="Wang Lu" userId="0624d27f-1893-4f5c-bf1e-25397e0256ed" providerId="ADAL" clId="{B6E3EAB9-DFCD-4EFD-A46C-6B16C651DFD0}" dt="2021-05-25T02:30:33.927" v="4142" actId="1038"/>
          <ac:spMkLst>
            <pc:docMk/>
            <pc:sldMk cId="507650325" sldId="456"/>
            <ac:spMk id="7" creationId="{787BF95B-8F2B-4ABE-BCC5-D344DD11C0F6}"/>
          </ac:spMkLst>
        </pc:spChg>
        <pc:spChg chg="mod">
          <ac:chgData name="Wang Lu" userId="0624d27f-1893-4f5c-bf1e-25397e0256ed" providerId="ADAL" clId="{B6E3EAB9-DFCD-4EFD-A46C-6B16C651DFD0}" dt="2021-05-22T03:23:51.516" v="90" actId="1076"/>
          <ac:spMkLst>
            <pc:docMk/>
            <pc:sldMk cId="507650325" sldId="456"/>
            <ac:spMk id="9" creationId="{8D9CDAD3-C7E5-40B9-A1DC-DF55F24A510E}"/>
          </ac:spMkLst>
        </pc:spChg>
        <pc:spChg chg="mod">
          <ac:chgData name="Wang Lu" userId="0624d27f-1893-4f5c-bf1e-25397e0256ed" providerId="ADAL" clId="{B6E3EAB9-DFCD-4EFD-A46C-6B16C651DFD0}" dt="2021-05-22T03:24:53.338" v="92" actId="400"/>
          <ac:spMkLst>
            <pc:docMk/>
            <pc:sldMk cId="507650325" sldId="456"/>
            <ac:spMk id="16" creationId="{A1A93908-B5CD-4634-91AD-C81B8579E0B3}"/>
          </ac:spMkLst>
        </pc:spChg>
        <pc:picChg chg="del">
          <ac:chgData name="Wang Lu" userId="0624d27f-1893-4f5c-bf1e-25397e0256ed" providerId="ADAL" clId="{B6E3EAB9-DFCD-4EFD-A46C-6B16C651DFD0}" dt="2021-05-25T02:27:56.597" v="4097" actId="478"/>
          <ac:picMkLst>
            <pc:docMk/>
            <pc:sldMk cId="507650325" sldId="456"/>
            <ac:picMk id="11" creationId="{5827DA56-9F4C-4E17-A2DB-591EDD32766A}"/>
          </ac:picMkLst>
        </pc:picChg>
        <pc:picChg chg="del">
          <ac:chgData name="Wang Lu" userId="0624d27f-1893-4f5c-bf1e-25397e0256ed" providerId="ADAL" clId="{B6E3EAB9-DFCD-4EFD-A46C-6B16C651DFD0}" dt="2021-05-25T02:27:55.097" v="4096" actId="478"/>
          <ac:picMkLst>
            <pc:docMk/>
            <pc:sldMk cId="507650325" sldId="456"/>
            <ac:picMk id="12" creationId="{6622B09E-F661-4969-9399-19217ED09EA2}"/>
          </ac:picMkLst>
        </pc:picChg>
        <pc:picChg chg="del">
          <ac:chgData name="Wang Lu" userId="0624d27f-1893-4f5c-bf1e-25397e0256ed" providerId="ADAL" clId="{B6E3EAB9-DFCD-4EFD-A46C-6B16C651DFD0}" dt="2021-05-25T02:27:57.740" v="4098" actId="478"/>
          <ac:picMkLst>
            <pc:docMk/>
            <pc:sldMk cId="507650325" sldId="456"/>
            <ac:picMk id="13" creationId="{6151A329-83C7-4B96-B74F-8662C1F4599F}"/>
          </ac:picMkLst>
        </pc:picChg>
        <pc:picChg chg="add mod ord modCrop">
          <ac:chgData name="Wang Lu" userId="0624d27f-1893-4f5c-bf1e-25397e0256ed" providerId="ADAL" clId="{B6E3EAB9-DFCD-4EFD-A46C-6B16C651DFD0}" dt="2021-05-25T02:30:33.927" v="4142" actId="1038"/>
          <ac:picMkLst>
            <pc:docMk/>
            <pc:sldMk cId="507650325" sldId="456"/>
            <ac:picMk id="17" creationId="{22B353FF-9574-4789-9C0D-37860A1841FD}"/>
          </ac:picMkLst>
        </pc:picChg>
        <pc:picChg chg="add mod ord modCrop">
          <ac:chgData name="Wang Lu" userId="0624d27f-1893-4f5c-bf1e-25397e0256ed" providerId="ADAL" clId="{B6E3EAB9-DFCD-4EFD-A46C-6B16C651DFD0}" dt="2021-05-25T02:30:33.927" v="4142" actId="1038"/>
          <ac:picMkLst>
            <pc:docMk/>
            <pc:sldMk cId="507650325" sldId="456"/>
            <ac:picMk id="18" creationId="{AF809ECE-7DE8-4778-8ACD-5681E2FA2B1F}"/>
          </ac:picMkLst>
        </pc:picChg>
        <pc:picChg chg="add mod modCrop">
          <ac:chgData name="Wang Lu" userId="0624d27f-1893-4f5c-bf1e-25397e0256ed" providerId="ADAL" clId="{B6E3EAB9-DFCD-4EFD-A46C-6B16C651DFD0}" dt="2021-05-25T02:30:33.927" v="4142" actId="1038"/>
          <ac:picMkLst>
            <pc:docMk/>
            <pc:sldMk cId="507650325" sldId="456"/>
            <ac:picMk id="19" creationId="{241E31BC-3C67-4E27-A7D0-87A2E90BC4FD}"/>
          </ac:picMkLst>
        </pc:picChg>
      </pc:sldChg>
      <pc:sldChg chg="addSp delSp modSp mod modAnim modNotesTx">
        <pc:chgData name="Wang Lu" userId="0624d27f-1893-4f5c-bf1e-25397e0256ed" providerId="ADAL" clId="{B6E3EAB9-DFCD-4EFD-A46C-6B16C651DFD0}" dt="2021-05-25T06:48:06.177" v="5115" actId="20577"/>
        <pc:sldMkLst>
          <pc:docMk/>
          <pc:sldMk cId="367417002" sldId="457"/>
        </pc:sldMkLst>
        <pc:spChg chg="add del mod">
          <ac:chgData name="Wang Lu" userId="0624d27f-1893-4f5c-bf1e-25397e0256ed" providerId="ADAL" clId="{B6E3EAB9-DFCD-4EFD-A46C-6B16C651DFD0}" dt="2021-05-22T09:19:50.559" v="2925" actId="478"/>
          <ac:spMkLst>
            <pc:docMk/>
            <pc:sldMk cId="367417002" sldId="457"/>
            <ac:spMk id="2" creationId="{F41418C9-6BDC-47ED-8EEC-3361EF7DA1A1}"/>
          </ac:spMkLst>
        </pc:spChg>
        <pc:spChg chg="mod">
          <ac:chgData name="Wang Lu" userId="0624d27f-1893-4f5c-bf1e-25397e0256ed" providerId="ADAL" clId="{B6E3EAB9-DFCD-4EFD-A46C-6B16C651DFD0}" dt="2021-05-25T06:42:47.961" v="4902" actId="113"/>
          <ac:spMkLst>
            <pc:docMk/>
            <pc:sldMk cId="367417002" sldId="457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367417002" sldId="457"/>
            <ac:spMk id="4" creationId="{2C273987-B164-4730-A631-3912A2EB62F0}"/>
          </ac:spMkLst>
        </pc:spChg>
        <pc:spChg chg="add del mod">
          <ac:chgData name="Wang Lu" userId="0624d27f-1893-4f5c-bf1e-25397e0256ed" providerId="ADAL" clId="{B6E3EAB9-DFCD-4EFD-A46C-6B16C651DFD0}" dt="2021-05-22T09:19:52.640" v="2927" actId="478"/>
          <ac:spMkLst>
            <pc:docMk/>
            <pc:sldMk cId="367417002" sldId="457"/>
            <ac:spMk id="9" creationId="{BDB4EAC1-D14B-4B6B-8B97-0E43204C23E3}"/>
          </ac:spMkLst>
        </pc:spChg>
        <pc:spChg chg="add mod">
          <ac:chgData name="Wang Lu" userId="0624d27f-1893-4f5c-bf1e-25397e0256ed" providerId="ADAL" clId="{B6E3EAB9-DFCD-4EFD-A46C-6B16C651DFD0}" dt="2021-05-22T09:19:23.998" v="2920" actId="571"/>
          <ac:spMkLst>
            <pc:docMk/>
            <pc:sldMk cId="367417002" sldId="457"/>
            <ac:spMk id="12" creationId="{8CB860AF-D216-49DB-B5D6-B2514C7F7194}"/>
          </ac:spMkLst>
        </pc:spChg>
        <pc:spChg chg="mod">
          <ac:chgData name="Wang Lu" userId="0624d27f-1893-4f5c-bf1e-25397e0256ed" providerId="ADAL" clId="{B6E3EAB9-DFCD-4EFD-A46C-6B16C651DFD0}" dt="2021-05-25T06:48:06.177" v="5115" actId="20577"/>
          <ac:spMkLst>
            <pc:docMk/>
            <pc:sldMk cId="367417002" sldId="457"/>
            <ac:spMk id="13" creationId="{7B2C5697-5DB9-4475-8BC1-301C008DB479}"/>
          </ac:spMkLst>
        </pc:spChg>
        <pc:spChg chg="add mod">
          <ac:chgData name="Wang Lu" userId="0624d27f-1893-4f5c-bf1e-25397e0256ed" providerId="ADAL" clId="{B6E3EAB9-DFCD-4EFD-A46C-6B16C651DFD0}" dt="2021-05-22T09:19:45.535" v="2923" actId="164"/>
          <ac:spMkLst>
            <pc:docMk/>
            <pc:sldMk cId="367417002" sldId="457"/>
            <ac:spMk id="15" creationId="{C9F23CA4-A0EF-4987-90E4-6919C6BE2E25}"/>
          </ac:spMkLst>
        </pc:spChg>
        <pc:spChg chg="add mod">
          <ac:chgData name="Wang Lu" userId="0624d27f-1893-4f5c-bf1e-25397e0256ed" providerId="ADAL" clId="{B6E3EAB9-DFCD-4EFD-A46C-6B16C651DFD0}" dt="2021-05-22T09:19:45.535" v="2923" actId="164"/>
          <ac:spMkLst>
            <pc:docMk/>
            <pc:sldMk cId="367417002" sldId="457"/>
            <ac:spMk id="16" creationId="{2E5FF3E9-27FF-4CC1-92A5-CEA175824C5F}"/>
          </ac:spMkLst>
        </pc:spChg>
        <pc:spChg chg="add del mod">
          <ac:chgData name="Wang Lu" userId="0624d27f-1893-4f5c-bf1e-25397e0256ed" providerId="ADAL" clId="{B6E3EAB9-DFCD-4EFD-A46C-6B16C651DFD0}" dt="2021-05-22T09:20:01.585" v="2929" actId="478"/>
          <ac:spMkLst>
            <pc:docMk/>
            <pc:sldMk cId="367417002" sldId="457"/>
            <ac:spMk id="17" creationId="{C309D18A-2341-4E64-B920-3D830E2E5CDC}"/>
          </ac:spMkLst>
        </pc:spChg>
        <pc:grpChg chg="add mod ord">
          <ac:chgData name="Wang Lu" userId="0624d27f-1893-4f5c-bf1e-25397e0256ed" providerId="ADAL" clId="{B6E3EAB9-DFCD-4EFD-A46C-6B16C651DFD0}" dt="2021-05-22T09:20:58.232" v="2941" actId="167"/>
          <ac:grpSpMkLst>
            <pc:docMk/>
            <pc:sldMk cId="367417002" sldId="457"/>
            <ac:grpSpMk id="5" creationId="{FBACC0B9-A927-48E4-B391-24A039BC2FB7}"/>
          </ac:grpSpMkLst>
        </pc:grpChg>
        <pc:picChg chg="del mod">
          <ac:chgData name="Wang Lu" userId="0624d27f-1893-4f5c-bf1e-25397e0256ed" providerId="ADAL" clId="{B6E3EAB9-DFCD-4EFD-A46C-6B16C651DFD0}" dt="2021-05-22T09:19:53.767" v="2928" actId="478"/>
          <ac:picMkLst>
            <pc:docMk/>
            <pc:sldMk cId="367417002" sldId="457"/>
            <ac:picMk id="6" creationId="{8E4E988A-26D8-49A8-970F-132DEADF2B00}"/>
          </ac:picMkLst>
        </pc:picChg>
        <pc:picChg chg="mod">
          <ac:chgData name="Wang Lu" userId="0624d27f-1893-4f5c-bf1e-25397e0256ed" providerId="ADAL" clId="{B6E3EAB9-DFCD-4EFD-A46C-6B16C651DFD0}" dt="2021-05-22T09:21:10.112" v="2947" actId="1076"/>
          <ac:picMkLst>
            <pc:docMk/>
            <pc:sldMk cId="367417002" sldId="457"/>
            <ac:picMk id="8" creationId="{9F78E684-BFB3-45AF-B783-9510FADA987F}"/>
          </ac:picMkLst>
        </pc:picChg>
        <pc:picChg chg="mod">
          <ac:chgData name="Wang Lu" userId="0624d27f-1893-4f5c-bf1e-25397e0256ed" providerId="ADAL" clId="{B6E3EAB9-DFCD-4EFD-A46C-6B16C651DFD0}" dt="2021-05-25T06:47:37.596" v="5079" actId="1076"/>
          <ac:picMkLst>
            <pc:docMk/>
            <pc:sldMk cId="367417002" sldId="457"/>
            <ac:picMk id="10" creationId="{2338DACE-F8E0-4B6A-A458-688A2499E404}"/>
          </ac:picMkLst>
        </pc:picChg>
        <pc:picChg chg="add mod">
          <ac:chgData name="Wang Lu" userId="0624d27f-1893-4f5c-bf1e-25397e0256ed" providerId="ADAL" clId="{B6E3EAB9-DFCD-4EFD-A46C-6B16C651DFD0}" dt="2021-05-22T09:19:23.998" v="2920" actId="571"/>
          <ac:picMkLst>
            <pc:docMk/>
            <pc:sldMk cId="367417002" sldId="457"/>
            <ac:picMk id="11" creationId="{50017177-7072-4403-B75B-8DF9D02E0325}"/>
          </ac:picMkLst>
        </pc:picChg>
        <pc:picChg chg="add mod">
          <ac:chgData name="Wang Lu" userId="0624d27f-1893-4f5c-bf1e-25397e0256ed" providerId="ADAL" clId="{B6E3EAB9-DFCD-4EFD-A46C-6B16C651DFD0}" dt="2021-05-22T09:19:45.535" v="2923" actId="164"/>
          <ac:picMkLst>
            <pc:docMk/>
            <pc:sldMk cId="367417002" sldId="457"/>
            <ac:picMk id="14" creationId="{D7438F89-EBEA-46B9-974A-88ABB772B6F2}"/>
          </ac:picMkLst>
        </pc:picChg>
      </pc:sldChg>
      <pc:sldChg chg="del">
        <pc:chgData name="Wang Lu" userId="0624d27f-1893-4f5c-bf1e-25397e0256ed" providerId="ADAL" clId="{B6E3EAB9-DFCD-4EFD-A46C-6B16C651DFD0}" dt="2021-05-22T09:46:09.693" v="2991" actId="47"/>
        <pc:sldMkLst>
          <pc:docMk/>
          <pc:sldMk cId="48721536" sldId="458"/>
        </pc:sldMkLst>
      </pc:sldChg>
      <pc:sldChg chg="del">
        <pc:chgData name="Wang Lu" userId="0624d27f-1893-4f5c-bf1e-25397e0256ed" providerId="ADAL" clId="{B6E3EAB9-DFCD-4EFD-A46C-6B16C651DFD0}" dt="2021-05-22T09:46:36.027" v="2993" actId="47"/>
        <pc:sldMkLst>
          <pc:docMk/>
          <pc:sldMk cId="3702920731" sldId="459"/>
        </pc:sldMkLst>
      </pc:sldChg>
      <pc:sldChg chg="modSp mod">
        <pc:chgData name="Wang Lu" userId="0624d27f-1893-4f5c-bf1e-25397e0256ed" providerId="ADAL" clId="{B6E3EAB9-DFCD-4EFD-A46C-6B16C651DFD0}" dt="2021-05-28T02:16:37.945" v="6780" actId="20577"/>
        <pc:sldMkLst>
          <pc:docMk/>
          <pc:sldMk cId="1230578879" sldId="460"/>
        </pc:sldMkLst>
        <pc:spChg chg="mod">
          <ac:chgData name="Wang Lu" userId="0624d27f-1893-4f5c-bf1e-25397e0256ed" providerId="ADAL" clId="{B6E3EAB9-DFCD-4EFD-A46C-6B16C651DFD0}" dt="2021-05-28T02:16:37.945" v="6780" actId="20577"/>
          <ac:spMkLst>
            <pc:docMk/>
            <pc:sldMk cId="1230578879" sldId="460"/>
            <ac:spMk id="2" creationId="{A871BF55-879C-43A1-8C6C-F594C629AEBF}"/>
          </ac:spMkLst>
        </pc:spChg>
        <pc:grpChg chg="mod">
          <ac:chgData name="Wang Lu" userId="0624d27f-1893-4f5c-bf1e-25397e0256ed" providerId="ADAL" clId="{B6E3EAB9-DFCD-4EFD-A46C-6B16C651DFD0}" dt="2021-05-23T11:57:11.492" v="3438" actId="1035"/>
          <ac:grpSpMkLst>
            <pc:docMk/>
            <pc:sldMk cId="1230578879" sldId="460"/>
            <ac:grpSpMk id="5" creationId="{456F9AF9-A5A6-4D5D-B572-B94EBF0DF8B9}"/>
          </ac:grpSpMkLst>
        </pc:grpChg>
      </pc:sldChg>
      <pc:sldChg chg="addSp modSp mod modNotesTx">
        <pc:chgData name="Wang Lu" userId="0624d27f-1893-4f5c-bf1e-25397e0256ed" providerId="ADAL" clId="{B6E3EAB9-DFCD-4EFD-A46C-6B16C651DFD0}" dt="2021-05-31T10:47:04.310" v="6924" actId="113"/>
        <pc:sldMkLst>
          <pc:docMk/>
          <pc:sldMk cId="1794563314" sldId="461"/>
        </pc:sldMkLst>
        <pc:spChg chg="mod">
          <ac:chgData name="Wang Lu" userId="0624d27f-1893-4f5c-bf1e-25397e0256ed" providerId="ADAL" clId="{B6E3EAB9-DFCD-4EFD-A46C-6B16C651DFD0}" dt="2021-05-26T01:50:42.931" v="6560" actId="20577"/>
          <ac:spMkLst>
            <pc:docMk/>
            <pc:sldMk cId="1794563314" sldId="461"/>
            <ac:spMk id="2" creationId="{A871BF55-879C-43A1-8C6C-F594C629AEBF}"/>
          </ac:spMkLst>
        </pc:spChg>
        <pc:spChg chg="mod">
          <ac:chgData name="Wang Lu" userId="0624d27f-1893-4f5c-bf1e-25397e0256ed" providerId="ADAL" clId="{B6E3EAB9-DFCD-4EFD-A46C-6B16C651DFD0}" dt="2021-05-25T05:54:26.407" v="4321" actId="20577"/>
          <ac:spMkLst>
            <pc:docMk/>
            <pc:sldMk cId="1794563314" sldId="461"/>
            <ac:spMk id="4" creationId="{591521FD-6549-4AA1-B5C5-2FA9FE8D7EDB}"/>
          </ac:spMkLst>
        </pc:spChg>
        <pc:spChg chg="add mod">
          <ac:chgData name="Wang Lu" userId="0624d27f-1893-4f5c-bf1e-25397e0256ed" providerId="ADAL" clId="{B6E3EAB9-DFCD-4EFD-A46C-6B16C651DFD0}" dt="2021-05-26T01:51:12.866" v="6580" actId="1035"/>
          <ac:spMkLst>
            <pc:docMk/>
            <pc:sldMk cId="1794563314" sldId="461"/>
            <ac:spMk id="5" creationId="{0B85B17A-3E1A-480E-9D7A-E2EDC6CEFBB3}"/>
          </ac:spMkLst>
        </pc:spChg>
        <pc:spChg chg="add mod">
          <ac:chgData name="Wang Lu" userId="0624d27f-1893-4f5c-bf1e-25397e0256ed" providerId="ADAL" clId="{B6E3EAB9-DFCD-4EFD-A46C-6B16C651DFD0}" dt="2021-05-31T10:47:04.310" v="6924" actId="113"/>
          <ac:spMkLst>
            <pc:docMk/>
            <pc:sldMk cId="1794563314" sldId="461"/>
            <ac:spMk id="6" creationId="{7EF72905-56AB-43AB-B16D-D3CFB6C04F54}"/>
          </ac:spMkLst>
        </pc:spChg>
      </pc:sldChg>
      <pc:sldChg chg="addSp delSp modSp mod modNotesTx">
        <pc:chgData name="Wang Lu" userId="0624d27f-1893-4f5c-bf1e-25397e0256ed" providerId="ADAL" clId="{B6E3EAB9-DFCD-4EFD-A46C-6B16C651DFD0}" dt="2021-05-25T06:36:34.487" v="4762" actId="20577"/>
        <pc:sldMkLst>
          <pc:docMk/>
          <pc:sldMk cId="877972870" sldId="462"/>
        </pc:sldMkLst>
        <pc:spChg chg="mod">
          <ac:chgData name="Wang Lu" userId="0624d27f-1893-4f5c-bf1e-25397e0256ed" providerId="ADAL" clId="{B6E3EAB9-DFCD-4EFD-A46C-6B16C651DFD0}" dt="2021-05-25T06:15:31.136" v="4757" actId="20577"/>
          <ac:spMkLst>
            <pc:docMk/>
            <pc:sldMk cId="877972870" sldId="462"/>
            <ac:spMk id="3" creationId="{8BF6BC3C-6104-4A41-99D4-8603D673A91B}"/>
          </ac:spMkLst>
        </pc:spChg>
        <pc:picChg chg="del">
          <ac:chgData name="Wang Lu" userId="0624d27f-1893-4f5c-bf1e-25397e0256ed" providerId="ADAL" clId="{B6E3EAB9-DFCD-4EFD-A46C-6B16C651DFD0}" dt="2021-05-25T06:35:35.616" v="4758" actId="478"/>
          <ac:picMkLst>
            <pc:docMk/>
            <pc:sldMk cId="877972870" sldId="462"/>
            <ac:picMk id="6" creationId="{AD592ED8-8E16-4B16-B6F5-084BF67DCE16}"/>
          </ac:picMkLst>
        </pc:picChg>
        <pc:picChg chg="add del">
          <ac:chgData name="Wang Lu" userId="0624d27f-1893-4f5c-bf1e-25397e0256ed" providerId="ADAL" clId="{B6E3EAB9-DFCD-4EFD-A46C-6B16C651DFD0}" dt="2021-05-25T06:35:43.177" v="4760" actId="478"/>
          <ac:picMkLst>
            <pc:docMk/>
            <pc:sldMk cId="877972870" sldId="462"/>
            <ac:picMk id="7" creationId="{21AA9FF7-666B-447C-96F3-18B9937F0D06}"/>
          </ac:picMkLst>
        </pc:picChg>
        <pc:picChg chg="add">
          <ac:chgData name="Wang Lu" userId="0624d27f-1893-4f5c-bf1e-25397e0256ed" providerId="ADAL" clId="{B6E3EAB9-DFCD-4EFD-A46C-6B16C651DFD0}" dt="2021-05-25T06:36:13.502" v="4761" actId="22"/>
          <ac:picMkLst>
            <pc:docMk/>
            <pc:sldMk cId="877972870" sldId="462"/>
            <ac:picMk id="9" creationId="{08E68936-05C1-4775-B1BC-E3B6EBE1F921}"/>
          </ac:picMkLst>
        </pc:picChg>
      </pc:sldChg>
      <pc:sldChg chg="modSp mod">
        <pc:chgData name="Wang Lu" userId="0624d27f-1893-4f5c-bf1e-25397e0256ed" providerId="ADAL" clId="{B6E3EAB9-DFCD-4EFD-A46C-6B16C651DFD0}" dt="2021-05-28T02:17:46.742" v="6791" actId="1076"/>
        <pc:sldMkLst>
          <pc:docMk/>
          <pc:sldMk cId="2368537957" sldId="463"/>
        </pc:sldMkLst>
        <pc:spChg chg="mod">
          <ac:chgData name="Wang Lu" userId="0624d27f-1893-4f5c-bf1e-25397e0256ed" providerId="ADAL" clId="{B6E3EAB9-DFCD-4EFD-A46C-6B16C651DFD0}" dt="2021-05-28T02:17:21.909" v="6787" actId="20577"/>
          <ac:spMkLst>
            <pc:docMk/>
            <pc:sldMk cId="2368537957" sldId="463"/>
            <ac:spMk id="5" creationId="{01FF7E04-A6CE-440A-B820-0633D80D6D4D}"/>
          </ac:spMkLst>
        </pc:spChg>
        <pc:spChg chg="mod">
          <ac:chgData name="Wang Lu" userId="0624d27f-1893-4f5c-bf1e-25397e0256ed" providerId="ADAL" clId="{B6E3EAB9-DFCD-4EFD-A46C-6B16C651DFD0}" dt="2021-05-28T02:17:46.742" v="6791" actId="1076"/>
          <ac:spMkLst>
            <pc:docMk/>
            <pc:sldMk cId="2368537957" sldId="463"/>
            <ac:spMk id="6" creationId="{5733F510-A7C8-4798-BCA5-CE1112330153}"/>
          </ac:spMkLst>
        </pc:spChg>
        <pc:picChg chg="mod">
          <ac:chgData name="Wang Lu" userId="0624d27f-1893-4f5c-bf1e-25397e0256ed" providerId="ADAL" clId="{B6E3EAB9-DFCD-4EFD-A46C-6B16C651DFD0}" dt="2021-05-28T02:17:32.847" v="6789" actId="1076"/>
          <ac:picMkLst>
            <pc:docMk/>
            <pc:sldMk cId="2368537957" sldId="463"/>
            <ac:picMk id="7" creationId="{A6AD722F-A1DE-4C10-AA2F-3CE789FD6E03}"/>
          </ac:picMkLst>
        </pc:picChg>
        <pc:picChg chg="mod">
          <ac:chgData name="Wang Lu" userId="0624d27f-1893-4f5c-bf1e-25397e0256ed" providerId="ADAL" clId="{B6E3EAB9-DFCD-4EFD-A46C-6B16C651DFD0}" dt="2021-05-28T02:17:40.743" v="6790" actId="1076"/>
          <ac:picMkLst>
            <pc:docMk/>
            <pc:sldMk cId="2368537957" sldId="463"/>
            <ac:picMk id="8" creationId="{7AAAE9DD-56BD-4B2D-8BA0-303437BE69B4}"/>
          </ac:picMkLst>
        </pc:picChg>
      </pc:sldChg>
      <pc:sldChg chg="addSp delSp modSp mod ord modAnim modNotesTx">
        <pc:chgData name="Wang Lu" userId="0624d27f-1893-4f5c-bf1e-25397e0256ed" providerId="ADAL" clId="{B6E3EAB9-DFCD-4EFD-A46C-6B16C651DFD0}" dt="2021-05-25T09:39:17.308" v="6541" actId="1076"/>
        <pc:sldMkLst>
          <pc:docMk/>
          <pc:sldMk cId="2463476851" sldId="464"/>
        </pc:sldMkLst>
        <pc:spChg chg="mod">
          <ac:chgData name="Wang Lu" userId="0624d27f-1893-4f5c-bf1e-25397e0256ed" providerId="ADAL" clId="{B6E3EAB9-DFCD-4EFD-A46C-6B16C651DFD0}" dt="2021-05-22T07:21:52.784" v="1428" actId="20577"/>
          <ac:spMkLst>
            <pc:docMk/>
            <pc:sldMk cId="2463476851" sldId="464"/>
            <ac:spMk id="3" creationId="{8BF6BC3C-6104-4A41-99D4-8603D673A91B}"/>
          </ac:spMkLst>
        </pc:spChg>
        <pc:spChg chg="mod topLvl">
          <ac:chgData name="Wang Lu" userId="0624d27f-1893-4f5c-bf1e-25397e0256ed" providerId="ADAL" clId="{B6E3EAB9-DFCD-4EFD-A46C-6B16C651DFD0}" dt="2021-05-25T09:39:17.308" v="6541" actId="1076"/>
          <ac:spMkLst>
            <pc:docMk/>
            <pc:sldMk cId="2463476851" sldId="464"/>
            <ac:spMk id="39" creationId="{8A6B9E22-14A7-4C8E-AAB9-9FC3DFD4E4A9}"/>
          </ac:spMkLst>
        </pc:spChg>
        <pc:spChg chg="add mod">
          <ac:chgData name="Wang Lu" userId="0624d27f-1893-4f5c-bf1e-25397e0256ed" providerId="ADAL" clId="{B6E3EAB9-DFCD-4EFD-A46C-6B16C651DFD0}" dt="2021-05-25T09:39:06.067" v="6539" actId="1076"/>
          <ac:spMkLst>
            <pc:docMk/>
            <pc:sldMk cId="2463476851" sldId="464"/>
            <ac:spMk id="42" creationId="{9613A39C-4045-4614-8357-50A10FB682CB}"/>
          </ac:spMkLst>
        </pc:spChg>
        <pc:spChg chg="mod topLvl">
          <ac:chgData name="Wang Lu" userId="0624d27f-1893-4f5c-bf1e-25397e0256ed" providerId="ADAL" clId="{B6E3EAB9-DFCD-4EFD-A46C-6B16C651DFD0}" dt="2021-05-25T09:39:13.106" v="6540" actId="1076"/>
          <ac:spMkLst>
            <pc:docMk/>
            <pc:sldMk cId="2463476851" sldId="464"/>
            <ac:spMk id="44" creationId="{9F93837A-F923-419E-B6AB-2226772C2CF6}"/>
          </ac:spMkLst>
        </pc:spChg>
        <pc:spChg chg="mod">
          <ac:chgData name="Wang Lu" userId="0624d27f-1893-4f5c-bf1e-25397e0256ed" providerId="ADAL" clId="{B6E3EAB9-DFCD-4EFD-A46C-6B16C651DFD0}" dt="2021-05-25T09:39:06.067" v="6539" actId="1076"/>
          <ac:spMkLst>
            <pc:docMk/>
            <pc:sldMk cId="2463476851" sldId="464"/>
            <ac:spMk id="45" creationId="{DB4DDDE0-956D-4114-825A-E5C2E1445191}"/>
          </ac:spMkLst>
        </pc:spChg>
        <pc:spChg chg="mod">
          <ac:chgData name="Wang Lu" userId="0624d27f-1893-4f5c-bf1e-25397e0256ed" providerId="ADAL" clId="{B6E3EAB9-DFCD-4EFD-A46C-6B16C651DFD0}" dt="2021-05-23T01:58:30.525" v="3329" actId="164"/>
          <ac:spMkLst>
            <pc:docMk/>
            <pc:sldMk cId="2463476851" sldId="464"/>
            <ac:spMk id="46" creationId="{FA3D5D09-9510-47B8-AAA6-659406B1F3DA}"/>
          </ac:spMkLst>
        </pc:spChg>
        <pc:grpChg chg="add mod">
          <ac:chgData name="Wang Lu" userId="0624d27f-1893-4f5c-bf1e-25397e0256ed" providerId="ADAL" clId="{B6E3EAB9-DFCD-4EFD-A46C-6B16C651DFD0}" dt="2021-05-23T01:58:30.525" v="3329" actId="164"/>
          <ac:grpSpMkLst>
            <pc:docMk/>
            <pc:sldMk cId="2463476851" sldId="464"/>
            <ac:grpSpMk id="2" creationId="{D1693C9B-3088-4CB0-9C9D-58BCF6CC90B5}"/>
          </ac:grpSpMkLst>
        </pc:grpChg>
        <pc:grpChg chg="mod">
          <ac:chgData name="Wang Lu" userId="0624d27f-1893-4f5c-bf1e-25397e0256ed" providerId="ADAL" clId="{B6E3EAB9-DFCD-4EFD-A46C-6B16C651DFD0}" dt="2021-05-23T01:58:30.525" v="3329" actId="164"/>
          <ac:grpSpMkLst>
            <pc:docMk/>
            <pc:sldMk cId="2463476851" sldId="464"/>
            <ac:grpSpMk id="5" creationId="{394CF424-B130-4066-BC84-588528797DEF}"/>
          </ac:grpSpMkLst>
        </pc:grpChg>
        <pc:grpChg chg="add del mod">
          <ac:chgData name="Wang Lu" userId="0624d27f-1893-4f5c-bf1e-25397e0256ed" providerId="ADAL" clId="{B6E3EAB9-DFCD-4EFD-A46C-6B16C651DFD0}" dt="2021-05-23T02:03:06.743" v="3364" actId="165"/>
          <ac:grpSpMkLst>
            <pc:docMk/>
            <pc:sldMk cId="2463476851" sldId="464"/>
            <ac:grpSpMk id="38" creationId="{E2A5DE13-3E9A-4933-8193-798EA47F3DB3}"/>
          </ac:grpSpMkLst>
        </pc:grpChg>
        <pc:picChg chg="mod">
          <ac:chgData name="Wang Lu" userId="0624d27f-1893-4f5c-bf1e-25397e0256ed" providerId="ADAL" clId="{B6E3EAB9-DFCD-4EFD-A46C-6B16C651DFD0}" dt="2021-05-25T09:39:06.067" v="6539" actId="1076"/>
          <ac:picMkLst>
            <pc:docMk/>
            <pc:sldMk cId="2463476851" sldId="464"/>
            <ac:picMk id="37" creationId="{15F6F103-F0D5-4C7F-95FB-89C1720C4952}"/>
          </ac:picMkLst>
        </pc:picChg>
        <pc:picChg chg="mod topLvl">
          <ac:chgData name="Wang Lu" userId="0624d27f-1893-4f5c-bf1e-25397e0256ed" providerId="ADAL" clId="{B6E3EAB9-DFCD-4EFD-A46C-6B16C651DFD0}" dt="2021-05-25T09:39:13.106" v="6540" actId="1076"/>
          <ac:picMkLst>
            <pc:docMk/>
            <pc:sldMk cId="2463476851" sldId="464"/>
            <ac:picMk id="43" creationId="{9B8EC4DF-A0AD-45F8-A2E7-DBB7DA21EA56}"/>
          </ac:picMkLst>
        </pc:picChg>
      </pc:sldChg>
      <pc:sldChg chg="addSp delSp modSp mod delAnim modAnim">
        <pc:chgData name="Wang Lu" userId="0624d27f-1893-4f5c-bf1e-25397e0256ed" providerId="ADAL" clId="{B6E3EAB9-DFCD-4EFD-A46C-6B16C651DFD0}" dt="2021-05-25T02:21:02.052" v="4095" actId="1036"/>
        <pc:sldMkLst>
          <pc:docMk/>
          <pc:sldMk cId="1170754512" sldId="465"/>
        </pc:sldMkLst>
        <pc:spChg chg="mod">
          <ac:chgData name="Wang Lu" userId="0624d27f-1893-4f5c-bf1e-25397e0256ed" providerId="ADAL" clId="{B6E3EAB9-DFCD-4EFD-A46C-6B16C651DFD0}" dt="2021-05-25T02:09:19.517" v="4064" actId="1076"/>
          <ac:spMkLst>
            <pc:docMk/>
            <pc:sldMk cId="1170754512" sldId="465"/>
            <ac:spMk id="2" creationId="{A871BF55-879C-43A1-8C6C-F594C629AEBF}"/>
          </ac:spMkLst>
        </pc:spChg>
        <pc:spChg chg="mod">
          <ac:chgData name="Wang Lu" userId="0624d27f-1893-4f5c-bf1e-25397e0256ed" providerId="ADAL" clId="{B6E3EAB9-DFCD-4EFD-A46C-6B16C651DFD0}" dt="2021-05-22T07:21:48.238" v="1426" actId="20577"/>
          <ac:spMkLst>
            <pc:docMk/>
            <pc:sldMk cId="1170754512" sldId="465"/>
            <ac:spMk id="3" creationId="{8BF6BC3C-6104-4A41-99D4-8603D673A91B}"/>
          </ac:spMkLst>
        </pc:spChg>
        <pc:spChg chg="mod">
          <ac:chgData name="Wang Lu" userId="0624d27f-1893-4f5c-bf1e-25397e0256ed" providerId="ADAL" clId="{B6E3EAB9-DFCD-4EFD-A46C-6B16C651DFD0}" dt="2021-05-23T02:08:55.506" v="3387" actId="1076"/>
          <ac:spMkLst>
            <pc:docMk/>
            <pc:sldMk cId="1170754512" sldId="465"/>
            <ac:spMk id="33" creationId="{9A30514C-572D-4861-892F-F620396CBD91}"/>
          </ac:spMkLst>
        </pc:spChg>
        <pc:picChg chg="del">
          <ac:chgData name="Wang Lu" userId="0624d27f-1893-4f5c-bf1e-25397e0256ed" providerId="ADAL" clId="{B6E3EAB9-DFCD-4EFD-A46C-6B16C651DFD0}" dt="2021-05-23T02:07:49.985" v="3371" actId="478"/>
          <ac:picMkLst>
            <pc:docMk/>
            <pc:sldMk cId="1170754512" sldId="465"/>
            <ac:picMk id="31" creationId="{CD82EDB6-96D4-452B-849F-154D68F91238}"/>
          </ac:picMkLst>
        </pc:picChg>
        <pc:picChg chg="add del mod ord modCrop">
          <ac:chgData name="Wang Lu" userId="0624d27f-1893-4f5c-bf1e-25397e0256ed" providerId="ADAL" clId="{B6E3EAB9-DFCD-4EFD-A46C-6B16C651DFD0}" dt="2021-05-25T02:18:50.037" v="4079" actId="478"/>
          <ac:picMkLst>
            <pc:docMk/>
            <pc:sldMk cId="1170754512" sldId="465"/>
            <ac:picMk id="32" creationId="{1275D953-C341-44DE-A503-470C488BF526}"/>
          </ac:picMkLst>
        </pc:picChg>
        <pc:picChg chg="add mod ord modCrop">
          <ac:chgData name="Wang Lu" userId="0624d27f-1893-4f5c-bf1e-25397e0256ed" providerId="ADAL" clId="{B6E3EAB9-DFCD-4EFD-A46C-6B16C651DFD0}" dt="2021-05-25T02:21:02.052" v="4095" actId="1036"/>
          <ac:picMkLst>
            <pc:docMk/>
            <pc:sldMk cId="1170754512" sldId="465"/>
            <ac:picMk id="34" creationId="{297FCFFA-7FE2-4856-9D75-7BF8EB8631D3}"/>
          </ac:picMkLst>
        </pc:picChg>
      </pc:sldChg>
      <pc:sldChg chg="addSp delSp modSp mod modAnim modNotesTx">
        <pc:chgData name="Wang Lu" userId="0624d27f-1893-4f5c-bf1e-25397e0256ed" providerId="ADAL" clId="{B6E3EAB9-DFCD-4EFD-A46C-6B16C651DFD0}" dt="2021-05-28T04:46:03.100" v="6820" actId="1035"/>
        <pc:sldMkLst>
          <pc:docMk/>
          <pc:sldMk cId="3559888992" sldId="466"/>
        </pc:sldMkLst>
        <pc:spChg chg="add mod">
          <ac:chgData name="Wang Lu" userId="0624d27f-1893-4f5c-bf1e-25397e0256ed" providerId="ADAL" clId="{B6E3EAB9-DFCD-4EFD-A46C-6B16C651DFD0}" dt="2021-05-25T08:28:20.427" v="5915" actId="1076"/>
          <ac:spMkLst>
            <pc:docMk/>
            <pc:sldMk cId="3559888992" sldId="466"/>
            <ac:spMk id="2" creationId="{185236D7-2D71-4F6B-8F3F-91EA87362F17}"/>
          </ac:spMkLst>
        </pc:spChg>
        <pc:spChg chg="mod">
          <ac:chgData name="Wang Lu" userId="0624d27f-1893-4f5c-bf1e-25397e0256ed" providerId="ADAL" clId="{B6E3EAB9-DFCD-4EFD-A46C-6B16C651DFD0}" dt="2021-05-25T07:47:28.997" v="5823" actId="20577"/>
          <ac:spMkLst>
            <pc:docMk/>
            <pc:sldMk cId="3559888992" sldId="466"/>
            <ac:spMk id="3" creationId="{877F2D2C-3F06-4BA6-B27D-C7E104ABFC4A}"/>
          </ac:spMkLst>
        </pc:spChg>
        <pc:spChg chg="mod">
          <ac:chgData name="Wang Lu" userId="0624d27f-1893-4f5c-bf1e-25397e0256ed" providerId="ADAL" clId="{B6E3EAB9-DFCD-4EFD-A46C-6B16C651DFD0}" dt="2021-05-25T06:38:17.256" v="4863" actId="20577"/>
          <ac:spMkLst>
            <pc:docMk/>
            <pc:sldMk cId="3559888992" sldId="466"/>
            <ac:spMk id="4" creationId="{CA12B2B5-351D-4041-AABE-BF9BBF9646B7}"/>
          </ac:spMkLst>
        </pc:spChg>
        <pc:spChg chg="mod">
          <ac:chgData name="Wang Lu" userId="0624d27f-1893-4f5c-bf1e-25397e0256ed" providerId="ADAL" clId="{B6E3EAB9-DFCD-4EFD-A46C-6B16C651DFD0}" dt="2021-05-25T08:26:55.858" v="5900" actId="1076"/>
          <ac:spMkLst>
            <pc:docMk/>
            <pc:sldMk cId="3559888992" sldId="466"/>
            <ac:spMk id="9" creationId="{30FCC815-F1F6-4AF1-92AD-79EDF6625246}"/>
          </ac:spMkLst>
        </pc:spChg>
        <pc:spChg chg="del mod">
          <ac:chgData name="Wang Lu" userId="0624d27f-1893-4f5c-bf1e-25397e0256ed" providerId="ADAL" clId="{B6E3EAB9-DFCD-4EFD-A46C-6B16C651DFD0}" dt="2021-05-25T08:26:40.767" v="5897" actId="478"/>
          <ac:spMkLst>
            <pc:docMk/>
            <pc:sldMk cId="3559888992" sldId="466"/>
            <ac:spMk id="10" creationId="{39DD2270-E141-4FFE-B773-5CF2F0616187}"/>
          </ac:spMkLst>
        </pc:spChg>
        <pc:spChg chg="del mod">
          <ac:chgData name="Wang Lu" userId="0624d27f-1893-4f5c-bf1e-25397e0256ed" providerId="ADAL" clId="{B6E3EAB9-DFCD-4EFD-A46C-6B16C651DFD0}" dt="2021-05-25T08:26:34.257" v="5895" actId="478"/>
          <ac:spMkLst>
            <pc:docMk/>
            <pc:sldMk cId="3559888992" sldId="466"/>
            <ac:spMk id="12" creationId="{AEC431B8-183D-46E3-A1D8-3FA90A21A931}"/>
          </ac:spMkLst>
        </pc:spChg>
        <pc:spChg chg="add mod">
          <ac:chgData name="Wang Lu" userId="0624d27f-1893-4f5c-bf1e-25397e0256ed" providerId="ADAL" clId="{B6E3EAB9-DFCD-4EFD-A46C-6B16C651DFD0}" dt="2021-05-25T07:49:37.734" v="5861" actId="1076"/>
          <ac:spMkLst>
            <pc:docMk/>
            <pc:sldMk cId="3559888992" sldId="466"/>
            <ac:spMk id="13" creationId="{6543978A-1950-494B-A5A3-9F7D8967D956}"/>
          </ac:spMkLst>
        </pc:spChg>
        <pc:spChg chg="mod">
          <ac:chgData name="Wang Lu" userId="0624d27f-1893-4f5c-bf1e-25397e0256ed" providerId="ADAL" clId="{B6E3EAB9-DFCD-4EFD-A46C-6B16C651DFD0}" dt="2021-05-28T04:45:37.571" v="6810" actId="1036"/>
          <ac:spMkLst>
            <pc:docMk/>
            <pc:sldMk cId="3559888992" sldId="466"/>
            <ac:spMk id="14" creationId="{CFFB8E6C-BFB7-4887-8E1F-E65DBEBC6962}"/>
          </ac:spMkLst>
        </pc:spChg>
        <pc:spChg chg="del mod">
          <ac:chgData name="Wang Lu" userId="0624d27f-1893-4f5c-bf1e-25397e0256ed" providerId="ADAL" clId="{B6E3EAB9-DFCD-4EFD-A46C-6B16C651DFD0}" dt="2021-05-25T07:46:35.456" v="5799" actId="478"/>
          <ac:spMkLst>
            <pc:docMk/>
            <pc:sldMk cId="3559888992" sldId="466"/>
            <ac:spMk id="15" creationId="{CAB923C4-AF5B-44CD-8A83-5DF05C8B7383}"/>
          </ac:spMkLst>
        </pc:spChg>
        <pc:spChg chg="add mod">
          <ac:chgData name="Wang Lu" userId="0624d27f-1893-4f5c-bf1e-25397e0256ed" providerId="ADAL" clId="{B6E3EAB9-DFCD-4EFD-A46C-6B16C651DFD0}" dt="2021-05-25T08:42:42.840" v="6206" actId="1076"/>
          <ac:spMkLst>
            <pc:docMk/>
            <pc:sldMk cId="3559888992" sldId="466"/>
            <ac:spMk id="16" creationId="{188E92FD-F2A0-4056-836C-FA6F5DF56A60}"/>
          </ac:spMkLst>
        </pc:spChg>
        <pc:spChg chg="del mod">
          <ac:chgData name="Wang Lu" userId="0624d27f-1893-4f5c-bf1e-25397e0256ed" providerId="ADAL" clId="{B6E3EAB9-DFCD-4EFD-A46C-6B16C651DFD0}" dt="2021-05-25T07:46:28.237" v="5798" actId="478"/>
          <ac:spMkLst>
            <pc:docMk/>
            <pc:sldMk cId="3559888992" sldId="466"/>
            <ac:spMk id="17" creationId="{5558C732-321B-413A-AB18-6E48A8B2E3DE}"/>
          </ac:spMkLst>
        </pc:spChg>
        <pc:spChg chg="del mod">
          <ac:chgData name="Wang Lu" userId="0624d27f-1893-4f5c-bf1e-25397e0256ed" providerId="ADAL" clId="{B6E3EAB9-DFCD-4EFD-A46C-6B16C651DFD0}" dt="2021-05-25T07:46:41.227" v="5801" actId="478"/>
          <ac:spMkLst>
            <pc:docMk/>
            <pc:sldMk cId="3559888992" sldId="466"/>
            <ac:spMk id="19" creationId="{2C5E75F7-18AE-4974-9E0E-A03D6F49AE7A}"/>
          </ac:spMkLst>
        </pc:spChg>
        <pc:spChg chg="add del mod">
          <ac:chgData name="Wang Lu" userId="0624d27f-1893-4f5c-bf1e-25397e0256ed" providerId="ADAL" clId="{B6E3EAB9-DFCD-4EFD-A46C-6B16C651DFD0}" dt="2021-05-25T08:26:44.246" v="5898" actId="478"/>
          <ac:spMkLst>
            <pc:docMk/>
            <pc:sldMk cId="3559888992" sldId="466"/>
            <ac:spMk id="20" creationId="{6348A243-58EE-4C87-A4BD-60A8F733E32F}"/>
          </ac:spMkLst>
        </pc:spChg>
        <pc:spChg chg="add mod">
          <ac:chgData name="Wang Lu" userId="0624d27f-1893-4f5c-bf1e-25397e0256ed" providerId="ADAL" clId="{B6E3EAB9-DFCD-4EFD-A46C-6B16C651DFD0}" dt="2021-05-27T14:50:22.899" v="6677" actId="20577"/>
          <ac:spMkLst>
            <pc:docMk/>
            <pc:sldMk cId="3559888992" sldId="466"/>
            <ac:spMk id="23" creationId="{9438BB0C-B15C-480D-93B4-078D87A5766F}"/>
          </ac:spMkLst>
        </pc:spChg>
        <pc:spChg chg="add mod">
          <ac:chgData name="Wang Lu" userId="0624d27f-1893-4f5c-bf1e-25397e0256ed" providerId="ADAL" clId="{B6E3EAB9-DFCD-4EFD-A46C-6B16C651DFD0}" dt="2021-05-25T08:38:11.576" v="6096" actId="1076"/>
          <ac:spMkLst>
            <pc:docMk/>
            <pc:sldMk cId="3559888992" sldId="466"/>
            <ac:spMk id="24" creationId="{42CDF97C-FD02-4BA7-8F9A-760D92F88FF4}"/>
          </ac:spMkLst>
        </pc:spChg>
        <pc:spChg chg="add del mod">
          <ac:chgData name="Wang Lu" userId="0624d27f-1893-4f5c-bf1e-25397e0256ed" providerId="ADAL" clId="{B6E3EAB9-DFCD-4EFD-A46C-6B16C651DFD0}" dt="2021-05-25T08:31:03.997" v="5983" actId="478"/>
          <ac:spMkLst>
            <pc:docMk/>
            <pc:sldMk cId="3559888992" sldId="466"/>
            <ac:spMk id="25" creationId="{F5C46A43-29D2-41CC-A5ED-00F2B9051C00}"/>
          </ac:spMkLst>
        </pc:spChg>
        <pc:spChg chg="add mod">
          <ac:chgData name="Wang Lu" userId="0624d27f-1893-4f5c-bf1e-25397e0256ed" providerId="ADAL" clId="{B6E3EAB9-DFCD-4EFD-A46C-6B16C651DFD0}" dt="2021-05-25T08:38:57.316" v="6125" actId="164"/>
          <ac:spMkLst>
            <pc:docMk/>
            <pc:sldMk cId="3559888992" sldId="466"/>
            <ac:spMk id="29" creationId="{7AB0771F-73BB-4B8D-8419-CE0CDCE890BE}"/>
          </ac:spMkLst>
        </pc:spChg>
        <pc:spChg chg="add mod">
          <ac:chgData name="Wang Lu" userId="0624d27f-1893-4f5c-bf1e-25397e0256ed" providerId="ADAL" clId="{B6E3EAB9-DFCD-4EFD-A46C-6B16C651DFD0}" dt="2021-05-25T08:38:57.316" v="6125" actId="164"/>
          <ac:spMkLst>
            <pc:docMk/>
            <pc:sldMk cId="3559888992" sldId="466"/>
            <ac:spMk id="30" creationId="{326CE318-59DB-404E-BE29-2DEA9650CAF2}"/>
          </ac:spMkLst>
        </pc:spChg>
        <pc:spChg chg="add mod">
          <ac:chgData name="Wang Lu" userId="0624d27f-1893-4f5c-bf1e-25397e0256ed" providerId="ADAL" clId="{B6E3EAB9-DFCD-4EFD-A46C-6B16C651DFD0}" dt="2021-05-28T04:45:50.757" v="6812" actId="14100"/>
          <ac:spMkLst>
            <pc:docMk/>
            <pc:sldMk cId="3559888992" sldId="466"/>
            <ac:spMk id="32" creationId="{DF8D803C-0731-45BB-A61C-70D06591B317}"/>
          </ac:spMkLst>
        </pc:spChg>
        <pc:spChg chg="add mod">
          <ac:chgData name="Wang Lu" userId="0624d27f-1893-4f5c-bf1e-25397e0256ed" providerId="ADAL" clId="{B6E3EAB9-DFCD-4EFD-A46C-6B16C651DFD0}" dt="2021-05-25T08:38:57.316" v="6125" actId="164"/>
          <ac:spMkLst>
            <pc:docMk/>
            <pc:sldMk cId="3559888992" sldId="466"/>
            <ac:spMk id="33" creationId="{3C97CCA4-9D34-4728-9F75-B6D5DD8F65F4}"/>
          </ac:spMkLst>
        </pc:spChg>
        <pc:spChg chg="mod">
          <ac:chgData name="Wang Lu" userId="0624d27f-1893-4f5c-bf1e-25397e0256ed" providerId="ADAL" clId="{B6E3EAB9-DFCD-4EFD-A46C-6B16C651DFD0}" dt="2021-05-27T14:50:46.885" v="6687" actId="20577"/>
          <ac:spMkLst>
            <pc:docMk/>
            <pc:sldMk cId="3559888992" sldId="466"/>
            <ac:spMk id="36" creationId="{36789C10-F2E1-43A5-948B-3AEBE04CE217}"/>
          </ac:spMkLst>
        </pc:spChg>
        <pc:spChg chg="mod">
          <ac:chgData name="Wang Lu" userId="0624d27f-1893-4f5c-bf1e-25397e0256ed" providerId="ADAL" clId="{B6E3EAB9-DFCD-4EFD-A46C-6B16C651DFD0}" dt="2021-05-25T08:41:27.387" v="6196" actId="20577"/>
          <ac:spMkLst>
            <pc:docMk/>
            <pc:sldMk cId="3559888992" sldId="466"/>
            <ac:spMk id="37" creationId="{3C6F90D4-8438-4B57-A347-45BD3895B112}"/>
          </ac:spMkLst>
        </pc:spChg>
        <pc:spChg chg="mod">
          <ac:chgData name="Wang Lu" userId="0624d27f-1893-4f5c-bf1e-25397e0256ed" providerId="ADAL" clId="{B6E3EAB9-DFCD-4EFD-A46C-6B16C651DFD0}" dt="2021-05-25T08:40:24.556" v="6164"/>
          <ac:spMkLst>
            <pc:docMk/>
            <pc:sldMk cId="3559888992" sldId="466"/>
            <ac:spMk id="40" creationId="{320A8DB4-128D-4C19-B4C2-C3E51AC62CD2}"/>
          </ac:spMkLst>
        </pc:spChg>
        <pc:spChg chg="mod">
          <ac:chgData name="Wang Lu" userId="0624d27f-1893-4f5c-bf1e-25397e0256ed" providerId="ADAL" clId="{B6E3EAB9-DFCD-4EFD-A46C-6B16C651DFD0}" dt="2021-05-27T14:51:10.448" v="6689" actId="1076"/>
          <ac:spMkLst>
            <pc:docMk/>
            <pc:sldMk cId="3559888992" sldId="466"/>
            <ac:spMk id="41" creationId="{ADE77468-E7C2-46CE-98AD-FF1E772EDE4D}"/>
          </ac:spMkLst>
        </pc:spChg>
        <pc:grpChg chg="add mod">
          <ac:chgData name="Wang Lu" userId="0624d27f-1893-4f5c-bf1e-25397e0256ed" providerId="ADAL" clId="{B6E3EAB9-DFCD-4EFD-A46C-6B16C651DFD0}" dt="2021-05-28T04:46:03.100" v="6820" actId="1035"/>
          <ac:grpSpMkLst>
            <pc:docMk/>
            <pc:sldMk cId="3559888992" sldId="466"/>
            <ac:grpSpMk id="11" creationId="{0C21E753-13A0-495E-B01C-DB0D77882822}"/>
          </ac:grpSpMkLst>
        </pc:grpChg>
        <pc:grpChg chg="add mod">
          <ac:chgData name="Wang Lu" userId="0624d27f-1893-4f5c-bf1e-25397e0256ed" providerId="ADAL" clId="{B6E3EAB9-DFCD-4EFD-A46C-6B16C651DFD0}" dt="2021-05-25T08:47:22.927" v="6236" actId="1076"/>
          <ac:grpSpMkLst>
            <pc:docMk/>
            <pc:sldMk cId="3559888992" sldId="466"/>
            <ac:grpSpMk id="26" creationId="{927CDCC4-65AF-4BD4-93B6-6B2B17B0FDEC}"/>
          </ac:grpSpMkLst>
        </pc:grpChg>
        <pc:grpChg chg="add mod">
          <ac:chgData name="Wang Lu" userId="0624d27f-1893-4f5c-bf1e-25397e0256ed" providerId="ADAL" clId="{B6E3EAB9-DFCD-4EFD-A46C-6B16C651DFD0}" dt="2021-05-28T04:46:00.972" v="6817" actId="1035"/>
          <ac:grpSpMkLst>
            <pc:docMk/>
            <pc:sldMk cId="3559888992" sldId="466"/>
            <ac:grpSpMk id="34" creationId="{D887BE57-2FE9-4E77-A77B-5C9FAA5B7712}"/>
          </ac:grpSpMkLst>
        </pc:grpChg>
        <pc:grpChg chg="add mod">
          <ac:chgData name="Wang Lu" userId="0624d27f-1893-4f5c-bf1e-25397e0256ed" providerId="ADAL" clId="{B6E3EAB9-DFCD-4EFD-A46C-6B16C651DFD0}" dt="2021-05-25T08:47:25.371" v="6237" actId="1076"/>
          <ac:grpSpMkLst>
            <pc:docMk/>
            <pc:sldMk cId="3559888992" sldId="466"/>
            <ac:grpSpMk id="35" creationId="{384D64F1-94DB-44B2-A334-1359825D0A32}"/>
          </ac:grpSpMkLst>
        </pc:grpChg>
        <pc:grpChg chg="mod">
          <ac:chgData name="Wang Lu" userId="0624d27f-1893-4f5c-bf1e-25397e0256ed" providerId="ADAL" clId="{B6E3EAB9-DFCD-4EFD-A46C-6B16C651DFD0}" dt="2021-05-25T08:40:24.556" v="6164"/>
          <ac:grpSpMkLst>
            <pc:docMk/>
            <pc:sldMk cId="3559888992" sldId="466"/>
            <ac:grpSpMk id="38" creationId="{58B94D72-61C3-4F95-A0B6-4D4A8894D990}"/>
          </ac:grpSpMkLst>
        </pc:grpChg>
        <pc:picChg chg="mod">
          <ac:chgData name="Wang Lu" userId="0624d27f-1893-4f5c-bf1e-25397e0256ed" providerId="ADAL" clId="{B6E3EAB9-DFCD-4EFD-A46C-6B16C651DFD0}" dt="2021-05-25T08:28:22.587" v="5916" actId="1076"/>
          <ac:picMkLst>
            <pc:docMk/>
            <pc:sldMk cId="3559888992" sldId="466"/>
            <ac:picMk id="5" creationId="{A05C70C0-68B4-4284-8FFD-A6676EF2263E}"/>
          </ac:picMkLst>
        </pc:picChg>
        <pc:picChg chg="del mod">
          <ac:chgData name="Wang Lu" userId="0624d27f-1893-4f5c-bf1e-25397e0256ed" providerId="ADAL" clId="{B6E3EAB9-DFCD-4EFD-A46C-6B16C651DFD0}" dt="2021-05-25T08:26:37.566" v="5896" actId="478"/>
          <ac:picMkLst>
            <pc:docMk/>
            <pc:sldMk cId="3559888992" sldId="466"/>
            <ac:picMk id="6" creationId="{AA1F02A6-9035-4C65-AC4B-BCBBB8F5A2EE}"/>
          </ac:picMkLst>
        </pc:picChg>
        <pc:picChg chg="mod">
          <ac:chgData name="Wang Lu" userId="0624d27f-1893-4f5c-bf1e-25397e0256ed" providerId="ADAL" clId="{B6E3EAB9-DFCD-4EFD-A46C-6B16C651DFD0}" dt="2021-05-25T08:28:24.327" v="5917" actId="1076"/>
          <ac:picMkLst>
            <pc:docMk/>
            <pc:sldMk cId="3559888992" sldId="466"/>
            <ac:picMk id="7" creationId="{74449CF2-EFF4-4DA4-96B5-CBE1FA1C78AA}"/>
          </ac:picMkLst>
        </pc:picChg>
        <pc:picChg chg="del mod">
          <ac:chgData name="Wang Lu" userId="0624d27f-1893-4f5c-bf1e-25397e0256ed" providerId="ADAL" clId="{B6E3EAB9-DFCD-4EFD-A46C-6B16C651DFD0}" dt="2021-05-25T07:46:37.677" v="5800" actId="478"/>
          <ac:picMkLst>
            <pc:docMk/>
            <pc:sldMk cId="3559888992" sldId="466"/>
            <ac:picMk id="18" creationId="{FE597B61-2919-4120-B05D-90855D7718D1}"/>
          </ac:picMkLst>
        </pc:picChg>
        <pc:picChg chg="add mod">
          <ac:chgData name="Wang Lu" userId="0624d27f-1893-4f5c-bf1e-25397e0256ed" providerId="ADAL" clId="{B6E3EAB9-DFCD-4EFD-A46C-6B16C651DFD0}" dt="2021-05-25T08:32:04.066" v="6018" actId="164"/>
          <ac:picMkLst>
            <pc:docMk/>
            <pc:sldMk cId="3559888992" sldId="466"/>
            <ac:picMk id="21" creationId="{4837BC7E-4E01-40D5-A05F-B504C834F395}"/>
          </ac:picMkLst>
        </pc:picChg>
        <pc:picChg chg="add mod modCrop">
          <ac:chgData name="Wang Lu" userId="0624d27f-1893-4f5c-bf1e-25397e0256ed" providerId="ADAL" clId="{B6E3EAB9-DFCD-4EFD-A46C-6B16C651DFD0}" dt="2021-05-25T08:38:57.316" v="6125" actId="164"/>
          <ac:picMkLst>
            <pc:docMk/>
            <pc:sldMk cId="3559888992" sldId="466"/>
            <ac:picMk id="27" creationId="{B78E8D87-A5D0-4874-B728-6A5EFFF27908}"/>
          </ac:picMkLst>
        </pc:picChg>
        <pc:picChg chg="add mod modCrop">
          <ac:chgData name="Wang Lu" userId="0624d27f-1893-4f5c-bf1e-25397e0256ed" providerId="ADAL" clId="{B6E3EAB9-DFCD-4EFD-A46C-6B16C651DFD0}" dt="2021-05-25T08:38:57.316" v="6125" actId="164"/>
          <ac:picMkLst>
            <pc:docMk/>
            <pc:sldMk cId="3559888992" sldId="466"/>
            <ac:picMk id="28" creationId="{C6A99304-A02A-4A6C-882B-FE9F752594CA}"/>
          </ac:picMkLst>
        </pc:picChg>
        <pc:picChg chg="mod">
          <ac:chgData name="Wang Lu" userId="0624d27f-1893-4f5c-bf1e-25397e0256ed" providerId="ADAL" clId="{B6E3EAB9-DFCD-4EFD-A46C-6B16C651DFD0}" dt="2021-05-25T08:47:01.516" v="6233" actId="1076"/>
          <ac:picMkLst>
            <pc:docMk/>
            <pc:sldMk cId="3559888992" sldId="466"/>
            <ac:picMk id="39" creationId="{B7830837-7950-477A-8A01-AB13FC5AA0C9}"/>
          </ac:picMkLst>
        </pc:picChg>
      </pc:sldChg>
      <pc:sldChg chg="del">
        <pc:chgData name="Wang Lu" userId="0624d27f-1893-4f5c-bf1e-25397e0256ed" providerId="ADAL" clId="{B6E3EAB9-DFCD-4EFD-A46C-6B16C651DFD0}" dt="2021-05-22T07:20:50.493" v="1410" actId="47"/>
        <pc:sldMkLst>
          <pc:docMk/>
          <pc:sldMk cId="1479290235" sldId="467"/>
        </pc:sldMkLst>
      </pc:sldChg>
      <pc:sldChg chg="modSp mod modAnim modNotesTx">
        <pc:chgData name="Wang Lu" userId="0624d27f-1893-4f5c-bf1e-25397e0256ed" providerId="ADAL" clId="{B6E3EAB9-DFCD-4EFD-A46C-6B16C651DFD0}" dt="2021-05-25T09:34:29.367" v="6534"/>
        <pc:sldMkLst>
          <pc:docMk/>
          <pc:sldMk cId="1659994485" sldId="468"/>
        </pc:sldMkLst>
        <pc:spChg chg="mod">
          <ac:chgData name="Wang Lu" userId="0624d27f-1893-4f5c-bf1e-25397e0256ed" providerId="ADAL" clId="{B6E3EAB9-DFCD-4EFD-A46C-6B16C651DFD0}" dt="2021-05-22T07:50:15.515" v="2659" actId="1076"/>
          <ac:spMkLst>
            <pc:docMk/>
            <pc:sldMk cId="1659994485" sldId="468"/>
            <ac:spMk id="2" creationId="{DFC0717E-E89C-47CA-8BF7-6A487DB6A8C3}"/>
          </ac:spMkLst>
        </pc:spChg>
        <pc:spChg chg="mod">
          <ac:chgData name="Wang Lu" userId="0624d27f-1893-4f5c-bf1e-25397e0256ed" providerId="ADAL" clId="{B6E3EAB9-DFCD-4EFD-A46C-6B16C651DFD0}" dt="2021-05-22T07:16:36.310" v="1358" actId="20577"/>
          <ac:spMkLst>
            <pc:docMk/>
            <pc:sldMk cId="1659994485" sldId="468"/>
            <ac:spMk id="3" creationId="{BF7937D7-99CE-4BC9-A76D-5D8B0DBB1DAD}"/>
          </ac:spMkLst>
        </pc:spChg>
        <pc:spChg chg="mod">
          <ac:chgData name="Wang Lu" userId="0624d27f-1893-4f5c-bf1e-25397e0256ed" providerId="ADAL" clId="{B6E3EAB9-DFCD-4EFD-A46C-6B16C651DFD0}" dt="2021-05-22T07:50:10.557" v="2658" actId="1036"/>
          <ac:spMkLst>
            <pc:docMk/>
            <pc:sldMk cId="1659994485" sldId="468"/>
            <ac:spMk id="6" creationId="{270625B0-3329-42EA-B408-B6388A1D0C35}"/>
          </ac:spMkLst>
        </pc:spChg>
        <pc:spChg chg="mod">
          <ac:chgData name="Wang Lu" userId="0624d27f-1893-4f5c-bf1e-25397e0256ed" providerId="ADAL" clId="{B6E3EAB9-DFCD-4EFD-A46C-6B16C651DFD0}" dt="2021-05-22T07:50:10.557" v="2658" actId="1036"/>
          <ac:spMkLst>
            <pc:docMk/>
            <pc:sldMk cId="1659994485" sldId="468"/>
            <ac:spMk id="9" creationId="{CA3A57DD-8E90-4B48-9A3E-F71C989CC697}"/>
          </ac:spMkLst>
        </pc:spChg>
        <pc:spChg chg="mod">
          <ac:chgData name="Wang Lu" userId="0624d27f-1893-4f5c-bf1e-25397e0256ed" providerId="ADAL" clId="{B6E3EAB9-DFCD-4EFD-A46C-6B16C651DFD0}" dt="2021-05-22T07:50:10.557" v="2658" actId="1036"/>
          <ac:spMkLst>
            <pc:docMk/>
            <pc:sldMk cId="1659994485" sldId="468"/>
            <ac:spMk id="18" creationId="{A7A4D9DD-6DBE-43AA-8416-D8DFEB486E8E}"/>
          </ac:spMkLst>
        </pc:spChg>
        <pc:grpChg chg="mod">
          <ac:chgData name="Wang Lu" userId="0624d27f-1893-4f5c-bf1e-25397e0256ed" providerId="ADAL" clId="{B6E3EAB9-DFCD-4EFD-A46C-6B16C651DFD0}" dt="2021-05-22T07:50:10.557" v="2658" actId="1036"/>
          <ac:grpSpMkLst>
            <pc:docMk/>
            <pc:sldMk cId="1659994485" sldId="468"/>
            <ac:grpSpMk id="10" creationId="{338BB3A8-FBCC-4481-9B94-116076271232}"/>
          </ac:grpSpMkLst>
        </pc:grpChg>
        <pc:picChg chg="mod">
          <ac:chgData name="Wang Lu" userId="0624d27f-1893-4f5c-bf1e-25397e0256ed" providerId="ADAL" clId="{B6E3EAB9-DFCD-4EFD-A46C-6B16C651DFD0}" dt="2021-05-22T07:50:10.557" v="2658" actId="1036"/>
          <ac:picMkLst>
            <pc:docMk/>
            <pc:sldMk cId="1659994485" sldId="468"/>
            <ac:picMk id="7" creationId="{32394772-FB06-41C4-93C4-F78945B35AD1}"/>
          </ac:picMkLst>
        </pc:picChg>
      </pc:sldChg>
      <pc:sldChg chg="addSp delSp modSp mod ord delAnim modAnim">
        <pc:chgData name="Wang Lu" userId="0624d27f-1893-4f5c-bf1e-25397e0256ed" providerId="ADAL" clId="{B6E3EAB9-DFCD-4EFD-A46C-6B16C651DFD0}" dt="2021-05-28T02:19:53.592" v="6793"/>
        <pc:sldMkLst>
          <pc:docMk/>
          <pc:sldMk cId="333128177" sldId="469"/>
        </pc:sldMkLst>
        <pc:spChg chg="mod">
          <ac:chgData name="Wang Lu" userId="0624d27f-1893-4f5c-bf1e-25397e0256ed" providerId="ADAL" clId="{B6E3EAB9-DFCD-4EFD-A46C-6B16C651DFD0}" dt="2021-05-22T07:22:05.231" v="1430" actId="20577"/>
          <ac:spMkLst>
            <pc:docMk/>
            <pc:sldMk cId="333128177" sldId="469"/>
            <ac:spMk id="3" creationId="{8BF6BC3C-6104-4A41-99D4-8603D673A91B}"/>
          </ac:spMkLst>
        </pc:spChg>
        <pc:spChg chg="add del mod">
          <ac:chgData name="Wang Lu" userId="0624d27f-1893-4f5c-bf1e-25397e0256ed" providerId="ADAL" clId="{B6E3EAB9-DFCD-4EFD-A46C-6B16C651DFD0}" dt="2021-05-25T02:14:21.671" v="4067"/>
          <ac:spMkLst>
            <pc:docMk/>
            <pc:sldMk cId="333128177" sldId="469"/>
            <ac:spMk id="6" creationId="{3ACCDAA6-3EFC-468C-BC24-2F2E28D86D29}"/>
          </ac:spMkLst>
        </pc:spChg>
        <pc:spChg chg="mod">
          <ac:chgData name="Wang Lu" userId="0624d27f-1893-4f5c-bf1e-25397e0256ed" providerId="ADAL" clId="{B6E3EAB9-DFCD-4EFD-A46C-6B16C651DFD0}" dt="2021-05-22T07:46:37.800" v="2611" actId="1076"/>
          <ac:spMkLst>
            <pc:docMk/>
            <pc:sldMk cId="333128177" sldId="469"/>
            <ac:spMk id="39" creationId="{8A6B9E22-14A7-4C8E-AAB9-9FC3DFD4E4A9}"/>
          </ac:spMkLst>
        </pc:spChg>
        <pc:picChg chg="add mod modCrop">
          <ac:chgData name="Wang Lu" userId="0624d27f-1893-4f5c-bf1e-25397e0256ed" providerId="ADAL" clId="{B6E3EAB9-DFCD-4EFD-A46C-6B16C651DFD0}" dt="2021-05-25T02:14:41.075" v="4070" actId="1076"/>
          <ac:picMkLst>
            <pc:docMk/>
            <pc:sldMk cId="333128177" sldId="469"/>
            <ac:picMk id="7" creationId="{F3E48912-103C-400D-B6DE-323D3C35D4B5}"/>
          </ac:picMkLst>
        </pc:picChg>
        <pc:picChg chg="add mod modCrop">
          <ac:chgData name="Wang Lu" userId="0624d27f-1893-4f5c-bf1e-25397e0256ed" providerId="ADAL" clId="{B6E3EAB9-DFCD-4EFD-A46C-6B16C651DFD0}" dt="2021-05-25T02:15:51.211" v="4077" actId="1076"/>
          <ac:picMkLst>
            <pc:docMk/>
            <pc:sldMk cId="333128177" sldId="469"/>
            <ac:picMk id="8" creationId="{BF7CE1CC-E506-4D74-9B33-4E996B3E07B7}"/>
          </ac:picMkLst>
        </pc:picChg>
        <pc:picChg chg="del">
          <ac:chgData name="Wang Lu" userId="0624d27f-1893-4f5c-bf1e-25397e0256ed" providerId="ADAL" clId="{B6E3EAB9-DFCD-4EFD-A46C-6B16C651DFD0}" dt="2021-05-25T02:14:18.730" v="4066" actId="478"/>
          <ac:picMkLst>
            <pc:docMk/>
            <pc:sldMk cId="333128177" sldId="469"/>
            <ac:picMk id="43" creationId="{85F195C2-E214-4683-9D95-3776EABA0352}"/>
          </ac:picMkLst>
        </pc:picChg>
        <pc:picChg chg="del mod">
          <ac:chgData name="Wang Lu" userId="0624d27f-1893-4f5c-bf1e-25397e0256ed" providerId="ADAL" clId="{B6E3EAB9-DFCD-4EFD-A46C-6B16C651DFD0}" dt="2021-05-25T02:15:22.005" v="4071" actId="478"/>
          <ac:picMkLst>
            <pc:docMk/>
            <pc:sldMk cId="333128177" sldId="469"/>
            <ac:picMk id="44" creationId="{5963D5ED-6ACC-4232-9E20-3AD3AFAA4F58}"/>
          </ac:picMkLst>
        </pc:picChg>
      </pc:sldChg>
      <pc:sldChg chg="del">
        <pc:chgData name="Wang Lu" userId="0624d27f-1893-4f5c-bf1e-25397e0256ed" providerId="ADAL" clId="{B6E3EAB9-DFCD-4EFD-A46C-6B16C651DFD0}" dt="2021-05-22T07:26:54.533" v="1531" actId="47"/>
        <pc:sldMkLst>
          <pc:docMk/>
          <pc:sldMk cId="2552031265" sldId="470"/>
        </pc:sldMkLst>
      </pc:sldChg>
      <pc:sldChg chg="delSp modSp mod modNotesTx">
        <pc:chgData name="Wang Lu" userId="0624d27f-1893-4f5c-bf1e-25397e0256ed" providerId="ADAL" clId="{B6E3EAB9-DFCD-4EFD-A46C-6B16C651DFD0}" dt="2021-05-26T15:33:12.986" v="6662" actId="27636"/>
        <pc:sldMkLst>
          <pc:docMk/>
          <pc:sldMk cId="2165179741" sldId="471"/>
        </pc:sldMkLst>
        <pc:spChg chg="mod">
          <ac:chgData name="Wang Lu" userId="0624d27f-1893-4f5c-bf1e-25397e0256ed" providerId="ADAL" clId="{B6E3EAB9-DFCD-4EFD-A46C-6B16C651DFD0}" dt="2021-05-26T15:33:12.986" v="6662" actId="27636"/>
          <ac:spMkLst>
            <pc:docMk/>
            <pc:sldMk cId="2165179741" sldId="471"/>
            <ac:spMk id="2" creationId="{A871BF55-879C-43A1-8C6C-F594C629AEBF}"/>
          </ac:spMkLst>
        </pc:spChg>
        <pc:spChg chg="del mod">
          <ac:chgData name="Wang Lu" userId="0624d27f-1893-4f5c-bf1e-25397e0256ed" providerId="ADAL" clId="{B6E3EAB9-DFCD-4EFD-A46C-6B16C651DFD0}" dt="2021-05-22T07:22:59.071" v="1441" actId="478"/>
          <ac:spMkLst>
            <pc:docMk/>
            <pc:sldMk cId="2165179741" sldId="471"/>
            <ac:spMk id="3" creationId="{8BF6BC3C-6104-4A41-99D4-8603D673A91B}"/>
          </ac:spMkLst>
        </pc:spChg>
      </pc:sldChg>
      <pc:sldChg chg="del ord">
        <pc:chgData name="Wang Lu" userId="0624d27f-1893-4f5c-bf1e-25397e0256ed" providerId="ADAL" clId="{B6E3EAB9-DFCD-4EFD-A46C-6B16C651DFD0}" dt="2021-05-22T07:25:16.843" v="1510" actId="47"/>
        <pc:sldMkLst>
          <pc:docMk/>
          <pc:sldMk cId="3896608507" sldId="472"/>
        </pc:sldMkLst>
      </pc:sldChg>
      <pc:sldChg chg="addSp delSp modSp mod ord modNotesTx">
        <pc:chgData name="Wang Lu" userId="0624d27f-1893-4f5c-bf1e-25397e0256ed" providerId="ADAL" clId="{B6E3EAB9-DFCD-4EFD-A46C-6B16C651DFD0}" dt="2021-05-28T02:03:05.020" v="6754" actId="14100"/>
        <pc:sldMkLst>
          <pc:docMk/>
          <pc:sldMk cId="3185961326" sldId="475"/>
        </pc:sldMkLst>
        <pc:spChg chg="mod">
          <ac:chgData name="Wang Lu" userId="0624d27f-1893-4f5c-bf1e-25397e0256ed" providerId="ADAL" clId="{B6E3EAB9-DFCD-4EFD-A46C-6B16C651DFD0}" dt="2021-05-25T06:39:43.107" v="4866"/>
          <ac:spMkLst>
            <pc:docMk/>
            <pc:sldMk cId="3185961326" sldId="475"/>
            <ac:spMk id="4" creationId="{523FC551-9358-4F12-97A4-E5E7890E5F06}"/>
          </ac:spMkLst>
        </pc:spChg>
        <pc:spChg chg="add del mod">
          <ac:chgData name="Wang Lu" userId="0624d27f-1893-4f5c-bf1e-25397e0256ed" providerId="ADAL" clId="{B6E3EAB9-DFCD-4EFD-A46C-6B16C651DFD0}" dt="2021-05-28T02:01:44.386" v="6714" actId="478"/>
          <ac:spMkLst>
            <pc:docMk/>
            <pc:sldMk cId="3185961326" sldId="475"/>
            <ac:spMk id="5" creationId="{348A838C-3623-4BD6-941E-04C7F6052CE2}"/>
          </ac:spMkLst>
        </pc:spChg>
        <pc:spChg chg="add mod">
          <ac:chgData name="Wang Lu" userId="0624d27f-1893-4f5c-bf1e-25397e0256ed" providerId="ADAL" clId="{B6E3EAB9-DFCD-4EFD-A46C-6B16C651DFD0}" dt="2021-05-28T02:02:32.877" v="6726" actId="1076"/>
          <ac:spMkLst>
            <pc:docMk/>
            <pc:sldMk cId="3185961326" sldId="475"/>
            <ac:spMk id="6" creationId="{9BA71B3A-D303-4711-B902-E5F3B7C16647}"/>
          </ac:spMkLst>
        </pc:spChg>
        <pc:spChg chg="del mod">
          <ac:chgData name="Wang Lu" userId="0624d27f-1893-4f5c-bf1e-25397e0256ed" providerId="ADAL" clId="{B6E3EAB9-DFCD-4EFD-A46C-6B16C651DFD0}" dt="2021-05-22T07:02:23.501" v="1233"/>
          <ac:spMkLst>
            <pc:docMk/>
            <pc:sldMk cId="3185961326" sldId="475"/>
            <ac:spMk id="10" creationId="{1AE5437F-7723-475F-AE20-43A42205C673}"/>
          </ac:spMkLst>
        </pc:spChg>
        <pc:spChg chg="add mod">
          <ac:chgData name="Wang Lu" userId="0624d27f-1893-4f5c-bf1e-25397e0256ed" providerId="ADAL" clId="{B6E3EAB9-DFCD-4EFD-A46C-6B16C651DFD0}" dt="2021-05-28T02:03:05.020" v="6754" actId="14100"/>
          <ac:spMkLst>
            <pc:docMk/>
            <pc:sldMk cId="3185961326" sldId="475"/>
            <ac:spMk id="10" creationId="{D4883597-5CF5-4468-96F0-3B6D952514C7}"/>
          </ac:spMkLst>
        </pc:spChg>
        <pc:spChg chg="mod">
          <ac:chgData name="Wang Lu" userId="0624d27f-1893-4f5c-bf1e-25397e0256ed" providerId="ADAL" clId="{B6E3EAB9-DFCD-4EFD-A46C-6B16C651DFD0}" dt="2021-05-22T07:13:15.804" v="1291" actId="255"/>
          <ac:spMkLst>
            <pc:docMk/>
            <pc:sldMk cId="3185961326" sldId="475"/>
            <ac:spMk id="12" creationId="{78C330C9-B6A1-4738-B606-F2045AE870B8}"/>
          </ac:spMkLst>
        </pc:spChg>
        <pc:spChg chg="mod">
          <ac:chgData name="Wang Lu" userId="0624d27f-1893-4f5c-bf1e-25397e0256ed" providerId="ADAL" clId="{B6E3EAB9-DFCD-4EFD-A46C-6B16C651DFD0}" dt="2021-05-22T07:13:04.743" v="1289" actId="255"/>
          <ac:spMkLst>
            <pc:docMk/>
            <pc:sldMk cId="3185961326" sldId="475"/>
            <ac:spMk id="101" creationId="{BC254C4A-080A-4491-BD1D-A66BAF155DFE}"/>
          </ac:spMkLst>
        </pc:spChg>
        <pc:picChg chg="mod">
          <ac:chgData name="Wang Lu" userId="0624d27f-1893-4f5c-bf1e-25397e0256ed" providerId="ADAL" clId="{B6E3EAB9-DFCD-4EFD-A46C-6B16C651DFD0}" dt="2021-05-22T07:02:14.388" v="1228" actId="1076"/>
          <ac:picMkLst>
            <pc:docMk/>
            <pc:sldMk cId="3185961326" sldId="475"/>
            <ac:picMk id="100" creationId="{E728157E-8CF3-43D2-BDFB-D1BA89E7A265}"/>
          </ac:picMkLst>
        </pc:picChg>
      </pc:sldChg>
      <pc:sldChg chg="modSp add mod modNotesTx">
        <pc:chgData name="Wang Lu" userId="0624d27f-1893-4f5c-bf1e-25397e0256ed" providerId="ADAL" clId="{B6E3EAB9-DFCD-4EFD-A46C-6B16C651DFD0}" dt="2021-05-25T01:14:09.195" v="4060" actId="20577"/>
        <pc:sldMkLst>
          <pc:docMk/>
          <pc:sldMk cId="1998355129" sldId="476"/>
        </pc:sldMkLst>
        <pc:spChg chg="mod">
          <ac:chgData name="Wang Lu" userId="0624d27f-1893-4f5c-bf1e-25397e0256ed" providerId="ADAL" clId="{B6E3EAB9-DFCD-4EFD-A46C-6B16C651DFD0}" dt="2021-05-22T07:13:43.049" v="1297" actId="20577"/>
          <ac:spMkLst>
            <pc:docMk/>
            <pc:sldMk cId="1998355129" sldId="476"/>
            <ac:spMk id="3" creationId="{58142BA2-8E0B-49DC-AFFA-3627D9ED95D8}"/>
          </ac:spMkLst>
        </pc:spChg>
        <pc:spChg chg="mod">
          <ac:chgData name="Wang Lu" userId="0624d27f-1893-4f5c-bf1e-25397e0256ed" providerId="ADAL" clId="{B6E3EAB9-DFCD-4EFD-A46C-6B16C651DFD0}" dt="2021-05-22T09:12:26.427" v="2832" actId="1035"/>
          <ac:spMkLst>
            <pc:docMk/>
            <pc:sldMk cId="1998355129" sldId="476"/>
            <ac:spMk id="10" creationId="{1272B704-2FE6-45BD-B03B-A4573F544E3D}"/>
          </ac:spMkLst>
        </pc:spChg>
        <pc:picChg chg="mod">
          <ac:chgData name="Wang Lu" userId="0624d27f-1893-4f5c-bf1e-25397e0256ed" providerId="ADAL" clId="{B6E3EAB9-DFCD-4EFD-A46C-6B16C651DFD0}" dt="2021-05-22T09:11:56.670" v="2817" actId="1076"/>
          <ac:picMkLst>
            <pc:docMk/>
            <pc:sldMk cId="1998355129" sldId="476"/>
            <ac:picMk id="6" creationId="{65574901-99E6-4721-892C-173636EB4F78}"/>
          </ac:picMkLst>
        </pc:picChg>
      </pc:sldChg>
      <pc:sldChg chg="del">
        <pc:chgData name="Wang Lu" userId="0624d27f-1893-4f5c-bf1e-25397e0256ed" providerId="ADAL" clId="{B6E3EAB9-DFCD-4EFD-A46C-6B16C651DFD0}" dt="2021-05-22T03:15:13.491" v="31" actId="2696"/>
        <pc:sldMkLst>
          <pc:docMk/>
          <pc:sldMk cId="3176238345" sldId="476"/>
        </pc:sldMkLst>
      </pc:sldChg>
      <pc:sldChg chg="addSp modSp add mod modAnim modNotesTx">
        <pc:chgData name="Wang Lu" userId="0624d27f-1893-4f5c-bf1e-25397e0256ed" providerId="ADAL" clId="{B6E3EAB9-DFCD-4EFD-A46C-6B16C651DFD0}" dt="2021-05-28T02:06:32.730" v="6756" actId="732"/>
        <pc:sldMkLst>
          <pc:docMk/>
          <pc:sldMk cId="3091752108" sldId="477"/>
        </pc:sldMkLst>
        <pc:spChg chg="mod">
          <ac:chgData name="Wang Lu" userId="0624d27f-1893-4f5c-bf1e-25397e0256ed" providerId="ADAL" clId="{B6E3EAB9-DFCD-4EFD-A46C-6B16C651DFD0}" dt="2021-05-22T07:14:04.474" v="1309" actId="20577"/>
          <ac:spMkLst>
            <pc:docMk/>
            <pc:sldMk cId="3091752108" sldId="477"/>
            <ac:spMk id="3" creationId="{58142BA2-8E0B-49DC-AFFA-3627D9ED95D8}"/>
          </ac:spMkLst>
        </pc:spChg>
        <pc:spChg chg="add mod">
          <ac:chgData name="Wang Lu" userId="0624d27f-1893-4f5c-bf1e-25397e0256ed" providerId="ADAL" clId="{B6E3EAB9-DFCD-4EFD-A46C-6B16C651DFD0}" dt="2021-05-22T10:12:38.136" v="3319" actId="164"/>
          <ac:spMkLst>
            <pc:docMk/>
            <pc:sldMk cId="3091752108" sldId="477"/>
            <ac:spMk id="9" creationId="{50CBFEBD-9510-4B61-A771-8DF8EC701DE5}"/>
          </ac:spMkLst>
        </pc:spChg>
        <pc:spChg chg="add mod">
          <ac:chgData name="Wang Lu" userId="0624d27f-1893-4f5c-bf1e-25397e0256ed" providerId="ADAL" clId="{B6E3EAB9-DFCD-4EFD-A46C-6B16C651DFD0}" dt="2021-05-22T10:12:38.136" v="3319" actId="164"/>
          <ac:spMkLst>
            <pc:docMk/>
            <pc:sldMk cId="3091752108" sldId="477"/>
            <ac:spMk id="11" creationId="{0B8A70CE-BFD7-4E49-85F0-CA60E822203B}"/>
          </ac:spMkLst>
        </pc:spChg>
        <pc:spChg chg="add mod">
          <ac:chgData name="Wang Lu" userId="0624d27f-1893-4f5c-bf1e-25397e0256ed" providerId="ADAL" clId="{B6E3EAB9-DFCD-4EFD-A46C-6B16C651DFD0}" dt="2021-05-22T10:12:38.136" v="3319" actId="164"/>
          <ac:spMkLst>
            <pc:docMk/>
            <pc:sldMk cId="3091752108" sldId="477"/>
            <ac:spMk id="12" creationId="{65584E8E-41A2-467F-ADE4-3A967CBD4AA8}"/>
          </ac:spMkLst>
        </pc:spChg>
        <pc:spChg chg="mod">
          <ac:chgData name="Wang Lu" userId="0624d27f-1893-4f5c-bf1e-25397e0256ed" providerId="ADAL" clId="{B6E3EAB9-DFCD-4EFD-A46C-6B16C651DFD0}" dt="2021-05-22T10:12:55.103" v="3323" actId="1076"/>
          <ac:spMkLst>
            <pc:docMk/>
            <pc:sldMk cId="3091752108" sldId="477"/>
            <ac:spMk id="14" creationId="{DF80D55E-0AA4-4E5F-8B1A-C1A25EF6E4DC}"/>
          </ac:spMkLst>
        </pc:spChg>
        <pc:grpChg chg="add mod">
          <ac:chgData name="Wang Lu" userId="0624d27f-1893-4f5c-bf1e-25397e0256ed" providerId="ADAL" clId="{B6E3EAB9-DFCD-4EFD-A46C-6B16C651DFD0}" dt="2021-05-22T10:12:40.603" v="3320" actId="1076"/>
          <ac:grpSpMkLst>
            <pc:docMk/>
            <pc:sldMk cId="3091752108" sldId="477"/>
            <ac:grpSpMk id="5" creationId="{5735FEC9-444C-451D-A010-E7F7CAE9D059}"/>
          </ac:grpSpMkLst>
        </pc:grpChg>
        <pc:picChg chg="mod">
          <ac:chgData name="Wang Lu" userId="0624d27f-1893-4f5c-bf1e-25397e0256ed" providerId="ADAL" clId="{B6E3EAB9-DFCD-4EFD-A46C-6B16C651DFD0}" dt="2021-05-22T10:12:38.136" v="3319" actId="164"/>
          <ac:picMkLst>
            <pc:docMk/>
            <pc:sldMk cId="3091752108" sldId="477"/>
            <ac:picMk id="6" creationId="{00781EA6-B2B7-40F3-8051-FA7276D40011}"/>
          </ac:picMkLst>
        </pc:picChg>
        <pc:picChg chg="mod modCrop">
          <ac:chgData name="Wang Lu" userId="0624d27f-1893-4f5c-bf1e-25397e0256ed" providerId="ADAL" clId="{B6E3EAB9-DFCD-4EFD-A46C-6B16C651DFD0}" dt="2021-05-28T02:06:32.730" v="6756" actId="732"/>
          <ac:picMkLst>
            <pc:docMk/>
            <pc:sldMk cId="3091752108" sldId="477"/>
            <ac:picMk id="8" creationId="{912BA535-2470-444A-B025-4E464F756C73}"/>
          </ac:picMkLst>
        </pc:picChg>
      </pc:sldChg>
      <pc:sldChg chg="del">
        <pc:chgData name="Wang Lu" userId="0624d27f-1893-4f5c-bf1e-25397e0256ed" providerId="ADAL" clId="{B6E3EAB9-DFCD-4EFD-A46C-6B16C651DFD0}" dt="2021-05-22T03:15:13.491" v="31" actId="2696"/>
        <pc:sldMkLst>
          <pc:docMk/>
          <pc:sldMk cId="3477095013" sldId="477"/>
        </pc:sldMkLst>
      </pc:sldChg>
      <pc:sldChg chg="del">
        <pc:chgData name="Wang Lu" userId="0624d27f-1893-4f5c-bf1e-25397e0256ed" providerId="ADAL" clId="{B6E3EAB9-DFCD-4EFD-A46C-6B16C651DFD0}" dt="2021-05-22T03:15:13.491" v="31" actId="2696"/>
        <pc:sldMkLst>
          <pc:docMk/>
          <pc:sldMk cId="455577649" sldId="478"/>
        </pc:sldMkLst>
      </pc:sldChg>
      <pc:sldChg chg="modSp add mod modAnim modNotesTx">
        <pc:chgData name="Wang Lu" userId="0624d27f-1893-4f5c-bf1e-25397e0256ed" providerId="ADAL" clId="{B6E3EAB9-DFCD-4EFD-A46C-6B16C651DFD0}" dt="2021-05-25T01:13:33.527" v="4057" actId="20577"/>
        <pc:sldMkLst>
          <pc:docMk/>
          <pc:sldMk cId="4251573148" sldId="478"/>
        </pc:sldMkLst>
        <pc:spChg chg="mod">
          <ac:chgData name="Wang Lu" userId="0624d27f-1893-4f5c-bf1e-25397e0256ed" providerId="ADAL" clId="{B6E3EAB9-DFCD-4EFD-A46C-6B16C651DFD0}" dt="2021-05-22T09:13:53.666" v="2836" actId="20577"/>
          <ac:spMkLst>
            <pc:docMk/>
            <pc:sldMk cId="4251573148" sldId="478"/>
            <ac:spMk id="2" creationId="{10062F04-C634-413B-90B4-94DA8DFC4485}"/>
          </ac:spMkLst>
        </pc:spChg>
        <pc:spChg chg="mod">
          <ac:chgData name="Wang Lu" userId="0624d27f-1893-4f5c-bf1e-25397e0256ed" providerId="ADAL" clId="{B6E3EAB9-DFCD-4EFD-A46C-6B16C651DFD0}" dt="2021-05-22T09:15:03.525" v="2841"/>
          <ac:spMkLst>
            <pc:docMk/>
            <pc:sldMk cId="4251573148" sldId="478"/>
            <ac:spMk id="3" creationId="{58142BA2-8E0B-49DC-AFFA-3627D9ED95D8}"/>
          </ac:spMkLst>
        </pc:spChg>
        <pc:spChg chg="mod">
          <ac:chgData name="Wang Lu" userId="0624d27f-1893-4f5c-bf1e-25397e0256ed" providerId="ADAL" clId="{B6E3EAB9-DFCD-4EFD-A46C-6B16C651DFD0}" dt="2021-05-22T13:47:30.755" v="3324" actId="6549"/>
          <ac:spMkLst>
            <pc:docMk/>
            <pc:sldMk cId="4251573148" sldId="478"/>
            <ac:spMk id="14" creationId="{DF80D55E-0AA4-4E5F-8B1A-C1A25EF6E4DC}"/>
          </ac:spMkLst>
        </pc:spChg>
        <pc:picChg chg="mod">
          <ac:chgData name="Wang Lu" userId="0624d27f-1893-4f5c-bf1e-25397e0256ed" providerId="ADAL" clId="{B6E3EAB9-DFCD-4EFD-A46C-6B16C651DFD0}" dt="2021-05-22T09:15:08.034" v="2842" actId="1076"/>
          <ac:picMkLst>
            <pc:docMk/>
            <pc:sldMk cId="4251573148" sldId="478"/>
            <ac:picMk id="7" creationId="{FA2CEE54-284C-47D8-8C3E-3066DF9D46E6}"/>
          </ac:picMkLst>
        </pc:picChg>
        <pc:picChg chg="mod">
          <ac:chgData name="Wang Lu" userId="0624d27f-1893-4f5c-bf1e-25397e0256ed" providerId="ADAL" clId="{B6E3EAB9-DFCD-4EFD-A46C-6B16C651DFD0}" dt="2021-05-22T09:16:01.819" v="2856" actId="1035"/>
          <ac:picMkLst>
            <pc:docMk/>
            <pc:sldMk cId="4251573148" sldId="478"/>
            <ac:picMk id="11" creationId="{7E9A3077-DD55-428C-9A0B-25340A49043A}"/>
          </ac:picMkLst>
        </pc:picChg>
        <pc:picChg chg="mod">
          <ac:chgData name="Wang Lu" userId="0624d27f-1893-4f5c-bf1e-25397e0256ed" providerId="ADAL" clId="{B6E3EAB9-DFCD-4EFD-A46C-6B16C651DFD0}" dt="2021-05-22T09:15:32.821" v="2847" actId="1076"/>
          <ac:picMkLst>
            <pc:docMk/>
            <pc:sldMk cId="4251573148" sldId="478"/>
            <ac:picMk id="13" creationId="{4923D211-905D-450D-B2AD-93B2A8B9D0B9}"/>
          </ac:picMkLst>
        </pc:picChg>
      </pc:sldChg>
      <pc:sldChg chg="addSp delSp modSp mod delAnim modAnim modNotesTx">
        <pc:chgData name="Wang Lu" userId="0624d27f-1893-4f5c-bf1e-25397e0256ed" providerId="ADAL" clId="{B6E3EAB9-DFCD-4EFD-A46C-6B16C651DFD0}" dt="2021-05-26T15:21:51.904" v="6652" actId="1036"/>
        <pc:sldMkLst>
          <pc:docMk/>
          <pc:sldMk cId="2337813193" sldId="479"/>
        </pc:sldMkLst>
        <pc:spChg chg="mod">
          <ac:chgData name="Wang Lu" userId="0624d27f-1893-4f5c-bf1e-25397e0256ed" providerId="ADAL" clId="{B6E3EAB9-DFCD-4EFD-A46C-6B16C651DFD0}" dt="2021-05-25T06:42:57.757" v="4906" actId="20577"/>
          <ac:spMkLst>
            <pc:docMk/>
            <pc:sldMk cId="2337813193" sldId="479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2337813193" sldId="479"/>
            <ac:spMk id="4" creationId="{2C273987-B164-4730-A631-3912A2EB62F0}"/>
          </ac:spMkLst>
        </pc:spChg>
        <pc:spChg chg="mod">
          <ac:chgData name="Wang Lu" userId="0624d27f-1893-4f5c-bf1e-25397e0256ed" providerId="ADAL" clId="{B6E3EAB9-DFCD-4EFD-A46C-6B16C651DFD0}" dt="2021-05-26T15:19:46.885" v="6627" actId="1076"/>
          <ac:spMkLst>
            <pc:docMk/>
            <pc:sldMk cId="2337813193" sldId="479"/>
            <ac:spMk id="5" creationId="{0430FF85-DAB0-4889-8CBD-21839BF78719}"/>
          </ac:spMkLst>
        </pc:spChg>
        <pc:spChg chg="add del mod">
          <ac:chgData name="Wang Lu" userId="0624d27f-1893-4f5c-bf1e-25397e0256ed" providerId="ADAL" clId="{B6E3EAB9-DFCD-4EFD-A46C-6B16C651DFD0}" dt="2021-05-26T15:20:22.094" v="6635" actId="478"/>
          <ac:spMkLst>
            <pc:docMk/>
            <pc:sldMk cId="2337813193" sldId="479"/>
            <ac:spMk id="6" creationId="{98E619A2-6A7B-4EB8-9E1F-1EB850745CFC}"/>
          </ac:spMkLst>
        </pc:spChg>
        <pc:spChg chg="add mod">
          <ac:chgData name="Wang Lu" userId="0624d27f-1893-4f5c-bf1e-25397e0256ed" providerId="ADAL" clId="{B6E3EAB9-DFCD-4EFD-A46C-6B16C651DFD0}" dt="2021-05-24T13:44:53.174" v="3968" actId="164"/>
          <ac:spMkLst>
            <pc:docMk/>
            <pc:sldMk cId="2337813193" sldId="479"/>
            <ac:spMk id="7" creationId="{1B9E6036-3A40-4E6A-8B6E-C242178E20CD}"/>
          </ac:spMkLst>
        </pc:spChg>
        <pc:spChg chg="add mod">
          <ac:chgData name="Wang Lu" userId="0624d27f-1893-4f5c-bf1e-25397e0256ed" providerId="ADAL" clId="{B6E3EAB9-DFCD-4EFD-A46C-6B16C651DFD0}" dt="2021-05-24T13:44:53.174" v="3968" actId="164"/>
          <ac:spMkLst>
            <pc:docMk/>
            <pc:sldMk cId="2337813193" sldId="479"/>
            <ac:spMk id="8" creationId="{B276F46A-7622-4729-BBD5-E382E1EB12AF}"/>
          </ac:spMkLst>
        </pc:spChg>
        <pc:spChg chg="add del mod">
          <ac:chgData name="Wang Lu" userId="0624d27f-1893-4f5c-bf1e-25397e0256ed" providerId="ADAL" clId="{B6E3EAB9-DFCD-4EFD-A46C-6B16C651DFD0}" dt="2021-05-26T15:20:46.346" v="6640" actId="478"/>
          <ac:spMkLst>
            <pc:docMk/>
            <pc:sldMk cId="2337813193" sldId="479"/>
            <ac:spMk id="11" creationId="{B57602C9-8EA7-443C-88D5-1804AA74499F}"/>
          </ac:spMkLst>
        </pc:spChg>
        <pc:spChg chg="add del mod">
          <ac:chgData name="Wang Lu" userId="0624d27f-1893-4f5c-bf1e-25397e0256ed" providerId="ADAL" clId="{B6E3EAB9-DFCD-4EFD-A46C-6B16C651DFD0}" dt="2021-05-26T15:20:20.282" v="6634" actId="478"/>
          <ac:spMkLst>
            <pc:docMk/>
            <pc:sldMk cId="2337813193" sldId="479"/>
            <ac:spMk id="12" creationId="{D1F273B8-BC9D-402D-8FBC-AFE08418852B}"/>
          </ac:spMkLst>
        </pc:spChg>
        <pc:spChg chg="add del mod">
          <ac:chgData name="Wang Lu" userId="0624d27f-1893-4f5c-bf1e-25397e0256ed" providerId="ADAL" clId="{B6E3EAB9-DFCD-4EFD-A46C-6B16C651DFD0}" dt="2021-05-26T15:20:24.161" v="6636" actId="478"/>
          <ac:spMkLst>
            <pc:docMk/>
            <pc:sldMk cId="2337813193" sldId="479"/>
            <ac:spMk id="13" creationId="{066AF59D-27D4-477A-870E-66635ED2EF5E}"/>
          </ac:spMkLst>
        </pc:spChg>
        <pc:spChg chg="add del mod">
          <ac:chgData name="Wang Lu" userId="0624d27f-1893-4f5c-bf1e-25397e0256ed" providerId="ADAL" clId="{B6E3EAB9-DFCD-4EFD-A46C-6B16C651DFD0}" dt="2021-05-26T15:20:25.761" v="6637" actId="478"/>
          <ac:spMkLst>
            <pc:docMk/>
            <pc:sldMk cId="2337813193" sldId="479"/>
            <ac:spMk id="14" creationId="{BF2B2558-C498-41A5-A309-09A4CF9272B3}"/>
          </ac:spMkLst>
        </pc:spChg>
        <pc:spChg chg="add mod">
          <ac:chgData name="Wang Lu" userId="0624d27f-1893-4f5c-bf1e-25397e0256ed" providerId="ADAL" clId="{B6E3EAB9-DFCD-4EFD-A46C-6B16C651DFD0}" dt="2021-05-26T15:20:13.376" v="6631" actId="164"/>
          <ac:spMkLst>
            <pc:docMk/>
            <pc:sldMk cId="2337813193" sldId="479"/>
            <ac:spMk id="16" creationId="{6C181F6D-B032-49C1-9F09-F4882A6BBCCB}"/>
          </ac:spMkLst>
        </pc:spChg>
        <pc:spChg chg="add mod">
          <ac:chgData name="Wang Lu" userId="0624d27f-1893-4f5c-bf1e-25397e0256ed" providerId="ADAL" clId="{B6E3EAB9-DFCD-4EFD-A46C-6B16C651DFD0}" dt="2021-05-26T15:20:13.376" v="6631" actId="164"/>
          <ac:spMkLst>
            <pc:docMk/>
            <pc:sldMk cId="2337813193" sldId="479"/>
            <ac:spMk id="17" creationId="{B5FA7D35-D5D3-49C3-9278-42DA09D01A63}"/>
          </ac:spMkLst>
        </pc:spChg>
        <pc:spChg chg="add mod">
          <ac:chgData name="Wang Lu" userId="0624d27f-1893-4f5c-bf1e-25397e0256ed" providerId="ADAL" clId="{B6E3EAB9-DFCD-4EFD-A46C-6B16C651DFD0}" dt="2021-05-26T15:20:13.376" v="6631" actId="164"/>
          <ac:spMkLst>
            <pc:docMk/>
            <pc:sldMk cId="2337813193" sldId="479"/>
            <ac:spMk id="18" creationId="{B9A1266E-0FD5-4EB9-8AF6-4E2F8F66A3FE}"/>
          </ac:spMkLst>
        </pc:spChg>
        <pc:spChg chg="add mod">
          <ac:chgData name="Wang Lu" userId="0624d27f-1893-4f5c-bf1e-25397e0256ed" providerId="ADAL" clId="{B6E3EAB9-DFCD-4EFD-A46C-6B16C651DFD0}" dt="2021-05-26T15:20:13.376" v="6631" actId="164"/>
          <ac:spMkLst>
            <pc:docMk/>
            <pc:sldMk cId="2337813193" sldId="479"/>
            <ac:spMk id="19" creationId="{AC97117F-0A85-4B18-B301-C7DDCD4E589B}"/>
          </ac:spMkLst>
        </pc:spChg>
        <pc:spChg chg="mod">
          <ac:chgData name="Wang Lu" userId="0624d27f-1893-4f5c-bf1e-25397e0256ed" providerId="ADAL" clId="{B6E3EAB9-DFCD-4EFD-A46C-6B16C651DFD0}" dt="2021-05-26T15:19:51.761" v="6629" actId="1076"/>
          <ac:spMkLst>
            <pc:docMk/>
            <pc:sldMk cId="2337813193" sldId="479"/>
            <ac:spMk id="25" creationId="{DF9CDEAA-C058-4D5F-832F-9CDB36F6EE2D}"/>
          </ac:spMkLst>
        </pc:spChg>
        <pc:grpChg chg="add mod">
          <ac:chgData name="Wang Lu" userId="0624d27f-1893-4f5c-bf1e-25397e0256ed" providerId="ADAL" clId="{B6E3EAB9-DFCD-4EFD-A46C-6B16C651DFD0}" dt="2021-05-24T13:45:04.081" v="3971" actId="1076"/>
          <ac:grpSpMkLst>
            <pc:docMk/>
            <pc:sldMk cId="2337813193" sldId="479"/>
            <ac:grpSpMk id="2" creationId="{214AB56C-62E7-4206-B7FB-E5E60ED8D2C6}"/>
          </ac:grpSpMkLst>
        </pc:grpChg>
        <pc:grpChg chg="add mod">
          <ac:chgData name="Wang Lu" userId="0624d27f-1893-4f5c-bf1e-25397e0256ed" providerId="ADAL" clId="{B6E3EAB9-DFCD-4EFD-A46C-6B16C651DFD0}" dt="2021-05-26T15:21:51.904" v="6652" actId="1036"/>
          <ac:grpSpMkLst>
            <pc:docMk/>
            <pc:sldMk cId="2337813193" sldId="479"/>
            <ac:grpSpMk id="9" creationId="{1A40293A-5D17-4741-85FD-F0D393A65132}"/>
          </ac:grpSpMkLst>
        </pc:grpChg>
        <pc:picChg chg="add mod">
          <ac:chgData name="Wang Lu" userId="0624d27f-1893-4f5c-bf1e-25397e0256ed" providerId="ADAL" clId="{B6E3EAB9-DFCD-4EFD-A46C-6B16C651DFD0}" dt="2021-05-26T15:20:13.376" v="6631" actId="164"/>
          <ac:picMkLst>
            <pc:docMk/>
            <pc:sldMk cId="2337813193" sldId="479"/>
            <ac:picMk id="15" creationId="{9461BC10-574A-4641-9C19-F85D548AF2F7}"/>
          </ac:picMkLst>
        </pc:picChg>
        <pc:picChg chg="del mod ord">
          <ac:chgData name="Wang Lu" userId="0624d27f-1893-4f5c-bf1e-25397e0256ed" providerId="ADAL" clId="{B6E3EAB9-DFCD-4EFD-A46C-6B16C651DFD0}" dt="2021-05-26T15:20:27.142" v="6638" actId="478"/>
          <ac:picMkLst>
            <pc:docMk/>
            <pc:sldMk cId="2337813193" sldId="479"/>
            <ac:picMk id="22" creationId="{347D5677-3860-4265-8C1E-FDF1DF32C96F}"/>
          </ac:picMkLst>
        </pc:picChg>
        <pc:picChg chg="mod">
          <ac:chgData name="Wang Lu" userId="0624d27f-1893-4f5c-bf1e-25397e0256ed" providerId="ADAL" clId="{B6E3EAB9-DFCD-4EFD-A46C-6B16C651DFD0}" dt="2021-05-24T13:44:53.174" v="3968" actId="164"/>
          <ac:picMkLst>
            <pc:docMk/>
            <pc:sldMk cId="2337813193" sldId="479"/>
            <ac:picMk id="24" creationId="{FDBCF51C-74A1-4E68-8B98-4C891E0C7B67}"/>
          </ac:picMkLst>
        </pc:picChg>
      </pc:sldChg>
      <pc:sldChg chg="addSp delSp modSp add del mod modAnim modNotesTx">
        <pc:chgData name="Wang Lu" userId="0624d27f-1893-4f5c-bf1e-25397e0256ed" providerId="ADAL" clId="{B6E3EAB9-DFCD-4EFD-A46C-6B16C651DFD0}" dt="2021-05-25T06:42:54.171" v="4904" actId="20577"/>
        <pc:sldMkLst>
          <pc:docMk/>
          <pc:sldMk cId="3236341605" sldId="480"/>
        </pc:sldMkLst>
        <pc:spChg chg="mod">
          <ac:chgData name="Wang Lu" userId="0624d27f-1893-4f5c-bf1e-25397e0256ed" providerId="ADAL" clId="{B6E3EAB9-DFCD-4EFD-A46C-6B16C651DFD0}" dt="2021-05-25T06:42:54.171" v="4904" actId="20577"/>
          <ac:spMkLst>
            <pc:docMk/>
            <pc:sldMk cId="3236341605" sldId="480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3236341605" sldId="480"/>
            <ac:spMk id="4" creationId="{2C273987-B164-4730-A631-3912A2EB62F0}"/>
          </ac:spMkLst>
        </pc:spChg>
        <pc:spChg chg="add mod">
          <ac:chgData name="Wang Lu" userId="0624d27f-1893-4f5c-bf1e-25397e0256ed" providerId="ADAL" clId="{B6E3EAB9-DFCD-4EFD-A46C-6B16C651DFD0}" dt="2021-05-24T13:43:05.082" v="3949" actId="1076"/>
          <ac:spMkLst>
            <pc:docMk/>
            <pc:sldMk cId="3236341605" sldId="480"/>
            <ac:spMk id="5" creationId="{E3442DDC-5F40-4412-90AB-E1E0E374E5A1}"/>
          </ac:spMkLst>
        </pc:spChg>
        <pc:spChg chg="add mod">
          <ac:chgData name="Wang Lu" userId="0624d27f-1893-4f5c-bf1e-25397e0256ed" providerId="ADAL" clId="{B6E3EAB9-DFCD-4EFD-A46C-6B16C651DFD0}" dt="2021-05-24T13:43:15.906" v="3953" actId="20577"/>
          <ac:spMkLst>
            <pc:docMk/>
            <pc:sldMk cId="3236341605" sldId="480"/>
            <ac:spMk id="9" creationId="{BC099414-C34C-4606-9AD6-6873267C0391}"/>
          </ac:spMkLst>
        </pc:spChg>
        <pc:picChg chg="del mod">
          <ac:chgData name="Wang Lu" userId="0624d27f-1893-4f5c-bf1e-25397e0256ed" providerId="ADAL" clId="{B6E3EAB9-DFCD-4EFD-A46C-6B16C651DFD0}" dt="2021-05-22T09:45:41.966" v="2990" actId="478"/>
          <ac:picMkLst>
            <pc:docMk/>
            <pc:sldMk cId="3236341605" sldId="480"/>
            <ac:picMk id="7" creationId="{8E9505D4-0EF4-470A-9550-3B6740180087}"/>
          </ac:picMkLst>
        </pc:picChg>
      </pc:sldChg>
      <pc:sldChg chg="addSp delSp modSp mod modAnim modNotesTx">
        <pc:chgData name="Wang Lu" userId="0624d27f-1893-4f5c-bf1e-25397e0256ed" providerId="ADAL" clId="{B6E3EAB9-DFCD-4EFD-A46C-6B16C651DFD0}" dt="2021-05-25T06:47:22.896" v="5077" actId="20577"/>
        <pc:sldMkLst>
          <pc:docMk/>
          <pc:sldMk cId="2152094135" sldId="481"/>
        </pc:sldMkLst>
        <pc:spChg chg="add del mod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2" creationId="{3E1BEB1B-B417-47E6-B795-026EF8013D98}"/>
          </ac:spMkLst>
        </pc:spChg>
        <pc:spChg chg="mod">
          <ac:chgData name="Wang Lu" userId="0624d27f-1893-4f5c-bf1e-25397e0256ed" providerId="ADAL" clId="{B6E3EAB9-DFCD-4EFD-A46C-6B16C651DFD0}" dt="2021-05-25T06:43:05.627" v="4912" actId="20577"/>
          <ac:spMkLst>
            <pc:docMk/>
            <pc:sldMk cId="2152094135" sldId="481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2152094135" sldId="481"/>
            <ac:spMk id="4" creationId="{2C273987-B164-4730-A631-3912A2EB62F0}"/>
          </ac:spMkLst>
        </pc:spChg>
        <pc:spChg chg="add del mod">
          <ac:chgData name="Wang Lu" userId="0624d27f-1893-4f5c-bf1e-25397e0256ed" providerId="ADAL" clId="{B6E3EAB9-DFCD-4EFD-A46C-6B16C651DFD0}" dt="2021-05-22T09:24:26.478" v="2987" actId="478"/>
          <ac:spMkLst>
            <pc:docMk/>
            <pc:sldMk cId="2152094135" sldId="481"/>
            <ac:spMk id="7" creationId="{A8A12D0C-EBDF-40E0-B224-01B42C56DA68}"/>
          </ac:spMkLst>
        </pc:spChg>
        <pc:spChg chg="mod">
          <ac:chgData name="Wang Lu" userId="0624d27f-1893-4f5c-bf1e-25397e0256ed" providerId="ADAL" clId="{B6E3EAB9-DFCD-4EFD-A46C-6B16C651DFD0}" dt="2021-05-25T06:47:22.896" v="5077" actId="20577"/>
          <ac:spMkLst>
            <pc:docMk/>
            <pc:sldMk cId="2152094135" sldId="481"/>
            <ac:spMk id="11" creationId="{8F8F784B-EBBC-418E-8CC5-72ADF0B52D03}"/>
          </ac:spMkLst>
        </pc:spChg>
        <pc:spChg chg="del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12" creationId="{396A4998-6D0C-4215-A481-D993A4CDE563}"/>
          </ac:spMkLst>
        </pc:spChg>
        <pc:spChg chg="del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13" creationId="{EDE7F83E-15C0-4229-A6BF-170C41E1471C}"/>
          </ac:spMkLst>
        </pc:spChg>
        <pc:spChg chg="del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14" creationId="{90401EC5-ECB3-48B4-9D13-A79CB217EAE2}"/>
          </ac:spMkLst>
        </pc:spChg>
        <pc:spChg chg="add del mod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15" creationId="{4B1FEF88-E84D-4E06-A6A4-862F1F44CD72}"/>
          </ac:spMkLst>
        </pc:spChg>
        <pc:spChg chg="add del mod">
          <ac:chgData name="Wang Lu" userId="0624d27f-1893-4f5c-bf1e-25397e0256ed" providerId="ADAL" clId="{B6E3EAB9-DFCD-4EFD-A46C-6B16C651DFD0}" dt="2021-05-22T09:24:18.462" v="2985" actId="478"/>
          <ac:spMkLst>
            <pc:docMk/>
            <pc:sldMk cId="2152094135" sldId="481"/>
            <ac:spMk id="16" creationId="{2D15F0D9-F998-471C-A738-FB86E17DBAAB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18" creationId="{302E7CAC-CE50-4028-A7B3-9923E9E63926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19" creationId="{44BB2A75-3E54-48E4-B7E8-3E9CF534A23D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20" creationId="{B4926A19-A0CB-4395-9655-5F6B55B6F70B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21" creationId="{55FD3CCA-65E6-42C9-B51C-BE31E9E11568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22" creationId="{0FA259BB-E687-4AD2-89C1-FF123682D97D}"/>
          </ac:spMkLst>
        </pc:spChg>
        <pc:spChg chg="add mod">
          <ac:chgData name="Wang Lu" userId="0624d27f-1893-4f5c-bf1e-25397e0256ed" providerId="ADAL" clId="{B6E3EAB9-DFCD-4EFD-A46C-6B16C651DFD0}" dt="2021-05-22T09:24:12.474" v="2982" actId="164"/>
          <ac:spMkLst>
            <pc:docMk/>
            <pc:sldMk cId="2152094135" sldId="481"/>
            <ac:spMk id="23" creationId="{AE7353A1-3853-40FC-9C2D-9380A6345880}"/>
          </ac:spMkLst>
        </pc:spChg>
        <pc:spChg chg="add del mod">
          <ac:chgData name="Wang Lu" userId="0624d27f-1893-4f5c-bf1e-25397e0256ed" providerId="ADAL" clId="{B6E3EAB9-DFCD-4EFD-A46C-6B16C651DFD0}" dt="2021-05-22T09:53:40.977" v="3109" actId="478"/>
          <ac:spMkLst>
            <pc:docMk/>
            <pc:sldMk cId="2152094135" sldId="481"/>
            <ac:spMk id="35" creationId="{0B939FA8-5A1B-47FF-8EE4-2BBC0C62308C}"/>
          </ac:spMkLst>
        </pc:spChg>
        <pc:spChg chg="add mod">
          <ac:chgData name="Wang Lu" userId="0624d27f-1893-4f5c-bf1e-25397e0256ed" providerId="ADAL" clId="{B6E3EAB9-DFCD-4EFD-A46C-6B16C651DFD0}" dt="2021-05-22T09:57:09.050" v="3155" actId="164"/>
          <ac:spMkLst>
            <pc:docMk/>
            <pc:sldMk cId="2152094135" sldId="481"/>
            <ac:spMk id="36" creationId="{861FBF16-BF41-40BB-A7B7-0C1B0934C39D}"/>
          </ac:spMkLst>
        </pc:spChg>
        <pc:spChg chg="add mod">
          <ac:chgData name="Wang Lu" userId="0624d27f-1893-4f5c-bf1e-25397e0256ed" providerId="ADAL" clId="{B6E3EAB9-DFCD-4EFD-A46C-6B16C651DFD0}" dt="2021-05-22T09:57:09.050" v="3155" actId="164"/>
          <ac:spMkLst>
            <pc:docMk/>
            <pc:sldMk cId="2152094135" sldId="481"/>
            <ac:spMk id="37" creationId="{CB59A95A-0EA1-4890-A97B-7427A5A68A88}"/>
          </ac:spMkLst>
        </pc:spChg>
        <pc:spChg chg="add mod">
          <ac:chgData name="Wang Lu" userId="0624d27f-1893-4f5c-bf1e-25397e0256ed" providerId="ADAL" clId="{B6E3EAB9-DFCD-4EFD-A46C-6B16C651DFD0}" dt="2021-05-22T09:57:09.050" v="3155" actId="164"/>
          <ac:spMkLst>
            <pc:docMk/>
            <pc:sldMk cId="2152094135" sldId="481"/>
            <ac:spMk id="38" creationId="{E4DB16ED-5C36-47D6-A3C0-9C7D51B5681F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2" creationId="{7ABBE6D3-B5F8-409C-98C5-CD405E2CD83C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3" creationId="{35829066-E4BF-49EA-B093-B64B1FE9D958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4" creationId="{188C7DD9-0463-443F-AA7B-7F8846080012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5" creationId="{82FD4414-BD06-4C0E-AF41-D2359EB5D296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6" creationId="{4471D1D7-F97B-4223-9364-5E7718C8E274}"/>
          </ac:spMkLst>
        </pc:spChg>
        <pc:spChg chg="mod">
          <ac:chgData name="Wang Lu" userId="0624d27f-1893-4f5c-bf1e-25397e0256ed" providerId="ADAL" clId="{B6E3EAB9-DFCD-4EFD-A46C-6B16C651DFD0}" dt="2021-05-22T09:57:15.231" v="3158" actId="571"/>
          <ac:spMkLst>
            <pc:docMk/>
            <pc:sldMk cId="2152094135" sldId="481"/>
            <ac:spMk id="47" creationId="{5530BECB-96C1-4D5C-910D-E749DFEBDADA}"/>
          </ac:spMkLst>
        </pc:spChg>
        <pc:spChg chg="mod">
          <ac:chgData name="Wang Lu" userId="0624d27f-1893-4f5c-bf1e-25397e0256ed" providerId="ADAL" clId="{B6E3EAB9-DFCD-4EFD-A46C-6B16C651DFD0}" dt="2021-05-23T12:00:39.129" v="3674" actId="1076"/>
          <ac:spMkLst>
            <pc:docMk/>
            <pc:sldMk cId="2152094135" sldId="481"/>
            <ac:spMk id="53" creationId="{8DC6CB92-1F96-4B73-B7AE-1E2BAE2E33AF}"/>
          </ac:spMkLst>
        </pc:spChg>
        <pc:spChg chg="mod">
          <ac:chgData name="Wang Lu" userId="0624d27f-1893-4f5c-bf1e-25397e0256ed" providerId="ADAL" clId="{B6E3EAB9-DFCD-4EFD-A46C-6B16C651DFD0}" dt="2021-05-23T12:00:41.818" v="3675" actId="1076"/>
          <ac:spMkLst>
            <pc:docMk/>
            <pc:sldMk cId="2152094135" sldId="481"/>
            <ac:spMk id="54" creationId="{76BF5B48-8C4E-406E-A1BF-E8DA136B9E22}"/>
          </ac:spMkLst>
        </pc:spChg>
        <pc:spChg chg="mod">
          <ac:chgData name="Wang Lu" userId="0624d27f-1893-4f5c-bf1e-25397e0256ed" providerId="ADAL" clId="{B6E3EAB9-DFCD-4EFD-A46C-6B16C651DFD0}" dt="2021-05-23T12:00:47.291" v="3677" actId="1076"/>
          <ac:spMkLst>
            <pc:docMk/>
            <pc:sldMk cId="2152094135" sldId="481"/>
            <ac:spMk id="55" creationId="{46E342A8-4D90-435D-B83E-2FBF35730596}"/>
          </ac:spMkLst>
        </pc:spChg>
        <pc:grpChg chg="add del mod">
          <ac:chgData name="Wang Lu" userId="0624d27f-1893-4f5c-bf1e-25397e0256ed" providerId="ADAL" clId="{B6E3EAB9-DFCD-4EFD-A46C-6B16C651DFD0}" dt="2021-05-22T09:58:33.464" v="3174" actId="478"/>
          <ac:grpSpMkLst>
            <pc:docMk/>
            <pc:sldMk cId="2152094135" sldId="481"/>
            <ac:grpSpMk id="5" creationId="{1FB6B5A3-2385-49B8-AF85-2A5E3DBFECC7}"/>
          </ac:grpSpMkLst>
        </pc:grpChg>
        <pc:grpChg chg="add del mod">
          <ac:chgData name="Wang Lu" userId="0624d27f-1893-4f5c-bf1e-25397e0256ed" providerId="ADAL" clId="{B6E3EAB9-DFCD-4EFD-A46C-6B16C651DFD0}" dt="2021-05-22T09:55:25.502" v="3119" actId="165"/>
          <ac:grpSpMkLst>
            <pc:docMk/>
            <pc:sldMk cId="2152094135" sldId="481"/>
            <ac:grpSpMk id="9" creationId="{8247D960-5379-4226-BFCD-111224A9261C}"/>
          </ac:grpSpMkLst>
        </pc:grpChg>
        <pc:grpChg chg="add del mod">
          <ac:chgData name="Wang Lu" userId="0624d27f-1893-4f5c-bf1e-25397e0256ed" providerId="ADAL" clId="{B6E3EAB9-DFCD-4EFD-A46C-6B16C651DFD0}" dt="2021-05-22T09:57:54.628" v="3166" actId="478"/>
          <ac:grpSpMkLst>
            <pc:docMk/>
            <pc:sldMk cId="2152094135" sldId="481"/>
            <ac:grpSpMk id="39" creationId="{8F5876ED-291C-40C6-B17F-4C7E0472A4AD}"/>
          </ac:grpSpMkLst>
        </pc:grpChg>
        <pc:grpChg chg="add mod">
          <ac:chgData name="Wang Lu" userId="0624d27f-1893-4f5c-bf1e-25397e0256ed" providerId="ADAL" clId="{B6E3EAB9-DFCD-4EFD-A46C-6B16C651DFD0}" dt="2021-05-22T09:57:19.107" v="3159" actId="164"/>
          <ac:grpSpMkLst>
            <pc:docMk/>
            <pc:sldMk cId="2152094135" sldId="481"/>
            <ac:grpSpMk id="40" creationId="{A196EE4F-5698-48C7-8B42-A23E14703E94}"/>
          </ac:grpSpMkLst>
        </pc:grpChg>
        <pc:grpChg chg="add mod">
          <ac:chgData name="Wang Lu" userId="0624d27f-1893-4f5c-bf1e-25397e0256ed" providerId="ADAL" clId="{B6E3EAB9-DFCD-4EFD-A46C-6B16C651DFD0}" dt="2021-05-22T09:57:19.107" v="3159" actId="164"/>
          <ac:grpSpMkLst>
            <pc:docMk/>
            <pc:sldMk cId="2152094135" sldId="481"/>
            <ac:grpSpMk id="48" creationId="{33CCFA99-04AF-497D-827F-6DBB3BDDD369}"/>
          </ac:grpSpMkLst>
        </pc:grpChg>
        <pc:grpChg chg="add mod">
          <ac:chgData name="Wang Lu" userId="0624d27f-1893-4f5c-bf1e-25397e0256ed" providerId="ADAL" clId="{B6E3EAB9-DFCD-4EFD-A46C-6B16C651DFD0}" dt="2021-05-22T09:58:49.850" v="3180" actId="1076"/>
          <ac:grpSpMkLst>
            <pc:docMk/>
            <pc:sldMk cId="2152094135" sldId="481"/>
            <ac:grpSpMk id="56" creationId="{7A18D39B-D86C-4DC1-BFAE-0978E157FB93}"/>
          </ac:grpSpMkLst>
        </pc:grpChg>
        <pc:picChg chg="del mod modCrop">
          <ac:chgData name="Wang Lu" userId="0624d27f-1893-4f5c-bf1e-25397e0256ed" providerId="ADAL" clId="{B6E3EAB9-DFCD-4EFD-A46C-6B16C651DFD0}" dt="2021-05-22T09:24:15.637" v="2984" actId="478"/>
          <ac:picMkLst>
            <pc:docMk/>
            <pc:sldMk cId="2152094135" sldId="481"/>
            <ac:picMk id="8" creationId="{C0EA3E2A-FFD7-45CE-81F1-B81668AFD2F0}"/>
          </ac:picMkLst>
        </pc:picChg>
        <pc:picChg chg="mod ord">
          <ac:chgData name="Wang Lu" userId="0624d27f-1893-4f5c-bf1e-25397e0256ed" providerId="ADAL" clId="{B6E3EAB9-DFCD-4EFD-A46C-6B16C651DFD0}" dt="2021-05-23T12:00:51.110" v="3678" actId="1076"/>
          <ac:picMkLst>
            <pc:docMk/>
            <pc:sldMk cId="2152094135" sldId="481"/>
            <ac:picMk id="10" creationId="{6143F1C7-836A-46D3-936F-747892C25D60}"/>
          </ac:picMkLst>
        </pc:picChg>
        <pc:picChg chg="add mod">
          <ac:chgData name="Wang Lu" userId="0624d27f-1893-4f5c-bf1e-25397e0256ed" providerId="ADAL" clId="{B6E3EAB9-DFCD-4EFD-A46C-6B16C651DFD0}" dt="2021-05-22T09:24:12.474" v="2982" actId="164"/>
          <ac:picMkLst>
            <pc:docMk/>
            <pc:sldMk cId="2152094135" sldId="481"/>
            <ac:picMk id="17" creationId="{E323C02F-B5C5-404B-AFAC-29D0C6CD981C}"/>
          </ac:picMkLst>
        </pc:picChg>
        <pc:picChg chg="add del mod modCrop">
          <ac:chgData name="Wang Lu" userId="0624d27f-1893-4f5c-bf1e-25397e0256ed" providerId="ADAL" clId="{B6E3EAB9-DFCD-4EFD-A46C-6B16C651DFD0}" dt="2021-05-22T09:53:36.268" v="3108" actId="478"/>
          <ac:picMkLst>
            <pc:docMk/>
            <pc:sldMk cId="2152094135" sldId="481"/>
            <ac:picMk id="24" creationId="{D2CAE06E-D4A6-4B64-9429-B36C37B25AE9}"/>
          </ac:picMkLst>
        </pc:picChg>
        <pc:picChg chg="add del mod modCrop">
          <ac:chgData name="Wang Lu" userId="0624d27f-1893-4f5c-bf1e-25397e0256ed" providerId="ADAL" clId="{B6E3EAB9-DFCD-4EFD-A46C-6B16C651DFD0}" dt="2021-05-22T09:53:34.951" v="3107" actId="478"/>
          <ac:picMkLst>
            <pc:docMk/>
            <pc:sldMk cId="2152094135" sldId="481"/>
            <ac:picMk id="25" creationId="{940324AB-2578-4CD7-9682-54D28E2CA3BE}"/>
          </ac:picMkLst>
        </pc:picChg>
        <pc:picChg chg="add del mod modCrop">
          <ac:chgData name="Wang Lu" userId="0624d27f-1893-4f5c-bf1e-25397e0256ed" providerId="ADAL" clId="{B6E3EAB9-DFCD-4EFD-A46C-6B16C651DFD0}" dt="2021-05-22T09:53:31.933" v="3106" actId="478"/>
          <ac:picMkLst>
            <pc:docMk/>
            <pc:sldMk cId="2152094135" sldId="481"/>
            <ac:picMk id="26" creationId="{1DA38586-E864-470A-9B68-06FB27C0EBB4}"/>
          </ac:picMkLst>
        </pc:picChg>
        <pc:picChg chg="add del mod modCrop">
          <ac:chgData name="Wang Lu" userId="0624d27f-1893-4f5c-bf1e-25397e0256ed" providerId="ADAL" clId="{B6E3EAB9-DFCD-4EFD-A46C-6B16C651DFD0}" dt="2021-05-22T09:53:31.933" v="3106" actId="478"/>
          <ac:picMkLst>
            <pc:docMk/>
            <pc:sldMk cId="2152094135" sldId="481"/>
            <ac:picMk id="27" creationId="{F4B1599F-C909-4DBF-948D-DE0B6B733379}"/>
          </ac:picMkLst>
        </pc:picChg>
        <pc:picChg chg="add mod topLvl">
          <ac:chgData name="Wang Lu" userId="0624d27f-1893-4f5c-bf1e-25397e0256ed" providerId="ADAL" clId="{B6E3EAB9-DFCD-4EFD-A46C-6B16C651DFD0}" dt="2021-05-22T09:57:09.050" v="3155" actId="164"/>
          <ac:picMkLst>
            <pc:docMk/>
            <pc:sldMk cId="2152094135" sldId="481"/>
            <ac:picMk id="28" creationId="{3A8B24B7-C639-45FE-8393-F209828712AB}"/>
          </ac:picMkLst>
        </pc:picChg>
        <pc:picChg chg="add mod topLvl">
          <ac:chgData name="Wang Lu" userId="0624d27f-1893-4f5c-bf1e-25397e0256ed" providerId="ADAL" clId="{B6E3EAB9-DFCD-4EFD-A46C-6B16C651DFD0}" dt="2021-05-22T09:57:09.050" v="3155" actId="164"/>
          <ac:picMkLst>
            <pc:docMk/>
            <pc:sldMk cId="2152094135" sldId="481"/>
            <ac:picMk id="29" creationId="{36BF1C51-EC65-4DB7-931B-DDA32DDD1CBE}"/>
          </ac:picMkLst>
        </pc:picChg>
        <pc:picChg chg="add mod topLvl">
          <ac:chgData name="Wang Lu" userId="0624d27f-1893-4f5c-bf1e-25397e0256ed" providerId="ADAL" clId="{B6E3EAB9-DFCD-4EFD-A46C-6B16C651DFD0}" dt="2021-05-22T09:57:09.050" v="3155" actId="164"/>
          <ac:picMkLst>
            <pc:docMk/>
            <pc:sldMk cId="2152094135" sldId="481"/>
            <ac:picMk id="30" creationId="{294B8965-85FD-449B-81AD-76571C1C50C1}"/>
          </ac:picMkLst>
        </pc:picChg>
        <pc:picChg chg="add mod topLvl">
          <ac:chgData name="Wang Lu" userId="0624d27f-1893-4f5c-bf1e-25397e0256ed" providerId="ADAL" clId="{B6E3EAB9-DFCD-4EFD-A46C-6B16C651DFD0}" dt="2021-05-22T09:57:09.050" v="3155" actId="164"/>
          <ac:picMkLst>
            <pc:docMk/>
            <pc:sldMk cId="2152094135" sldId="481"/>
            <ac:picMk id="31" creationId="{5AD64CD2-3C45-4E92-A1F4-A594618AE97C}"/>
          </ac:picMkLst>
        </pc:picChg>
        <pc:picChg chg="add del mod">
          <ac:chgData name="Wang Lu" userId="0624d27f-1893-4f5c-bf1e-25397e0256ed" providerId="ADAL" clId="{B6E3EAB9-DFCD-4EFD-A46C-6B16C651DFD0}" dt="2021-05-22T09:53:31.933" v="3106" actId="478"/>
          <ac:picMkLst>
            <pc:docMk/>
            <pc:sldMk cId="2152094135" sldId="481"/>
            <ac:picMk id="32" creationId="{19CD3135-5FB1-4C61-ABD1-9C78D72D728B}"/>
          </ac:picMkLst>
        </pc:picChg>
        <pc:picChg chg="add del mod">
          <ac:chgData name="Wang Lu" userId="0624d27f-1893-4f5c-bf1e-25397e0256ed" providerId="ADAL" clId="{B6E3EAB9-DFCD-4EFD-A46C-6B16C651DFD0}" dt="2021-05-22T09:53:31.933" v="3106" actId="478"/>
          <ac:picMkLst>
            <pc:docMk/>
            <pc:sldMk cId="2152094135" sldId="481"/>
            <ac:picMk id="33" creationId="{AB414892-D059-4CC7-8CDE-FC8E39F700E0}"/>
          </ac:picMkLst>
        </pc:picChg>
        <pc:picChg chg="mod">
          <ac:chgData name="Wang Lu" userId="0624d27f-1893-4f5c-bf1e-25397e0256ed" providerId="ADAL" clId="{B6E3EAB9-DFCD-4EFD-A46C-6B16C651DFD0}" dt="2021-05-22T09:57:15.231" v="3158" actId="571"/>
          <ac:picMkLst>
            <pc:docMk/>
            <pc:sldMk cId="2152094135" sldId="481"/>
            <ac:picMk id="41" creationId="{D729F01E-4A62-4078-A36C-F82B7A47ABAB}"/>
          </ac:picMkLst>
        </pc:picChg>
        <pc:picChg chg="mod">
          <ac:chgData name="Wang Lu" userId="0624d27f-1893-4f5c-bf1e-25397e0256ed" providerId="ADAL" clId="{B6E3EAB9-DFCD-4EFD-A46C-6B16C651DFD0}" dt="2021-05-22T09:57:15.231" v="3158" actId="571"/>
          <ac:picMkLst>
            <pc:docMk/>
            <pc:sldMk cId="2152094135" sldId="481"/>
            <ac:picMk id="49" creationId="{2E98D20F-675C-42CC-AA94-109E2F5C2EB3}"/>
          </ac:picMkLst>
        </pc:picChg>
        <pc:picChg chg="mod">
          <ac:chgData name="Wang Lu" userId="0624d27f-1893-4f5c-bf1e-25397e0256ed" providerId="ADAL" clId="{B6E3EAB9-DFCD-4EFD-A46C-6B16C651DFD0}" dt="2021-05-22T09:57:15.231" v="3158" actId="571"/>
          <ac:picMkLst>
            <pc:docMk/>
            <pc:sldMk cId="2152094135" sldId="481"/>
            <ac:picMk id="50" creationId="{B5EE8A13-8E49-4E60-9869-5EF4A9FB9EFB}"/>
          </ac:picMkLst>
        </pc:picChg>
        <pc:picChg chg="mod">
          <ac:chgData name="Wang Lu" userId="0624d27f-1893-4f5c-bf1e-25397e0256ed" providerId="ADAL" clId="{B6E3EAB9-DFCD-4EFD-A46C-6B16C651DFD0}" dt="2021-05-22T09:57:15.231" v="3158" actId="571"/>
          <ac:picMkLst>
            <pc:docMk/>
            <pc:sldMk cId="2152094135" sldId="481"/>
            <ac:picMk id="51" creationId="{1EF9C3CE-7A6E-49AF-9353-5C4FEEFF1080}"/>
          </ac:picMkLst>
        </pc:picChg>
        <pc:picChg chg="mod">
          <ac:chgData name="Wang Lu" userId="0624d27f-1893-4f5c-bf1e-25397e0256ed" providerId="ADAL" clId="{B6E3EAB9-DFCD-4EFD-A46C-6B16C651DFD0}" dt="2021-05-22T09:57:15.231" v="3158" actId="571"/>
          <ac:picMkLst>
            <pc:docMk/>
            <pc:sldMk cId="2152094135" sldId="481"/>
            <ac:picMk id="52" creationId="{7EF04F6A-9772-4582-8BB6-2C7183F0CC50}"/>
          </ac:picMkLst>
        </pc:picChg>
      </pc:sldChg>
      <pc:sldChg chg="addSp delSp modSp mod delAnim modAnim modNotesTx">
        <pc:chgData name="Wang Lu" userId="0624d27f-1893-4f5c-bf1e-25397e0256ed" providerId="ADAL" clId="{B6E3EAB9-DFCD-4EFD-A46C-6B16C651DFD0}" dt="2021-05-27T15:17:56.102" v="6701"/>
        <pc:sldMkLst>
          <pc:docMk/>
          <pc:sldMk cId="2675097802" sldId="482"/>
        </pc:sldMkLst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2" creationId="{2BBC6345-1D16-44F5-964F-FF49AF05B9D6}"/>
          </ac:spMkLst>
        </pc:spChg>
        <pc:spChg chg="mod">
          <ac:chgData name="Wang Lu" userId="0624d27f-1893-4f5c-bf1e-25397e0256ed" providerId="ADAL" clId="{B6E3EAB9-DFCD-4EFD-A46C-6B16C651DFD0}" dt="2021-05-25T06:43:12.556" v="4914" actId="20577"/>
          <ac:spMkLst>
            <pc:docMk/>
            <pc:sldMk cId="2675097802" sldId="482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2675097802" sldId="482"/>
            <ac:spMk id="4" creationId="{2C273987-B164-4730-A631-3912A2EB62F0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5" creationId="{6801FAC1-9982-494A-AABF-0AC17E34C80B}"/>
          </ac:spMkLst>
        </pc:spChg>
        <pc:spChg chg="add mod">
          <ac:chgData name="Wang Lu" userId="0624d27f-1893-4f5c-bf1e-25397e0256ed" providerId="ADAL" clId="{B6E3EAB9-DFCD-4EFD-A46C-6B16C651DFD0}" dt="2021-05-23T11:59:57.680" v="3648" actId="12"/>
          <ac:spMkLst>
            <pc:docMk/>
            <pc:sldMk cId="2675097802" sldId="482"/>
            <ac:spMk id="5" creationId="{E0CE17C1-61FA-4660-88BC-17679D606CDF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8" creationId="{5F7C6DE6-1D32-4A71-AEC8-8DADCDF4797D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9" creationId="{E1FE29F2-579E-49B4-85A8-A4C47E0A161F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10" creationId="{2DBC8A3E-6169-4195-B241-405832A949DE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11" creationId="{8E5155A5-DB8D-4785-8C86-CD74384CFC6C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12" creationId="{2146C189-44AB-4386-A6EC-228FFF890CCE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15" creationId="{FABF9943-4D16-42FE-BB5F-059B3E7A4FEC}"/>
          </ac:spMkLst>
        </pc:spChg>
        <pc:spChg chg="mod ord topLvl">
          <ac:chgData name="Wang Lu" userId="0624d27f-1893-4f5c-bf1e-25397e0256ed" providerId="ADAL" clId="{B6E3EAB9-DFCD-4EFD-A46C-6B16C651DFD0}" dt="2021-05-24T13:47:59.961" v="3980" actId="165"/>
          <ac:spMkLst>
            <pc:docMk/>
            <pc:sldMk cId="2675097802" sldId="482"/>
            <ac:spMk id="16" creationId="{7EA4A278-4567-4CA9-A778-CFEB9DC74DFD}"/>
          </ac:spMkLst>
        </pc:spChg>
        <pc:spChg chg="add del mod">
          <ac:chgData name="Wang Lu" userId="0624d27f-1893-4f5c-bf1e-25397e0256ed" providerId="ADAL" clId="{B6E3EAB9-DFCD-4EFD-A46C-6B16C651DFD0}" dt="2021-05-22T10:07:53.018" v="3280" actId="478"/>
          <ac:spMkLst>
            <pc:docMk/>
            <pc:sldMk cId="2675097802" sldId="482"/>
            <ac:spMk id="17" creationId="{E4FE7858-BCDF-4572-8F64-13A724DC1D7A}"/>
          </ac:spMkLst>
        </pc:spChg>
        <pc:spChg chg="add mod topLvl">
          <ac:chgData name="Wang Lu" userId="0624d27f-1893-4f5c-bf1e-25397e0256ed" providerId="ADAL" clId="{B6E3EAB9-DFCD-4EFD-A46C-6B16C651DFD0}" dt="2021-05-27T15:17:47.570" v="6700" actId="164"/>
          <ac:spMkLst>
            <pc:docMk/>
            <pc:sldMk cId="2675097802" sldId="482"/>
            <ac:spMk id="19" creationId="{05DDFB37-A8FE-458F-BD6C-67B22508C2E1}"/>
          </ac:spMkLst>
        </pc:spChg>
        <pc:spChg chg="add mod topLvl">
          <ac:chgData name="Wang Lu" userId="0624d27f-1893-4f5c-bf1e-25397e0256ed" providerId="ADAL" clId="{B6E3EAB9-DFCD-4EFD-A46C-6B16C651DFD0}" dt="2021-05-27T15:17:38.226" v="6699" actId="164"/>
          <ac:spMkLst>
            <pc:docMk/>
            <pc:sldMk cId="2675097802" sldId="482"/>
            <ac:spMk id="20" creationId="{5C5D973C-DB27-4051-A825-8594905C0DFA}"/>
          </ac:spMkLst>
        </pc:spChg>
        <pc:spChg chg="add mod topLvl">
          <ac:chgData name="Wang Lu" userId="0624d27f-1893-4f5c-bf1e-25397e0256ed" providerId="ADAL" clId="{B6E3EAB9-DFCD-4EFD-A46C-6B16C651DFD0}" dt="2021-05-27T15:17:47.570" v="6700" actId="164"/>
          <ac:spMkLst>
            <pc:docMk/>
            <pc:sldMk cId="2675097802" sldId="482"/>
            <ac:spMk id="21" creationId="{6604AAD6-DBE3-4524-94F2-40900B680DDD}"/>
          </ac:spMkLst>
        </pc:spChg>
        <pc:spChg chg="add mod topLvl">
          <ac:chgData name="Wang Lu" userId="0624d27f-1893-4f5c-bf1e-25397e0256ed" providerId="ADAL" clId="{B6E3EAB9-DFCD-4EFD-A46C-6B16C651DFD0}" dt="2021-05-27T15:17:38.226" v="6699" actId="164"/>
          <ac:spMkLst>
            <pc:docMk/>
            <pc:sldMk cId="2675097802" sldId="482"/>
            <ac:spMk id="22" creationId="{9A813E09-31AF-4D7A-8F71-1203B1F5E6BB}"/>
          </ac:spMkLst>
        </pc:spChg>
        <pc:spChg chg="add mod topLvl">
          <ac:chgData name="Wang Lu" userId="0624d27f-1893-4f5c-bf1e-25397e0256ed" providerId="ADAL" clId="{B6E3EAB9-DFCD-4EFD-A46C-6B16C651DFD0}" dt="2021-05-27T15:17:47.570" v="6700" actId="164"/>
          <ac:spMkLst>
            <pc:docMk/>
            <pc:sldMk cId="2675097802" sldId="482"/>
            <ac:spMk id="23" creationId="{643C92DA-EA87-4B72-B877-FD7686D2CE27}"/>
          </ac:spMkLst>
        </pc:spChg>
        <pc:spChg chg="add mod topLvl">
          <ac:chgData name="Wang Lu" userId="0624d27f-1893-4f5c-bf1e-25397e0256ed" providerId="ADAL" clId="{B6E3EAB9-DFCD-4EFD-A46C-6B16C651DFD0}" dt="2021-05-27T15:17:38.226" v="6699" actId="164"/>
          <ac:spMkLst>
            <pc:docMk/>
            <pc:sldMk cId="2675097802" sldId="482"/>
            <ac:spMk id="24" creationId="{C3D40CE4-A0C7-41A3-B0C2-A7038A75ED03}"/>
          </ac:spMkLst>
        </pc:spChg>
        <pc:spChg chg="add mod topLvl">
          <ac:chgData name="Wang Lu" userId="0624d27f-1893-4f5c-bf1e-25397e0256ed" providerId="ADAL" clId="{B6E3EAB9-DFCD-4EFD-A46C-6B16C651DFD0}" dt="2021-05-27T15:16:34.608" v="6690" actId="165"/>
          <ac:spMkLst>
            <pc:docMk/>
            <pc:sldMk cId="2675097802" sldId="482"/>
            <ac:spMk id="25" creationId="{C9BAC722-C21A-4A2A-ADE9-C099711AA7CF}"/>
          </ac:spMkLst>
        </pc:spChg>
        <pc:spChg chg="add mod topLvl">
          <ac:chgData name="Wang Lu" userId="0624d27f-1893-4f5c-bf1e-25397e0256ed" providerId="ADAL" clId="{B6E3EAB9-DFCD-4EFD-A46C-6B16C651DFD0}" dt="2021-05-27T15:16:34.608" v="6690" actId="165"/>
          <ac:spMkLst>
            <pc:docMk/>
            <pc:sldMk cId="2675097802" sldId="482"/>
            <ac:spMk id="26" creationId="{F36ED9B1-CA3A-48AF-8EDE-9D5CEBA139BB}"/>
          </ac:spMkLst>
        </pc:spChg>
        <pc:spChg chg="add mod topLvl">
          <ac:chgData name="Wang Lu" userId="0624d27f-1893-4f5c-bf1e-25397e0256ed" providerId="ADAL" clId="{B6E3EAB9-DFCD-4EFD-A46C-6B16C651DFD0}" dt="2021-05-27T15:16:34.608" v="6690" actId="165"/>
          <ac:spMkLst>
            <pc:docMk/>
            <pc:sldMk cId="2675097802" sldId="482"/>
            <ac:spMk id="27" creationId="{EE2E8E87-BAF4-4CC8-86FF-844E71F68D10}"/>
          </ac:spMkLst>
        </pc:spChg>
        <pc:spChg chg="add del mod">
          <ac:chgData name="Wang Lu" userId="0624d27f-1893-4f5c-bf1e-25397e0256ed" providerId="ADAL" clId="{B6E3EAB9-DFCD-4EFD-A46C-6B16C651DFD0}" dt="2021-05-22T10:07:55.920" v="3281" actId="478"/>
          <ac:spMkLst>
            <pc:docMk/>
            <pc:sldMk cId="2675097802" sldId="482"/>
            <ac:spMk id="28" creationId="{C9E3A22E-9287-40BF-8235-0BCE67AD8491}"/>
          </ac:spMkLst>
        </pc:spChg>
        <pc:spChg chg="mod">
          <ac:chgData name="Wang Lu" userId="0624d27f-1893-4f5c-bf1e-25397e0256ed" providerId="ADAL" clId="{B6E3EAB9-DFCD-4EFD-A46C-6B16C651DFD0}" dt="2021-05-22T10:10:08.767" v="3311" actId="1076"/>
          <ac:spMkLst>
            <pc:docMk/>
            <pc:sldMk cId="2675097802" sldId="482"/>
            <ac:spMk id="31" creationId="{B270AEED-4DB4-4F55-853A-587175397DA6}"/>
          </ac:spMkLst>
        </pc:spChg>
        <pc:grpChg chg="add mod">
          <ac:chgData name="Wang Lu" userId="0624d27f-1893-4f5c-bf1e-25397e0256ed" providerId="ADAL" clId="{B6E3EAB9-DFCD-4EFD-A46C-6B16C651DFD0}" dt="2021-05-27T15:17:38.226" v="6699" actId="164"/>
          <ac:grpSpMkLst>
            <pc:docMk/>
            <pc:sldMk cId="2675097802" sldId="482"/>
            <ac:grpSpMk id="2" creationId="{A039D833-38F3-4FFB-91C4-B672494CD4F5}"/>
          </ac:grpSpMkLst>
        </pc:grpChg>
        <pc:grpChg chg="add del mod">
          <ac:chgData name="Wang Lu" userId="0624d27f-1893-4f5c-bf1e-25397e0256ed" providerId="ADAL" clId="{B6E3EAB9-DFCD-4EFD-A46C-6B16C651DFD0}" dt="2021-05-24T13:47:59.961" v="3980" actId="165"/>
          <ac:grpSpMkLst>
            <pc:docMk/>
            <pc:sldMk cId="2675097802" sldId="482"/>
            <ac:grpSpMk id="2" creationId="{DB27C504-3665-41A1-A656-EF90132D0125}"/>
          </ac:grpSpMkLst>
        </pc:grpChg>
        <pc:grpChg chg="add del mod">
          <ac:chgData name="Wang Lu" userId="0624d27f-1893-4f5c-bf1e-25397e0256ed" providerId="ADAL" clId="{B6E3EAB9-DFCD-4EFD-A46C-6B16C651DFD0}" dt="2021-05-27T15:16:34.608" v="6690" actId="165"/>
          <ac:grpSpMkLst>
            <pc:docMk/>
            <pc:sldMk cId="2675097802" sldId="482"/>
            <ac:grpSpMk id="6" creationId="{AC9B4E5E-2C79-49D1-BC05-66AF111D9680}"/>
          </ac:grpSpMkLst>
        </pc:grpChg>
        <pc:grpChg chg="add mod">
          <ac:chgData name="Wang Lu" userId="0624d27f-1893-4f5c-bf1e-25397e0256ed" providerId="ADAL" clId="{B6E3EAB9-DFCD-4EFD-A46C-6B16C651DFD0}" dt="2021-05-27T15:17:47.570" v="6700" actId="164"/>
          <ac:grpSpMkLst>
            <pc:docMk/>
            <pc:sldMk cId="2675097802" sldId="482"/>
            <ac:grpSpMk id="8" creationId="{4B10AAE9-A9B5-47F7-9B19-4D103099EB87}"/>
          </ac:grpSpMkLst>
        </pc:grpChg>
        <pc:grpChg chg="add mod">
          <ac:chgData name="Wang Lu" userId="0624d27f-1893-4f5c-bf1e-25397e0256ed" providerId="ADAL" clId="{B6E3EAB9-DFCD-4EFD-A46C-6B16C651DFD0}" dt="2021-05-23T12:00:06.066" v="3666" actId="1036"/>
          <ac:grpSpMkLst>
            <pc:docMk/>
            <pc:sldMk cId="2675097802" sldId="482"/>
            <ac:grpSpMk id="29" creationId="{7FAFA46D-45CB-47AF-9333-0A93745964A4}"/>
          </ac:grpSpMkLst>
        </pc:grpChg>
        <pc:picChg chg="del mod modCrop">
          <ac:chgData name="Wang Lu" userId="0624d27f-1893-4f5c-bf1e-25397e0256ed" providerId="ADAL" clId="{B6E3EAB9-DFCD-4EFD-A46C-6B16C651DFD0}" dt="2021-05-22T10:07:53.018" v="3280" actId="478"/>
          <ac:picMkLst>
            <pc:docMk/>
            <pc:sldMk cId="2675097802" sldId="482"/>
            <ac:picMk id="13" creationId="{1DA59951-8A04-4818-B0B3-6204FA14ACF8}"/>
          </ac:picMkLst>
        </pc:picChg>
        <pc:picChg chg="del mod topLvl">
          <ac:chgData name="Wang Lu" userId="0624d27f-1893-4f5c-bf1e-25397e0256ed" providerId="ADAL" clId="{B6E3EAB9-DFCD-4EFD-A46C-6B16C651DFD0}" dt="2021-05-24T13:48:14.557" v="3983" actId="478"/>
          <ac:picMkLst>
            <pc:docMk/>
            <pc:sldMk cId="2675097802" sldId="482"/>
            <ac:picMk id="14" creationId="{F293625C-DDA1-4AC6-A8BF-91D265F49B93}"/>
          </ac:picMkLst>
        </pc:picChg>
        <pc:picChg chg="add mod topLvl modCrop">
          <ac:chgData name="Wang Lu" userId="0624d27f-1893-4f5c-bf1e-25397e0256ed" providerId="ADAL" clId="{B6E3EAB9-DFCD-4EFD-A46C-6B16C651DFD0}" dt="2021-05-27T15:17:47.570" v="6700" actId="164"/>
          <ac:picMkLst>
            <pc:docMk/>
            <pc:sldMk cId="2675097802" sldId="482"/>
            <ac:picMk id="18" creationId="{A5033513-7577-44DC-9FEA-1A4D16DC8CE1}"/>
          </ac:picMkLst>
        </pc:picChg>
        <pc:picChg chg="add mod">
          <ac:chgData name="Wang Lu" userId="0624d27f-1893-4f5c-bf1e-25397e0256ed" providerId="ADAL" clId="{B6E3EAB9-DFCD-4EFD-A46C-6B16C651DFD0}" dt="2021-05-24T13:48:16.945" v="3984" actId="1076"/>
          <ac:picMkLst>
            <pc:docMk/>
            <pc:sldMk cId="2675097802" sldId="482"/>
            <ac:picMk id="28" creationId="{08AE8157-37DF-436D-93AA-03A39B795A2E}"/>
          </ac:picMkLst>
        </pc:picChg>
        <pc:picChg chg="mod modCrop">
          <ac:chgData name="Wang Lu" userId="0624d27f-1893-4f5c-bf1e-25397e0256ed" providerId="ADAL" clId="{B6E3EAB9-DFCD-4EFD-A46C-6B16C651DFD0}" dt="2021-05-22T10:10:45.374" v="3313" actId="732"/>
          <ac:picMkLst>
            <pc:docMk/>
            <pc:sldMk cId="2675097802" sldId="482"/>
            <ac:picMk id="30" creationId="{F1F8AF8D-0CFA-40AE-80B5-2A6E139B9534}"/>
          </ac:picMkLst>
        </pc:picChg>
        <pc:picChg chg="add mod ord modCrop">
          <ac:chgData name="Wang Lu" userId="0624d27f-1893-4f5c-bf1e-25397e0256ed" providerId="ADAL" clId="{B6E3EAB9-DFCD-4EFD-A46C-6B16C651DFD0}" dt="2021-05-27T15:17:38.226" v="6699" actId="164"/>
          <ac:picMkLst>
            <pc:docMk/>
            <pc:sldMk cId="2675097802" sldId="482"/>
            <ac:picMk id="32" creationId="{20FA5E30-0DDA-40BB-B408-62718304A00A}"/>
          </ac:picMkLst>
        </pc:picChg>
      </pc:sldChg>
      <pc:sldChg chg="addSp delSp modSp del mod">
        <pc:chgData name="Wang Lu" userId="0624d27f-1893-4f5c-bf1e-25397e0256ed" providerId="ADAL" clId="{B6E3EAB9-DFCD-4EFD-A46C-6B16C651DFD0}" dt="2021-05-27T15:20:03.150" v="6702" actId="47"/>
        <pc:sldMkLst>
          <pc:docMk/>
          <pc:sldMk cId="2713060044" sldId="483"/>
        </pc:sldMkLst>
        <pc:spChg chg="add del mod">
          <ac:chgData name="Wang Lu" userId="0624d27f-1893-4f5c-bf1e-25397e0256ed" providerId="ADAL" clId="{B6E3EAB9-DFCD-4EFD-A46C-6B16C651DFD0}" dt="2021-05-22T09:49:21.873" v="3068" actId="478"/>
          <ac:spMkLst>
            <pc:docMk/>
            <pc:sldMk cId="2713060044" sldId="483"/>
            <ac:spMk id="2" creationId="{2DE83087-E138-4961-957F-2A220BC180A2}"/>
          </ac:spMkLst>
        </pc:spChg>
        <pc:spChg chg="mod">
          <ac:chgData name="Wang Lu" userId="0624d27f-1893-4f5c-bf1e-25397e0256ed" providerId="ADAL" clId="{B6E3EAB9-DFCD-4EFD-A46C-6B16C651DFD0}" dt="2021-05-25T06:43:17.547" v="4916" actId="20577"/>
          <ac:spMkLst>
            <pc:docMk/>
            <pc:sldMk cId="2713060044" sldId="483"/>
            <ac:spMk id="3" creationId="{D2E5057A-02F9-42AC-8953-AF94AC668941}"/>
          </ac:spMkLst>
        </pc:spChg>
        <pc:spChg chg="mod">
          <ac:chgData name="Wang Lu" userId="0624d27f-1893-4f5c-bf1e-25397e0256ed" providerId="ADAL" clId="{B6E3EAB9-DFCD-4EFD-A46C-6B16C651DFD0}" dt="2021-05-25T06:39:22.268" v="4865"/>
          <ac:spMkLst>
            <pc:docMk/>
            <pc:sldMk cId="2713060044" sldId="483"/>
            <ac:spMk id="4" creationId="{2C273987-B164-4730-A631-3912A2EB62F0}"/>
          </ac:spMkLst>
        </pc:spChg>
        <pc:spChg chg="add del mod">
          <ac:chgData name="Wang Lu" userId="0624d27f-1893-4f5c-bf1e-25397e0256ed" providerId="ADAL" clId="{B6E3EAB9-DFCD-4EFD-A46C-6B16C651DFD0}" dt="2021-05-22T09:47:29.736" v="3011"/>
          <ac:spMkLst>
            <pc:docMk/>
            <pc:sldMk cId="2713060044" sldId="483"/>
            <ac:spMk id="6" creationId="{3FC30887-92F1-4653-8437-B56CFDC99255}"/>
          </ac:spMkLst>
        </pc:spChg>
        <pc:spChg chg="mod">
          <ac:chgData name="Wang Lu" userId="0624d27f-1893-4f5c-bf1e-25397e0256ed" providerId="ADAL" clId="{B6E3EAB9-DFCD-4EFD-A46C-6B16C651DFD0}" dt="2021-05-25T06:47:06.047" v="5065" actId="20577"/>
          <ac:spMkLst>
            <pc:docMk/>
            <pc:sldMk cId="2713060044" sldId="483"/>
            <ac:spMk id="8" creationId="{4B1FB8D9-1AA2-4203-85BB-837731E4A80C}"/>
          </ac:spMkLst>
        </pc:spChg>
        <pc:spChg chg="add del mod">
          <ac:chgData name="Wang Lu" userId="0624d27f-1893-4f5c-bf1e-25397e0256ed" providerId="ADAL" clId="{B6E3EAB9-DFCD-4EFD-A46C-6B16C651DFD0}" dt="2021-05-22T09:49:21.873" v="3068" actId="478"/>
          <ac:spMkLst>
            <pc:docMk/>
            <pc:sldMk cId="2713060044" sldId="483"/>
            <ac:spMk id="9" creationId="{9454F4E1-6FE4-47D6-8E34-D77EB1526D2F}"/>
          </ac:spMkLst>
        </pc:spChg>
        <pc:spChg chg="add mod">
          <ac:chgData name="Wang Lu" userId="0624d27f-1893-4f5c-bf1e-25397e0256ed" providerId="ADAL" clId="{B6E3EAB9-DFCD-4EFD-A46C-6B16C651DFD0}" dt="2021-05-22T09:49:13.740" v="3066" actId="164"/>
          <ac:spMkLst>
            <pc:docMk/>
            <pc:sldMk cId="2713060044" sldId="483"/>
            <ac:spMk id="11" creationId="{4ADDA0ED-20FF-43CE-8206-65720C892E96}"/>
          </ac:spMkLst>
        </pc:spChg>
        <pc:spChg chg="add mod">
          <ac:chgData name="Wang Lu" userId="0624d27f-1893-4f5c-bf1e-25397e0256ed" providerId="ADAL" clId="{B6E3EAB9-DFCD-4EFD-A46C-6B16C651DFD0}" dt="2021-05-22T09:49:13.740" v="3066" actId="164"/>
          <ac:spMkLst>
            <pc:docMk/>
            <pc:sldMk cId="2713060044" sldId="483"/>
            <ac:spMk id="12" creationId="{DA656904-E527-4430-BFFB-04451F12B9A3}"/>
          </ac:spMkLst>
        </pc:spChg>
        <pc:spChg chg="add del mod">
          <ac:chgData name="Wang Lu" userId="0624d27f-1893-4f5c-bf1e-25397e0256ed" providerId="ADAL" clId="{B6E3EAB9-DFCD-4EFD-A46C-6B16C651DFD0}" dt="2021-05-22T09:49:28.291" v="3069" actId="478"/>
          <ac:spMkLst>
            <pc:docMk/>
            <pc:sldMk cId="2713060044" sldId="483"/>
            <ac:spMk id="14" creationId="{9424C5F6-AAF3-4EDC-BCAD-79C268AA7744}"/>
          </ac:spMkLst>
        </pc:spChg>
        <pc:grpChg chg="add mod">
          <ac:chgData name="Wang Lu" userId="0624d27f-1893-4f5c-bf1e-25397e0256ed" providerId="ADAL" clId="{B6E3EAB9-DFCD-4EFD-A46C-6B16C651DFD0}" dt="2021-05-25T06:47:11.647" v="5075" actId="1037"/>
          <ac:grpSpMkLst>
            <pc:docMk/>
            <pc:sldMk cId="2713060044" sldId="483"/>
            <ac:grpSpMk id="5" creationId="{146BD35B-8D8F-4870-92C4-33EA93AF6ACE}"/>
          </ac:grpSpMkLst>
        </pc:grpChg>
        <pc:picChg chg="del">
          <ac:chgData name="Wang Lu" userId="0624d27f-1893-4f5c-bf1e-25397e0256ed" providerId="ADAL" clId="{B6E3EAB9-DFCD-4EFD-A46C-6B16C651DFD0}" dt="2021-05-22T09:49:21.873" v="3068" actId="478"/>
          <ac:picMkLst>
            <pc:docMk/>
            <pc:sldMk cId="2713060044" sldId="483"/>
            <ac:picMk id="7" creationId="{2A6F41EE-D2F1-4C7A-8493-3EAB6658742E}"/>
          </ac:picMkLst>
        </pc:picChg>
        <pc:picChg chg="add mod">
          <ac:chgData name="Wang Lu" userId="0624d27f-1893-4f5c-bf1e-25397e0256ed" providerId="ADAL" clId="{B6E3EAB9-DFCD-4EFD-A46C-6B16C651DFD0}" dt="2021-05-22T09:49:13.740" v="3066" actId="164"/>
          <ac:picMkLst>
            <pc:docMk/>
            <pc:sldMk cId="2713060044" sldId="483"/>
            <ac:picMk id="10" creationId="{E12625DC-D1B0-4BD3-B387-DC5812C103EF}"/>
          </ac:picMkLst>
        </pc:picChg>
      </pc:sldChg>
      <pc:sldChg chg="addSp delSp modSp mod modAnim">
        <pc:chgData name="Wang Lu" userId="0624d27f-1893-4f5c-bf1e-25397e0256ed" providerId="ADAL" clId="{B6E3EAB9-DFCD-4EFD-A46C-6B16C651DFD0}" dt="2021-05-28T01:59:48.280" v="6712" actId="20577"/>
        <pc:sldMkLst>
          <pc:docMk/>
          <pc:sldMk cId="3894329108" sldId="485"/>
        </pc:sldMkLst>
        <pc:spChg chg="mod">
          <ac:chgData name="Wang Lu" userId="0624d27f-1893-4f5c-bf1e-25397e0256ed" providerId="ADAL" clId="{B6E3EAB9-DFCD-4EFD-A46C-6B16C651DFD0}" dt="2021-05-26T15:35:48.842" v="6664" actId="20577"/>
          <ac:spMkLst>
            <pc:docMk/>
            <pc:sldMk cId="3894329108" sldId="485"/>
            <ac:spMk id="3" creationId="{56490F0E-9A52-496C-93B1-84DCB5C0AF75}"/>
          </ac:spMkLst>
        </pc:spChg>
        <pc:spChg chg="mod topLvl">
          <ac:chgData name="Wang Lu" userId="0624d27f-1893-4f5c-bf1e-25397e0256ed" providerId="ADAL" clId="{B6E3EAB9-DFCD-4EFD-A46C-6B16C651DFD0}" dt="2021-05-25T07:01:32.273" v="5583" actId="164"/>
          <ac:spMkLst>
            <pc:docMk/>
            <pc:sldMk cId="3894329108" sldId="485"/>
            <ac:spMk id="28" creationId="{63B0BB01-85AA-4345-8D44-F083744F39BF}"/>
          </ac:spMkLst>
        </pc:spChg>
        <pc:spChg chg="mod topLvl">
          <ac:chgData name="Wang Lu" userId="0624d27f-1893-4f5c-bf1e-25397e0256ed" providerId="ADAL" clId="{B6E3EAB9-DFCD-4EFD-A46C-6B16C651DFD0}" dt="2021-05-25T07:01:53.862" v="5586" actId="164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0624d27f-1893-4f5c-bf1e-25397e0256ed" providerId="ADAL" clId="{B6E3EAB9-DFCD-4EFD-A46C-6B16C651DFD0}" dt="2021-05-25T06:51:59.890" v="5225" actId="165"/>
          <ac:spMkLst>
            <pc:docMk/>
            <pc:sldMk cId="3894329108" sldId="485"/>
            <ac:spMk id="34" creationId="{12A75F8E-654E-4256-AB6F-48EAF6183C19}"/>
          </ac:spMkLst>
        </pc:spChg>
        <pc:spChg chg="mod topLvl">
          <ac:chgData name="Wang Lu" userId="0624d27f-1893-4f5c-bf1e-25397e0256ed" providerId="ADAL" clId="{B6E3EAB9-DFCD-4EFD-A46C-6B16C651DFD0}" dt="2021-05-25T07:01:24.886" v="5582" actId="164"/>
          <ac:spMkLst>
            <pc:docMk/>
            <pc:sldMk cId="3894329108" sldId="485"/>
            <ac:spMk id="35" creationId="{09FEE6E1-4798-4B16-90DE-750C0005A718}"/>
          </ac:spMkLst>
        </pc:spChg>
        <pc:spChg chg="mod topLvl">
          <ac:chgData name="Wang Lu" userId="0624d27f-1893-4f5c-bf1e-25397e0256ed" providerId="ADAL" clId="{B6E3EAB9-DFCD-4EFD-A46C-6B16C651DFD0}" dt="2021-05-25T07:03:48.836" v="5622" actId="14100"/>
          <ac:spMkLst>
            <pc:docMk/>
            <pc:sldMk cId="3894329108" sldId="485"/>
            <ac:spMk id="39" creationId="{EF1F00BF-D45E-414C-8E63-6115FC9096EF}"/>
          </ac:spMkLst>
        </pc:spChg>
        <pc:spChg chg="mod topLvl">
          <ac:chgData name="Wang Lu" userId="0624d27f-1893-4f5c-bf1e-25397e0256ed" providerId="ADAL" clId="{B6E3EAB9-DFCD-4EFD-A46C-6B16C651DFD0}" dt="2021-05-25T07:01:47.811" v="5585" actId="164"/>
          <ac:spMkLst>
            <pc:docMk/>
            <pc:sldMk cId="3894329108" sldId="485"/>
            <ac:spMk id="46" creationId="{175FC584-7BB9-4A9E-BA56-C687164B856A}"/>
          </ac:spMkLst>
        </pc:spChg>
        <pc:spChg chg="mod topLvl">
          <ac:chgData name="Wang Lu" userId="0624d27f-1893-4f5c-bf1e-25397e0256ed" providerId="ADAL" clId="{B6E3EAB9-DFCD-4EFD-A46C-6B16C651DFD0}" dt="2021-05-25T07:03:26.215" v="5616" actId="1076"/>
          <ac:spMkLst>
            <pc:docMk/>
            <pc:sldMk cId="3894329108" sldId="485"/>
            <ac:spMk id="47" creationId="{124492E7-A90E-409B-9A07-FC48715DD269}"/>
          </ac:spMkLst>
        </pc:spChg>
        <pc:spChg chg="mod topLvl">
          <ac:chgData name="Wang Lu" userId="0624d27f-1893-4f5c-bf1e-25397e0256ed" providerId="ADAL" clId="{B6E3EAB9-DFCD-4EFD-A46C-6B16C651DFD0}" dt="2021-05-25T07:03:29.547" v="5617" actId="1076"/>
          <ac:spMkLst>
            <pc:docMk/>
            <pc:sldMk cId="3894329108" sldId="485"/>
            <ac:spMk id="48" creationId="{8B86C330-6D46-4163-B33F-188935881A79}"/>
          </ac:spMkLst>
        </pc:spChg>
        <pc:spChg chg="mod ord topLvl">
          <ac:chgData name="Wang Lu" userId="0624d27f-1893-4f5c-bf1e-25397e0256ed" providerId="ADAL" clId="{B6E3EAB9-DFCD-4EFD-A46C-6B16C651DFD0}" dt="2021-05-25T07:02:04.177" v="5588" actId="166"/>
          <ac:spMkLst>
            <pc:docMk/>
            <pc:sldMk cId="3894329108" sldId="485"/>
            <ac:spMk id="50" creationId="{E886FC1A-4DB1-42F1-9978-5248DFE2D219}"/>
          </ac:spMkLst>
        </pc:spChg>
        <pc:spChg chg="mod topLvl">
          <ac:chgData name="Wang Lu" userId="0624d27f-1893-4f5c-bf1e-25397e0256ed" providerId="ADAL" clId="{B6E3EAB9-DFCD-4EFD-A46C-6B16C651DFD0}" dt="2021-05-25T07:02:17.302" v="5590" actId="164"/>
          <ac:spMkLst>
            <pc:docMk/>
            <pc:sldMk cId="3894329108" sldId="485"/>
            <ac:spMk id="53" creationId="{C730DE48-F2ED-40C1-96C6-1145E70EF773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56" creationId="{DA0E7BCE-E552-4AA0-83E6-A9FED62627EB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58" creationId="{3B3079D9-811F-4804-938E-DA08B5AD85B5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0" creationId="{2476747E-CD72-4EED-A506-D820DD5DFBE8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1" creationId="{79E43ECB-C764-4C07-ADD1-1DCE8B90822A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2" creationId="{A5E859B3-5EC5-4CA1-8B57-4F487F86A4A6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3" creationId="{BBA285C9-69B1-439F-BC26-A087D0B9D35B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4" creationId="{4B67FC62-3EDC-412E-AD17-5FC1A8D653F7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5" creationId="{30ED75EA-BB6B-4CBE-AB98-9E64B3886BD7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6" creationId="{85BA3CBB-52F0-4370-A57B-158BA877A065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7" creationId="{772C77C5-3B1F-4FBA-A177-3CAF5B10CD90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8" creationId="{7B08B61C-6597-485E-8B26-948848CC8F74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69" creationId="{0E916CE1-7A65-44EA-B330-FFAA1885BAFA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0" creationId="{13724D3F-A156-4F12-B1F0-3E9D1C5BC0C1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1" creationId="{17CA3B2E-07F7-4878-8EDF-C6574DA2542C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2" creationId="{4C8E8989-3CE0-4532-B590-C0686866523B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3" creationId="{5FC60842-B12D-41CC-A8E8-2328695400B0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4" creationId="{F07796C1-D104-4133-86EF-FDC0D22DF371}"/>
          </ac:spMkLst>
        </pc:spChg>
        <pc:spChg chg="add mod">
          <ac:chgData name="Wang Lu" userId="0624d27f-1893-4f5c-bf1e-25397e0256ed" providerId="ADAL" clId="{B6E3EAB9-DFCD-4EFD-A46C-6B16C651DFD0}" dt="2021-05-25T07:01:32.273" v="5583" actId="164"/>
          <ac:spMkLst>
            <pc:docMk/>
            <pc:sldMk cId="3894329108" sldId="485"/>
            <ac:spMk id="75" creationId="{2D34FCAC-7AD8-4756-8832-91F769CDB68C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76" creationId="{B399AD02-6F28-4213-9C7E-7EFDED48D711}"/>
          </ac:spMkLst>
        </pc:spChg>
        <pc:spChg chg="add mod">
          <ac:chgData name="Wang Lu" userId="0624d27f-1893-4f5c-bf1e-25397e0256ed" providerId="ADAL" clId="{B6E3EAB9-DFCD-4EFD-A46C-6B16C651DFD0}" dt="2021-05-25T07:01:24.886" v="5582" actId="164"/>
          <ac:spMkLst>
            <pc:docMk/>
            <pc:sldMk cId="3894329108" sldId="485"/>
            <ac:spMk id="77" creationId="{B161195F-0CCE-465E-9E3A-5EC3C2AA3717}"/>
          </ac:spMkLst>
        </pc:spChg>
        <pc:spChg chg="add mod">
          <ac:chgData name="Wang Lu" userId="0624d27f-1893-4f5c-bf1e-25397e0256ed" providerId="ADAL" clId="{B6E3EAB9-DFCD-4EFD-A46C-6B16C651DFD0}" dt="2021-05-25T07:01:15.076" v="5581" actId="1076"/>
          <ac:spMkLst>
            <pc:docMk/>
            <pc:sldMk cId="3894329108" sldId="485"/>
            <ac:spMk id="78" creationId="{A99BFC0D-1BDB-4CF7-B7AC-397D6D695FDA}"/>
          </ac:spMkLst>
        </pc:spChg>
        <pc:spChg chg="add mod">
          <ac:chgData name="Wang Lu" userId="0624d27f-1893-4f5c-bf1e-25397e0256ed" providerId="ADAL" clId="{B6E3EAB9-DFCD-4EFD-A46C-6B16C651DFD0}" dt="2021-05-25T07:01:02.013" v="5579" actId="164"/>
          <ac:spMkLst>
            <pc:docMk/>
            <pc:sldMk cId="3894329108" sldId="485"/>
            <ac:spMk id="79" creationId="{E08C2503-164B-4DE4-B319-95A97F699676}"/>
          </ac:spMkLst>
        </pc:spChg>
        <pc:spChg chg="mod">
          <ac:chgData name="Wang Lu" userId="0624d27f-1893-4f5c-bf1e-25397e0256ed" providerId="ADAL" clId="{B6E3EAB9-DFCD-4EFD-A46C-6B16C651DFD0}" dt="2021-05-25T06:59:39.816" v="5490" actId="165"/>
          <ac:spMkLst>
            <pc:docMk/>
            <pc:sldMk cId="3894329108" sldId="485"/>
            <ac:spMk id="82" creationId="{2D5716AB-635A-4532-A964-C58CF77B0EA7}"/>
          </ac:spMkLst>
        </pc:spChg>
        <pc:spChg chg="mod">
          <ac:chgData name="Wang Lu" userId="0624d27f-1893-4f5c-bf1e-25397e0256ed" providerId="ADAL" clId="{B6E3EAB9-DFCD-4EFD-A46C-6B16C651DFD0}" dt="2021-05-28T01:59:48.280" v="6712" actId="20577"/>
          <ac:spMkLst>
            <pc:docMk/>
            <pc:sldMk cId="3894329108" sldId="485"/>
            <ac:spMk id="83" creationId="{98858FA7-E23B-4707-B7F8-589320F5C93E}"/>
          </ac:spMkLst>
        </pc:spChg>
        <pc:spChg chg="mod">
          <ac:chgData name="Wang Lu" userId="0624d27f-1893-4f5c-bf1e-25397e0256ed" providerId="ADAL" clId="{B6E3EAB9-DFCD-4EFD-A46C-6B16C651DFD0}" dt="2021-05-25T06:58:55.816" v="5480" actId="20577"/>
          <ac:spMkLst>
            <pc:docMk/>
            <pc:sldMk cId="3894329108" sldId="485"/>
            <ac:spMk id="84" creationId="{67E0AC2D-CBAE-4D03-9F77-64B7A17F060D}"/>
          </ac:spMkLst>
        </pc:spChg>
        <pc:spChg chg="mod">
          <ac:chgData name="Wang Lu" userId="0624d27f-1893-4f5c-bf1e-25397e0256ed" providerId="ADAL" clId="{B6E3EAB9-DFCD-4EFD-A46C-6B16C651DFD0}" dt="2021-05-25T06:57:04.022" v="5445"/>
          <ac:spMkLst>
            <pc:docMk/>
            <pc:sldMk cId="3894329108" sldId="485"/>
            <ac:spMk id="86" creationId="{36C48822-07B2-4A5C-A718-B9D24ECD86EB}"/>
          </ac:spMkLst>
        </pc:spChg>
        <pc:spChg chg="mod topLvl">
          <ac:chgData name="Wang Lu" userId="0624d27f-1893-4f5c-bf1e-25397e0256ed" providerId="ADAL" clId="{B6E3EAB9-DFCD-4EFD-A46C-6B16C651DFD0}" dt="2021-05-25T07:02:24.322" v="5591" actId="164"/>
          <ac:spMkLst>
            <pc:docMk/>
            <pc:sldMk cId="3894329108" sldId="485"/>
            <ac:spMk id="88" creationId="{863B9C53-59D6-4DC8-9891-EC87C1FFD7C3}"/>
          </ac:spMkLst>
        </pc:spChg>
        <pc:spChg chg="mod">
          <ac:chgData name="Wang Lu" userId="0624d27f-1893-4f5c-bf1e-25397e0256ed" providerId="ADAL" clId="{B6E3EAB9-DFCD-4EFD-A46C-6B16C651DFD0}" dt="2021-05-25T07:03:13.017" v="5597" actId="20577"/>
          <ac:spMkLst>
            <pc:docMk/>
            <pc:sldMk cId="3894329108" sldId="485"/>
            <ac:spMk id="90" creationId="{FB0F1FC7-8C02-44FC-B5F8-FB40A1FE4614}"/>
          </ac:spMkLst>
        </pc:spChg>
        <pc:spChg chg="del mod">
          <ac:chgData name="Wang Lu" userId="0624d27f-1893-4f5c-bf1e-25397e0256ed" providerId="ADAL" clId="{B6E3EAB9-DFCD-4EFD-A46C-6B16C651DFD0}" dt="2021-05-25T06:57:12.906" v="5448" actId="478"/>
          <ac:spMkLst>
            <pc:docMk/>
            <pc:sldMk cId="3894329108" sldId="485"/>
            <ac:spMk id="92" creationId="{9891E3E9-5DB0-440C-BD08-0B77EDDE28E5}"/>
          </ac:spMkLst>
        </pc:spChg>
        <pc:spChg chg="del mod">
          <ac:chgData name="Wang Lu" userId="0624d27f-1893-4f5c-bf1e-25397e0256ed" providerId="ADAL" clId="{B6E3EAB9-DFCD-4EFD-A46C-6B16C651DFD0}" dt="2021-05-25T06:57:33.886" v="5458" actId="478"/>
          <ac:spMkLst>
            <pc:docMk/>
            <pc:sldMk cId="3894329108" sldId="485"/>
            <ac:spMk id="93" creationId="{97964B1B-E20E-43FF-832B-A707AC4984F3}"/>
          </ac:spMkLst>
        </pc:spChg>
        <pc:spChg chg="del mod">
          <ac:chgData name="Wang Lu" userId="0624d27f-1893-4f5c-bf1e-25397e0256ed" providerId="ADAL" clId="{B6E3EAB9-DFCD-4EFD-A46C-6B16C651DFD0}" dt="2021-05-25T06:57:20.059" v="5451" actId="478"/>
          <ac:spMkLst>
            <pc:docMk/>
            <pc:sldMk cId="3894329108" sldId="485"/>
            <ac:spMk id="94" creationId="{D19DBCBB-9CCC-4E31-AE9A-A01FB8BB8276}"/>
          </ac:spMkLst>
        </pc:spChg>
        <pc:spChg chg="mod">
          <ac:chgData name="Wang Lu" userId="0624d27f-1893-4f5c-bf1e-25397e0256ed" providerId="ADAL" clId="{B6E3EAB9-DFCD-4EFD-A46C-6B16C651DFD0}" dt="2021-05-25T06:57:04.022" v="5445"/>
          <ac:spMkLst>
            <pc:docMk/>
            <pc:sldMk cId="3894329108" sldId="485"/>
            <ac:spMk id="98" creationId="{738F8569-AF7C-4CC8-BDAA-44D6161DCB04}"/>
          </ac:spMkLst>
        </pc:spChg>
        <pc:spChg chg="del mod">
          <ac:chgData name="Wang Lu" userId="0624d27f-1893-4f5c-bf1e-25397e0256ed" providerId="ADAL" clId="{B6E3EAB9-DFCD-4EFD-A46C-6B16C651DFD0}" dt="2021-05-25T06:57:28.697" v="5455" actId="478"/>
          <ac:spMkLst>
            <pc:docMk/>
            <pc:sldMk cId="3894329108" sldId="485"/>
            <ac:spMk id="99" creationId="{B7A3FA4A-3EA5-43F5-96A8-D45368C6357A}"/>
          </ac:spMkLst>
        </pc:spChg>
        <pc:spChg chg="mod">
          <ac:chgData name="Wang Lu" userId="0624d27f-1893-4f5c-bf1e-25397e0256ed" providerId="ADAL" clId="{B6E3EAB9-DFCD-4EFD-A46C-6B16C651DFD0}" dt="2021-05-25T06:59:15.187" v="5485" actId="20577"/>
          <ac:spMkLst>
            <pc:docMk/>
            <pc:sldMk cId="3894329108" sldId="485"/>
            <ac:spMk id="102" creationId="{B91C0AA9-A0EA-45B6-851B-C7BE1340C252}"/>
          </ac:spMkLst>
        </pc:spChg>
        <pc:spChg chg="mod">
          <ac:chgData name="Wang Lu" userId="0624d27f-1893-4f5c-bf1e-25397e0256ed" providerId="ADAL" clId="{B6E3EAB9-DFCD-4EFD-A46C-6B16C651DFD0}" dt="2021-05-25T06:58:30.821" v="5473" actId="1076"/>
          <ac:spMkLst>
            <pc:docMk/>
            <pc:sldMk cId="3894329108" sldId="485"/>
            <ac:spMk id="103" creationId="{4D6EAA26-04FF-4D32-8064-D856B026F7FB}"/>
          </ac:spMkLst>
        </pc:spChg>
        <pc:spChg chg="mod">
          <ac:chgData name="Wang Lu" userId="0624d27f-1893-4f5c-bf1e-25397e0256ed" providerId="ADAL" clId="{B6E3EAB9-DFCD-4EFD-A46C-6B16C651DFD0}" dt="2021-05-25T06:58:21.936" v="5470" actId="1076"/>
          <ac:spMkLst>
            <pc:docMk/>
            <pc:sldMk cId="3894329108" sldId="485"/>
            <ac:spMk id="104" creationId="{C75A379F-0FA8-4A3A-8AFB-9776A8CFF03C}"/>
          </ac:spMkLst>
        </pc:spChg>
        <pc:spChg chg="del mod">
          <ac:chgData name="Wang Lu" userId="0624d27f-1893-4f5c-bf1e-25397e0256ed" providerId="ADAL" clId="{B6E3EAB9-DFCD-4EFD-A46C-6B16C651DFD0}" dt="2021-05-25T06:57:21.971" v="5452" actId="478"/>
          <ac:spMkLst>
            <pc:docMk/>
            <pc:sldMk cId="3894329108" sldId="485"/>
            <ac:spMk id="106" creationId="{D9277659-84A9-4044-851D-CDCD86ABC284}"/>
          </ac:spMkLst>
        </pc:spChg>
        <pc:spChg chg="del mod">
          <ac:chgData name="Wang Lu" userId="0624d27f-1893-4f5c-bf1e-25397e0256ed" providerId="ADAL" clId="{B6E3EAB9-DFCD-4EFD-A46C-6B16C651DFD0}" dt="2021-05-25T06:57:31.590" v="5457" actId="478"/>
          <ac:spMkLst>
            <pc:docMk/>
            <pc:sldMk cId="3894329108" sldId="485"/>
            <ac:spMk id="107" creationId="{D28CA793-BC54-4EA2-9478-D6127DDB796B}"/>
          </ac:spMkLst>
        </pc:spChg>
        <pc:spChg chg="add mod">
          <ac:chgData name="Wang Lu" userId="0624d27f-1893-4f5c-bf1e-25397e0256ed" providerId="ADAL" clId="{B6E3EAB9-DFCD-4EFD-A46C-6B16C651DFD0}" dt="2021-05-25T07:01:40.196" v="5584" actId="164"/>
          <ac:spMkLst>
            <pc:docMk/>
            <pc:sldMk cId="3894329108" sldId="485"/>
            <ac:spMk id="109" creationId="{33E67270-E5AB-40BC-8FBF-4B5F40F9A7D2}"/>
          </ac:spMkLst>
        </pc:spChg>
        <pc:grpChg chg="add del mod topLvl">
          <ac:chgData name="Wang Lu" userId="0624d27f-1893-4f5c-bf1e-25397e0256ed" providerId="ADAL" clId="{B6E3EAB9-DFCD-4EFD-A46C-6B16C651DFD0}" dt="2021-05-25T06:49:19.062" v="5118" actId="165"/>
          <ac:grpSpMkLst>
            <pc:docMk/>
            <pc:sldMk cId="3894329108" sldId="485"/>
            <ac:grpSpMk id="2" creationId="{0E6A359D-820E-475D-86BC-6ADF13F355E7}"/>
          </ac:grpSpMkLst>
        </pc:grpChg>
        <pc:grpChg chg="add del mod topLvl">
          <ac:chgData name="Wang Lu" userId="0624d27f-1893-4f5c-bf1e-25397e0256ed" providerId="ADAL" clId="{B6E3EAB9-DFCD-4EFD-A46C-6B16C651DFD0}" dt="2021-05-25T06:51:59.890" v="5225" actId="165"/>
          <ac:grpSpMkLst>
            <pc:docMk/>
            <pc:sldMk cId="3894329108" sldId="485"/>
            <ac:grpSpMk id="5" creationId="{59B72A67-00CE-4831-8CB4-A43F9B9BADA5}"/>
          </ac:grpSpMkLst>
        </pc:grpChg>
        <pc:grpChg chg="add del mod topLvl">
          <ac:chgData name="Wang Lu" userId="0624d27f-1893-4f5c-bf1e-25397e0256ed" providerId="ADAL" clId="{B6E3EAB9-DFCD-4EFD-A46C-6B16C651DFD0}" dt="2021-05-25T06:53:39.467" v="5264" actId="165"/>
          <ac:grpSpMkLst>
            <pc:docMk/>
            <pc:sldMk cId="3894329108" sldId="485"/>
            <ac:grpSpMk id="8" creationId="{69894F64-6F70-4597-9383-BD5AB00479EB}"/>
          </ac:grpSpMkLst>
        </pc:grpChg>
        <pc:grpChg chg="add del mod topLvl">
          <ac:chgData name="Wang Lu" userId="0624d27f-1893-4f5c-bf1e-25397e0256ed" providerId="ADAL" clId="{B6E3EAB9-DFCD-4EFD-A46C-6B16C651DFD0}" dt="2021-05-25T06:55:04.704" v="5358" actId="165"/>
          <ac:grpSpMkLst>
            <pc:docMk/>
            <pc:sldMk cId="3894329108" sldId="485"/>
            <ac:grpSpMk id="9" creationId="{48FC62FA-F563-4835-8034-676629B24963}"/>
          </ac:grpSpMkLst>
        </pc:grpChg>
        <pc:grpChg chg="add del mod topLvl">
          <ac:chgData name="Wang Lu" userId="0624d27f-1893-4f5c-bf1e-25397e0256ed" providerId="ADAL" clId="{B6E3EAB9-DFCD-4EFD-A46C-6B16C651DFD0}" dt="2021-05-25T06:59:39.816" v="5490" actId="165"/>
          <ac:grpSpMkLst>
            <pc:docMk/>
            <pc:sldMk cId="3894329108" sldId="485"/>
            <ac:grpSpMk id="10" creationId="{C524AA01-C4BB-4B1B-AEF8-3673B2B16AB5}"/>
          </ac:grpSpMkLst>
        </pc:grpChg>
        <pc:grpChg chg="add del mod">
          <ac:chgData name="Wang Lu" userId="0624d27f-1893-4f5c-bf1e-25397e0256ed" providerId="ADAL" clId="{B6E3EAB9-DFCD-4EFD-A46C-6B16C651DFD0}" dt="2021-05-25T06:49:14.586" v="5117" actId="165"/>
          <ac:grpSpMkLst>
            <pc:docMk/>
            <pc:sldMk cId="3894329108" sldId="485"/>
            <ac:grpSpMk id="11" creationId="{4390117C-91C0-43A5-88BF-FB78B166E8A4}"/>
          </ac:grpSpMkLst>
        </pc:grpChg>
        <pc:grpChg chg="add del mod">
          <ac:chgData name="Wang Lu" userId="0624d27f-1893-4f5c-bf1e-25397e0256ed" providerId="ADAL" clId="{B6E3EAB9-DFCD-4EFD-A46C-6B16C651DFD0}" dt="2021-05-22T03:13:06.125" v="17" actId="165"/>
          <ac:grpSpMkLst>
            <pc:docMk/>
            <pc:sldMk cId="3894329108" sldId="485"/>
            <ac:grpSpMk id="12" creationId="{F8E47A67-75A0-4553-816B-24E02F3FCD82}"/>
          </ac:grpSpMkLst>
        </pc:grpChg>
        <pc:grpChg chg="add del mod">
          <ac:chgData name="Wang Lu" userId="0624d27f-1893-4f5c-bf1e-25397e0256ed" providerId="ADAL" clId="{B6E3EAB9-DFCD-4EFD-A46C-6B16C651DFD0}" dt="2021-05-25T06:51:55.897" v="5224" actId="165"/>
          <ac:grpSpMkLst>
            <pc:docMk/>
            <pc:sldMk cId="3894329108" sldId="485"/>
            <ac:grpSpMk id="13" creationId="{A6EAE6C9-33DB-4C5C-9B43-04B958B60740}"/>
          </ac:grpSpMkLst>
        </pc:grpChg>
        <pc:grpChg chg="add del mod">
          <ac:chgData name="Wang Lu" userId="0624d27f-1893-4f5c-bf1e-25397e0256ed" providerId="ADAL" clId="{B6E3EAB9-DFCD-4EFD-A46C-6B16C651DFD0}" dt="2021-05-25T06:53:33.780" v="5261" actId="165"/>
          <ac:grpSpMkLst>
            <pc:docMk/>
            <pc:sldMk cId="3894329108" sldId="485"/>
            <ac:grpSpMk id="22" creationId="{55B2845C-366A-42EC-963C-C70F5F50D306}"/>
          </ac:grpSpMkLst>
        </pc:grpChg>
        <pc:grpChg chg="add del mod">
          <ac:chgData name="Wang Lu" userId="0624d27f-1893-4f5c-bf1e-25397e0256ed" providerId="ADAL" clId="{B6E3EAB9-DFCD-4EFD-A46C-6B16C651DFD0}" dt="2021-05-25T06:55:02.982" v="5357" actId="165"/>
          <ac:grpSpMkLst>
            <pc:docMk/>
            <pc:sldMk cId="3894329108" sldId="485"/>
            <ac:grpSpMk id="23" creationId="{FF8C2889-2198-4C0C-89AB-68101BECB31E}"/>
          </ac:grpSpMkLst>
        </pc:grpChg>
        <pc:grpChg chg="add del mod">
          <ac:chgData name="Wang Lu" userId="0624d27f-1893-4f5c-bf1e-25397e0256ed" providerId="ADAL" clId="{B6E3EAB9-DFCD-4EFD-A46C-6B16C651DFD0}" dt="2021-05-25T06:59:36.291" v="5489" actId="165"/>
          <ac:grpSpMkLst>
            <pc:docMk/>
            <pc:sldMk cId="3894329108" sldId="485"/>
            <ac:grpSpMk id="24" creationId="{77627D9E-074E-497B-9628-EED8CA856B16}"/>
          </ac:grpSpMkLst>
        </pc:grpChg>
        <pc:grpChg chg="add del mod">
          <ac:chgData name="Wang Lu" userId="0624d27f-1893-4f5c-bf1e-25397e0256ed" providerId="ADAL" clId="{B6E3EAB9-DFCD-4EFD-A46C-6B16C651DFD0}" dt="2021-05-25T06:53:37.923" v="5263" actId="165"/>
          <ac:grpSpMkLst>
            <pc:docMk/>
            <pc:sldMk cId="3894329108" sldId="485"/>
            <ac:grpSpMk id="27" creationId="{34803C4E-E1B2-46A9-BADA-380CA6B28AD9}"/>
          </ac:grpSpMkLst>
        </pc:grpChg>
        <pc:grpChg chg="add mod">
          <ac:chgData name="Wang Lu" userId="0624d27f-1893-4f5c-bf1e-25397e0256ed" providerId="ADAL" clId="{B6E3EAB9-DFCD-4EFD-A46C-6B16C651DFD0}" dt="2021-05-25T07:02:17.302" v="5590" actId="164"/>
          <ac:grpSpMkLst>
            <pc:docMk/>
            <pc:sldMk cId="3894329108" sldId="485"/>
            <ac:grpSpMk id="31" creationId="{9408F7A5-FE3B-449A-A728-27231662D2A8}"/>
          </ac:grpSpMkLst>
        </pc:grpChg>
        <pc:grpChg chg="mod topLvl">
          <ac:chgData name="Wang Lu" userId="0624d27f-1893-4f5c-bf1e-25397e0256ed" providerId="ADAL" clId="{B6E3EAB9-DFCD-4EFD-A46C-6B16C651DFD0}" dt="2021-05-25T07:01:24.886" v="5582" actId="164"/>
          <ac:grpSpMkLst>
            <pc:docMk/>
            <pc:sldMk cId="3894329108" sldId="485"/>
            <ac:grpSpMk id="37" creationId="{6AA7A791-4D8B-46D4-8BB2-206B51554A1B}"/>
          </ac:grpSpMkLst>
        </pc:grpChg>
        <pc:grpChg chg="add mod">
          <ac:chgData name="Wang Lu" userId="0624d27f-1893-4f5c-bf1e-25397e0256ed" providerId="ADAL" clId="{B6E3EAB9-DFCD-4EFD-A46C-6B16C651DFD0}" dt="2021-05-25T07:01:58.894" v="5587" actId="164"/>
          <ac:grpSpMkLst>
            <pc:docMk/>
            <pc:sldMk cId="3894329108" sldId="485"/>
            <ac:grpSpMk id="40" creationId="{C41581BB-BD48-4273-B0BD-012E4A2B8816}"/>
          </ac:grpSpMkLst>
        </pc:grpChg>
        <pc:grpChg chg="add mod">
          <ac:chgData name="Wang Lu" userId="0624d27f-1893-4f5c-bf1e-25397e0256ed" providerId="ADAL" clId="{B6E3EAB9-DFCD-4EFD-A46C-6B16C651DFD0}" dt="2021-05-25T07:01:53.862" v="5586" actId="164"/>
          <ac:grpSpMkLst>
            <pc:docMk/>
            <pc:sldMk cId="3894329108" sldId="485"/>
            <ac:grpSpMk id="41" creationId="{947B9FAE-44BA-4AED-9D1E-6AA23CE0F9EB}"/>
          </ac:grpSpMkLst>
        </pc:grpChg>
        <pc:grpChg chg="add mod">
          <ac:chgData name="Wang Lu" userId="0624d27f-1893-4f5c-bf1e-25397e0256ed" providerId="ADAL" clId="{B6E3EAB9-DFCD-4EFD-A46C-6B16C651DFD0}" dt="2021-05-25T07:01:47.811" v="5585" actId="164"/>
          <ac:grpSpMkLst>
            <pc:docMk/>
            <pc:sldMk cId="3894329108" sldId="485"/>
            <ac:grpSpMk id="45" creationId="{F7D99581-84AF-4637-A976-4326B4FF2037}"/>
          </ac:grpSpMkLst>
        </pc:grpChg>
        <pc:grpChg chg="mod topLvl">
          <ac:chgData name="Wang Lu" userId="0624d27f-1893-4f5c-bf1e-25397e0256ed" providerId="ADAL" clId="{B6E3EAB9-DFCD-4EFD-A46C-6B16C651DFD0}" dt="2021-05-25T07:01:11.626" v="5580" actId="164"/>
          <ac:grpSpMkLst>
            <pc:docMk/>
            <pc:sldMk cId="3894329108" sldId="485"/>
            <ac:grpSpMk id="49" creationId="{F7076D18-3DDE-46D0-BC9D-2ED4D1644CC6}"/>
          </ac:grpSpMkLst>
        </pc:grpChg>
        <pc:grpChg chg="add mod">
          <ac:chgData name="Wang Lu" userId="0624d27f-1893-4f5c-bf1e-25397e0256ed" providerId="ADAL" clId="{B6E3EAB9-DFCD-4EFD-A46C-6B16C651DFD0}" dt="2021-05-25T07:02:24.322" v="5591" actId="164"/>
          <ac:grpSpMkLst>
            <pc:docMk/>
            <pc:sldMk cId="3894329108" sldId="485"/>
            <ac:grpSpMk id="52" creationId="{B0A47F64-796A-42F9-80A8-F6EDEEB8FBB0}"/>
          </ac:grpSpMkLst>
        </pc:grpChg>
        <pc:grpChg chg="mod">
          <ac:chgData name="Wang Lu" userId="0624d27f-1893-4f5c-bf1e-25397e0256ed" providerId="ADAL" clId="{B6E3EAB9-DFCD-4EFD-A46C-6B16C651DFD0}" dt="2021-05-22T03:11:10.198" v="8" actId="1038"/>
          <ac:grpSpMkLst>
            <pc:docMk/>
            <pc:sldMk cId="3894329108" sldId="485"/>
            <ac:grpSpMk id="54" creationId="{A518EB2D-82F0-4D2C-B19D-CB9262FEFBAE}"/>
          </ac:grpSpMkLst>
        </pc:grpChg>
        <pc:grpChg chg="add mod">
          <ac:chgData name="Wang Lu" userId="0624d27f-1893-4f5c-bf1e-25397e0256ed" providerId="ADAL" clId="{B6E3EAB9-DFCD-4EFD-A46C-6B16C651DFD0}" dt="2021-05-25T07:01:47.811" v="5585" actId="164"/>
          <ac:grpSpMkLst>
            <pc:docMk/>
            <pc:sldMk cId="3894329108" sldId="485"/>
            <ac:grpSpMk id="55" creationId="{B4A7B620-983B-4BCC-A109-1B38D113FCAA}"/>
          </ac:grpSpMkLst>
        </pc:grpChg>
        <pc:grpChg chg="add mod">
          <ac:chgData name="Wang Lu" userId="0624d27f-1893-4f5c-bf1e-25397e0256ed" providerId="ADAL" clId="{B6E3EAB9-DFCD-4EFD-A46C-6B16C651DFD0}" dt="2021-05-25T07:01:53.862" v="5586" actId="164"/>
          <ac:grpSpMkLst>
            <pc:docMk/>
            <pc:sldMk cId="3894329108" sldId="485"/>
            <ac:grpSpMk id="57" creationId="{6C0D0F60-01B4-4B61-AC37-649EAA3E4BA6}"/>
          </ac:grpSpMkLst>
        </pc:grpChg>
        <pc:grpChg chg="add mod">
          <ac:chgData name="Wang Lu" userId="0624d27f-1893-4f5c-bf1e-25397e0256ed" providerId="ADAL" clId="{B6E3EAB9-DFCD-4EFD-A46C-6B16C651DFD0}" dt="2021-05-25T07:02:09.302" v="5589" actId="1076"/>
          <ac:grpSpMkLst>
            <pc:docMk/>
            <pc:sldMk cId="3894329108" sldId="485"/>
            <ac:grpSpMk id="59" creationId="{987DF619-6987-4906-A013-49D2FF310ED5}"/>
          </ac:grpSpMkLst>
        </pc:grpChg>
        <pc:grpChg chg="add mod ord">
          <ac:chgData name="Wang Lu" userId="0624d27f-1893-4f5c-bf1e-25397e0256ed" providerId="ADAL" clId="{B6E3EAB9-DFCD-4EFD-A46C-6B16C651DFD0}" dt="2021-05-25T07:01:02.013" v="5579" actId="164"/>
          <ac:grpSpMkLst>
            <pc:docMk/>
            <pc:sldMk cId="3894329108" sldId="485"/>
            <ac:grpSpMk id="80" creationId="{B935E877-A47F-4553-8774-4A34D1F60C91}"/>
          </ac:grpSpMkLst>
        </pc:grpChg>
        <pc:grpChg chg="mod topLvl">
          <ac:chgData name="Wang Lu" userId="0624d27f-1893-4f5c-bf1e-25397e0256ed" providerId="ADAL" clId="{B6E3EAB9-DFCD-4EFD-A46C-6B16C651DFD0}" dt="2021-05-25T07:01:40.196" v="5584" actId="164"/>
          <ac:grpSpMkLst>
            <pc:docMk/>
            <pc:sldMk cId="3894329108" sldId="485"/>
            <ac:grpSpMk id="87" creationId="{229945CC-E430-43D3-8A9D-46C7C349FB2E}"/>
          </ac:grpSpMkLst>
        </pc:grpChg>
        <pc:grpChg chg="add mod">
          <ac:chgData name="Wang Lu" userId="0624d27f-1893-4f5c-bf1e-25397e0256ed" providerId="ADAL" clId="{B6E3EAB9-DFCD-4EFD-A46C-6B16C651DFD0}" dt="2021-05-25T07:03:19.891" v="5615" actId="1037"/>
          <ac:grpSpMkLst>
            <pc:docMk/>
            <pc:sldMk cId="3894329108" sldId="485"/>
            <ac:grpSpMk id="110" creationId="{31E98787-6BE6-47F4-9795-385DDFF76A9A}"/>
          </ac:grpSpMkLst>
        </pc:grpChg>
        <pc:grpChg chg="add mod">
          <ac:chgData name="Wang Lu" userId="0624d27f-1893-4f5c-bf1e-25397e0256ed" providerId="ADAL" clId="{B6E3EAB9-DFCD-4EFD-A46C-6B16C651DFD0}" dt="2021-05-25T07:02:24.322" v="5591" actId="164"/>
          <ac:grpSpMkLst>
            <pc:docMk/>
            <pc:sldMk cId="3894329108" sldId="485"/>
            <ac:grpSpMk id="111" creationId="{A488E27F-E21D-46BF-8987-F4BDD3512F73}"/>
          </ac:grpSpMkLst>
        </pc:grpChg>
        <pc:picChg chg="mod topLvl">
          <ac:chgData name="Wang Lu" userId="0624d27f-1893-4f5c-bf1e-25397e0256ed" providerId="ADAL" clId="{B6E3EAB9-DFCD-4EFD-A46C-6B16C651DFD0}" dt="2021-05-25T07:01:32.273" v="5583" actId="164"/>
          <ac:picMkLst>
            <pc:docMk/>
            <pc:sldMk cId="3894329108" sldId="485"/>
            <ac:picMk id="26" creationId="{8DE92799-AF00-40AD-8E84-B233ABEC779B}"/>
          </ac:picMkLst>
        </pc:picChg>
        <pc:picChg chg="mod topLvl">
          <ac:chgData name="Wang Lu" userId="0624d27f-1893-4f5c-bf1e-25397e0256ed" providerId="ADAL" clId="{B6E3EAB9-DFCD-4EFD-A46C-6B16C651DFD0}" dt="2021-05-25T07:01:32.273" v="5583" actId="164"/>
          <ac:picMkLst>
            <pc:docMk/>
            <pc:sldMk cId="3894329108" sldId="485"/>
            <ac:picMk id="30" creationId="{A4703665-0A63-4306-8E78-FC798E823683}"/>
          </ac:picMkLst>
        </pc:picChg>
        <pc:picChg chg="mod">
          <ac:chgData name="Wang Lu" userId="0624d27f-1893-4f5c-bf1e-25397e0256ed" providerId="ADAL" clId="{B6E3EAB9-DFCD-4EFD-A46C-6B16C651DFD0}" dt="2021-05-25T06:51:59.890" v="5225" actId="165"/>
          <ac:picMkLst>
            <pc:docMk/>
            <pc:sldMk cId="3894329108" sldId="485"/>
            <ac:picMk id="32" creationId="{91FEDFB0-9BD9-4BE2-B06C-01406ED8C77F}"/>
          </ac:picMkLst>
        </pc:picChg>
        <pc:picChg chg="mod topLvl">
          <ac:chgData name="Wang Lu" userId="0624d27f-1893-4f5c-bf1e-25397e0256ed" providerId="ADAL" clId="{B6E3EAB9-DFCD-4EFD-A46C-6B16C651DFD0}" dt="2021-05-25T07:01:24.886" v="5582" actId="164"/>
          <ac:picMkLst>
            <pc:docMk/>
            <pc:sldMk cId="3894329108" sldId="485"/>
            <ac:picMk id="36" creationId="{6CC4FCA2-EFCA-4E6B-ADC4-628D997EB8DE}"/>
          </ac:picMkLst>
        </pc:picChg>
        <pc:picChg chg="del mod topLvl">
          <ac:chgData name="Wang Lu" userId="0624d27f-1893-4f5c-bf1e-25397e0256ed" providerId="ADAL" clId="{B6E3EAB9-DFCD-4EFD-A46C-6B16C651DFD0}" dt="2021-05-25T06:56:35.296" v="5444" actId="478"/>
          <ac:picMkLst>
            <pc:docMk/>
            <pc:sldMk cId="3894329108" sldId="485"/>
            <ac:picMk id="38" creationId="{6937962C-DF9C-45BA-A50A-E5CDE9D59602}"/>
          </ac:picMkLst>
        </pc:picChg>
        <pc:picChg chg="mod topLvl">
          <ac:chgData name="Wang Lu" userId="0624d27f-1893-4f5c-bf1e-25397e0256ed" providerId="ADAL" clId="{B6E3EAB9-DFCD-4EFD-A46C-6B16C651DFD0}" dt="2021-05-25T07:01:11.626" v="5580" actId="164"/>
          <ac:picMkLst>
            <pc:docMk/>
            <pc:sldMk cId="3894329108" sldId="485"/>
            <ac:picMk id="42" creationId="{050702E2-E897-448D-8B03-7980DB9383B3}"/>
          </ac:picMkLst>
        </pc:picChg>
        <pc:picChg chg="mod">
          <ac:chgData name="Wang Lu" userId="0624d27f-1893-4f5c-bf1e-25397e0256ed" providerId="ADAL" clId="{B6E3EAB9-DFCD-4EFD-A46C-6B16C651DFD0}" dt="2021-05-25T06:53:39.467" v="5264" actId="165"/>
          <ac:picMkLst>
            <pc:docMk/>
            <pc:sldMk cId="3894329108" sldId="485"/>
            <ac:picMk id="43" creationId="{934C8492-64F5-4DEB-AEB5-5995B4BF4244}"/>
          </ac:picMkLst>
        </pc:picChg>
        <pc:picChg chg="mod">
          <ac:chgData name="Wang Lu" userId="0624d27f-1893-4f5c-bf1e-25397e0256ed" providerId="ADAL" clId="{B6E3EAB9-DFCD-4EFD-A46C-6B16C651DFD0}" dt="2021-05-25T06:53:39.467" v="5264" actId="165"/>
          <ac:picMkLst>
            <pc:docMk/>
            <pc:sldMk cId="3894329108" sldId="485"/>
            <ac:picMk id="44" creationId="{FCB89DD4-4DD7-482D-A6E1-89484C6B9EFA}"/>
          </ac:picMkLst>
        </pc:picChg>
        <pc:picChg chg="mod topLvl">
          <ac:chgData name="Wang Lu" userId="0624d27f-1893-4f5c-bf1e-25397e0256ed" providerId="ADAL" clId="{B6E3EAB9-DFCD-4EFD-A46C-6B16C651DFD0}" dt="2021-05-25T07:01:02.013" v="5579" actId="164"/>
          <ac:picMkLst>
            <pc:docMk/>
            <pc:sldMk cId="3894329108" sldId="485"/>
            <ac:picMk id="51" creationId="{1996E4B6-9A27-4287-B4E5-2FD76D623BBC}"/>
          </ac:picMkLst>
        </pc:picChg>
        <pc:picChg chg="mod">
          <ac:chgData name="Wang Lu" userId="0624d27f-1893-4f5c-bf1e-25397e0256ed" providerId="ADAL" clId="{B6E3EAB9-DFCD-4EFD-A46C-6B16C651DFD0}" dt="2021-05-25T06:57:04.022" v="5445"/>
          <ac:picMkLst>
            <pc:docMk/>
            <pc:sldMk cId="3894329108" sldId="485"/>
            <ac:picMk id="81" creationId="{8D315A48-9FF8-4E11-B97F-99B0E3FBA56F}"/>
          </ac:picMkLst>
        </pc:picChg>
        <pc:picChg chg="mod topLvl">
          <ac:chgData name="Wang Lu" userId="0624d27f-1893-4f5c-bf1e-25397e0256ed" providerId="ADAL" clId="{B6E3EAB9-DFCD-4EFD-A46C-6B16C651DFD0}" dt="2021-05-25T07:03:40.369" v="5618" actId="1076"/>
          <ac:picMkLst>
            <pc:docMk/>
            <pc:sldMk cId="3894329108" sldId="485"/>
            <ac:picMk id="89" creationId="{A2362269-6082-4400-B1A6-B221AE964F19}"/>
          </ac:picMkLst>
        </pc:picChg>
        <pc:cxnChg chg="mod">
          <ac:chgData name="Wang Lu" userId="0624d27f-1893-4f5c-bf1e-25397e0256ed" providerId="ADAL" clId="{B6E3EAB9-DFCD-4EFD-A46C-6B16C651DFD0}" dt="2021-05-25T06:59:09.897" v="5484" actId="14100"/>
          <ac:cxnSpMkLst>
            <pc:docMk/>
            <pc:sldMk cId="3894329108" sldId="485"/>
            <ac:cxnSpMk id="85" creationId="{26F0E983-C6A2-4F96-9B81-938E50DD2189}"/>
          </ac:cxnSpMkLst>
        </pc:cxnChg>
        <pc:cxnChg chg="mod">
          <ac:chgData name="Wang Lu" userId="0624d27f-1893-4f5c-bf1e-25397e0256ed" providerId="ADAL" clId="{B6E3EAB9-DFCD-4EFD-A46C-6B16C651DFD0}" dt="2021-05-25T06:57:04.022" v="5445"/>
          <ac:cxnSpMkLst>
            <pc:docMk/>
            <pc:sldMk cId="3894329108" sldId="485"/>
            <ac:cxnSpMk id="91" creationId="{A1A3AA80-B114-4F23-A560-F1D9251764EE}"/>
          </ac:cxnSpMkLst>
        </pc:cxnChg>
        <pc:cxnChg chg="del mod">
          <ac:chgData name="Wang Lu" userId="0624d27f-1893-4f5c-bf1e-25397e0256ed" providerId="ADAL" clId="{B6E3EAB9-DFCD-4EFD-A46C-6B16C651DFD0}" dt="2021-05-25T06:57:09.799" v="5447" actId="478"/>
          <ac:cxnSpMkLst>
            <pc:docMk/>
            <pc:sldMk cId="3894329108" sldId="485"/>
            <ac:cxnSpMk id="95" creationId="{008B5FFE-3B02-4B3D-BC16-A135453849F4}"/>
          </ac:cxnSpMkLst>
        </pc:cxnChg>
        <pc:cxnChg chg="del mod">
          <ac:chgData name="Wang Lu" userId="0624d27f-1893-4f5c-bf1e-25397e0256ed" providerId="ADAL" clId="{B6E3EAB9-DFCD-4EFD-A46C-6B16C651DFD0}" dt="2021-05-25T06:57:15.297" v="5449" actId="478"/>
          <ac:cxnSpMkLst>
            <pc:docMk/>
            <pc:sldMk cId="3894329108" sldId="485"/>
            <ac:cxnSpMk id="96" creationId="{3238C5F6-D98D-498F-A7E2-FFB2D8D35312}"/>
          </ac:cxnSpMkLst>
        </pc:cxnChg>
        <pc:cxnChg chg="del mod">
          <ac:chgData name="Wang Lu" userId="0624d27f-1893-4f5c-bf1e-25397e0256ed" providerId="ADAL" clId="{B6E3EAB9-DFCD-4EFD-A46C-6B16C651DFD0}" dt="2021-05-25T06:57:17.522" v="5450" actId="478"/>
          <ac:cxnSpMkLst>
            <pc:docMk/>
            <pc:sldMk cId="3894329108" sldId="485"/>
            <ac:cxnSpMk id="97" creationId="{D4898C2F-F575-459D-AD08-2D0998F22D06}"/>
          </ac:cxnSpMkLst>
        </pc:cxnChg>
        <pc:cxnChg chg="del mod">
          <ac:chgData name="Wang Lu" userId="0624d27f-1893-4f5c-bf1e-25397e0256ed" providerId="ADAL" clId="{B6E3EAB9-DFCD-4EFD-A46C-6B16C651DFD0}" dt="2021-05-25T06:57:26.427" v="5454" actId="478"/>
          <ac:cxnSpMkLst>
            <pc:docMk/>
            <pc:sldMk cId="3894329108" sldId="485"/>
            <ac:cxnSpMk id="100" creationId="{E0C2927D-7C1B-4B01-8FF3-57EAF1DC1437}"/>
          </ac:cxnSpMkLst>
        </pc:cxnChg>
        <pc:cxnChg chg="mod">
          <ac:chgData name="Wang Lu" userId="0624d27f-1893-4f5c-bf1e-25397e0256ed" providerId="ADAL" clId="{B6E3EAB9-DFCD-4EFD-A46C-6B16C651DFD0}" dt="2021-05-25T06:57:04.022" v="5445"/>
          <ac:cxnSpMkLst>
            <pc:docMk/>
            <pc:sldMk cId="3894329108" sldId="485"/>
            <ac:cxnSpMk id="101" creationId="{FC59E175-15CF-42CD-974E-BEEC2C49C1CB}"/>
          </ac:cxnSpMkLst>
        </pc:cxnChg>
        <pc:cxnChg chg="del mod">
          <ac:chgData name="Wang Lu" userId="0624d27f-1893-4f5c-bf1e-25397e0256ed" providerId="ADAL" clId="{B6E3EAB9-DFCD-4EFD-A46C-6B16C651DFD0}" dt="2021-05-25T06:57:24.137" v="5453" actId="478"/>
          <ac:cxnSpMkLst>
            <pc:docMk/>
            <pc:sldMk cId="3894329108" sldId="485"/>
            <ac:cxnSpMk id="105" creationId="{6859B2F1-B6E3-43E2-983A-6597E15ACCFD}"/>
          </ac:cxnSpMkLst>
        </pc:cxnChg>
        <pc:cxnChg chg="del mod">
          <ac:chgData name="Wang Lu" userId="0624d27f-1893-4f5c-bf1e-25397e0256ed" providerId="ADAL" clId="{B6E3EAB9-DFCD-4EFD-A46C-6B16C651DFD0}" dt="2021-05-25T06:57:39.546" v="5459" actId="478"/>
          <ac:cxnSpMkLst>
            <pc:docMk/>
            <pc:sldMk cId="3894329108" sldId="485"/>
            <ac:cxnSpMk id="108" creationId="{F4F01E07-1C05-43C5-A0FA-352019C5C1D6}"/>
          </ac:cxnSpMkLst>
        </pc:cxnChg>
      </pc:sldChg>
      <pc:sldChg chg="addSp delSp modSp del mod">
        <pc:chgData name="Wang Lu" userId="0624d27f-1893-4f5c-bf1e-25397e0256ed" providerId="ADAL" clId="{B6E3EAB9-DFCD-4EFD-A46C-6B16C651DFD0}" dt="2021-05-22T06:24:38.240" v="846" actId="47"/>
        <pc:sldMkLst>
          <pc:docMk/>
          <pc:sldMk cId="1711574175" sldId="486"/>
        </pc:sldMkLst>
        <pc:spChg chg="mod">
          <ac:chgData name="Wang Lu" userId="0624d27f-1893-4f5c-bf1e-25397e0256ed" providerId="ADAL" clId="{B6E3EAB9-DFCD-4EFD-A46C-6B16C651DFD0}" dt="2021-05-22T06:15:02.105" v="481" actId="20577"/>
          <ac:spMkLst>
            <pc:docMk/>
            <pc:sldMk cId="1711574175" sldId="486"/>
            <ac:spMk id="2" creationId="{52FCAC01-D75A-4D87-BEBD-5451DB3E02EC}"/>
          </ac:spMkLst>
        </pc:spChg>
        <pc:spChg chg="mod">
          <ac:chgData name="Wang Lu" userId="0624d27f-1893-4f5c-bf1e-25397e0256ed" providerId="ADAL" clId="{B6E3EAB9-DFCD-4EFD-A46C-6B16C651DFD0}" dt="2021-05-22T06:17:55.988" v="482"/>
          <ac:spMkLst>
            <pc:docMk/>
            <pc:sldMk cId="1711574175" sldId="486"/>
            <ac:spMk id="21" creationId="{71AA3448-6810-41C6-A623-B027F3181CDD}"/>
          </ac:spMkLst>
        </pc:spChg>
        <pc:spChg chg="mod">
          <ac:chgData name="Wang Lu" userId="0624d27f-1893-4f5c-bf1e-25397e0256ed" providerId="ADAL" clId="{B6E3EAB9-DFCD-4EFD-A46C-6B16C651DFD0}" dt="2021-05-22T06:17:55.988" v="482"/>
          <ac:spMkLst>
            <pc:docMk/>
            <pc:sldMk cId="1711574175" sldId="486"/>
            <ac:spMk id="22" creationId="{910E4B74-A603-4F65-B2EE-34C8DE16D10F}"/>
          </ac:spMkLst>
        </pc:spChg>
        <pc:grpChg chg="add mod">
          <ac:chgData name="Wang Lu" userId="0624d27f-1893-4f5c-bf1e-25397e0256ed" providerId="ADAL" clId="{B6E3EAB9-DFCD-4EFD-A46C-6B16C651DFD0}" dt="2021-05-22T06:18:27.409" v="485" actId="1076"/>
          <ac:grpSpMkLst>
            <pc:docMk/>
            <pc:sldMk cId="1711574175" sldId="486"/>
            <ac:grpSpMk id="18" creationId="{C01FA77A-6E7B-4E8F-B610-F66934E9CC24}"/>
          </ac:grpSpMkLst>
        </pc:grpChg>
        <pc:picChg chg="add del">
          <ac:chgData name="Wang Lu" userId="0624d27f-1893-4f5c-bf1e-25397e0256ed" providerId="ADAL" clId="{B6E3EAB9-DFCD-4EFD-A46C-6B16C651DFD0}" dt="2021-05-22T06:18:27.864" v="486" actId="478"/>
          <ac:picMkLst>
            <pc:docMk/>
            <pc:sldMk cId="1711574175" sldId="486"/>
            <ac:picMk id="10" creationId="{8DE337D5-702F-4A10-AC85-A9EC89E7C58B}"/>
          </ac:picMkLst>
        </pc:picChg>
        <pc:picChg chg="mod">
          <ac:chgData name="Wang Lu" userId="0624d27f-1893-4f5c-bf1e-25397e0256ed" providerId="ADAL" clId="{B6E3EAB9-DFCD-4EFD-A46C-6B16C651DFD0}" dt="2021-05-22T06:17:55.988" v="482"/>
          <ac:picMkLst>
            <pc:docMk/>
            <pc:sldMk cId="1711574175" sldId="486"/>
            <ac:picMk id="20" creationId="{F3F183AB-9F79-4CF8-A7C6-E5F6F084AC57}"/>
          </ac:picMkLst>
        </pc:picChg>
      </pc:sldChg>
      <pc:sldChg chg="addSp delSp modSp mod modAnim">
        <pc:chgData name="Wang Lu" userId="0624d27f-1893-4f5c-bf1e-25397e0256ed" providerId="ADAL" clId="{B6E3EAB9-DFCD-4EFD-A46C-6B16C651DFD0}" dt="2021-05-28T01:57:52.277" v="6710" actId="6549"/>
        <pc:sldMkLst>
          <pc:docMk/>
          <pc:sldMk cId="1476438381" sldId="488"/>
        </pc:sldMkLst>
        <pc:spChg chg="mod">
          <ac:chgData name="Wang Lu" userId="0624d27f-1893-4f5c-bf1e-25397e0256ed" providerId="ADAL" clId="{B6E3EAB9-DFCD-4EFD-A46C-6B16C651DFD0}" dt="2021-05-25T01:12:01.144" v="4000" actId="1035"/>
          <ac:spMkLst>
            <pc:docMk/>
            <pc:sldMk cId="1476438381" sldId="488"/>
            <ac:spMk id="7" creationId="{02B34A43-AA1B-4E09-BCBE-5B8E635BB5DF}"/>
          </ac:spMkLst>
        </pc:spChg>
        <pc:spChg chg="mod">
          <ac:chgData name="Wang Lu" userId="0624d27f-1893-4f5c-bf1e-25397e0256ed" providerId="ADAL" clId="{B6E3EAB9-DFCD-4EFD-A46C-6B16C651DFD0}" dt="2021-05-28T01:57:52.277" v="6710" actId="6549"/>
          <ac:spMkLst>
            <pc:docMk/>
            <pc:sldMk cId="1476438381" sldId="488"/>
            <ac:spMk id="8" creationId="{4E8E8250-063F-4FD3-85A0-15CFD1BFC93E}"/>
          </ac:spMkLst>
        </pc:spChg>
        <pc:spChg chg="add mod">
          <ac:chgData name="Wang Lu" userId="0624d27f-1893-4f5c-bf1e-25397e0256ed" providerId="ADAL" clId="{B6E3EAB9-DFCD-4EFD-A46C-6B16C651DFD0}" dt="2021-05-22T06:50:38.942" v="1033" actId="164"/>
          <ac:spMkLst>
            <pc:docMk/>
            <pc:sldMk cId="1476438381" sldId="488"/>
            <ac:spMk id="11" creationId="{3CE8F323-BCAD-4827-AC89-0CD4031231F9}"/>
          </ac:spMkLst>
        </pc:spChg>
        <pc:spChg chg="add mod">
          <ac:chgData name="Wang Lu" userId="0624d27f-1893-4f5c-bf1e-25397e0256ed" providerId="ADAL" clId="{B6E3EAB9-DFCD-4EFD-A46C-6B16C651DFD0}" dt="2021-05-22T06:50:45.395" v="1034" actId="1076"/>
          <ac:spMkLst>
            <pc:docMk/>
            <pc:sldMk cId="1476438381" sldId="488"/>
            <ac:spMk id="14" creationId="{26CF95CB-64A6-4554-8823-01C9CE87ED1F}"/>
          </ac:spMkLst>
        </pc:spChg>
        <pc:spChg chg="add mod">
          <ac:chgData name="Wang Lu" userId="0624d27f-1893-4f5c-bf1e-25397e0256ed" providerId="ADAL" clId="{B6E3EAB9-DFCD-4EFD-A46C-6B16C651DFD0}" dt="2021-05-22T06:56:30.727" v="1064" actId="164"/>
          <ac:spMkLst>
            <pc:docMk/>
            <pc:sldMk cId="1476438381" sldId="488"/>
            <ac:spMk id="17" creationId="{8BAA7C4D-424D-4B29-BDA3-7B90D2B498DB}"/>
          </ac:spMkLst>
        </pc:spChg>
        <pc:spChg chg="add mod">
          <ac:chgData name="Wang Lu" userId="0624d27f-1893-4f5c-bf1e-25397e0256ed" providerId="ADAL" clId="{B6E3EAB9-DFCD-4EFD-A46C-6B16C651DFD0}" dt="2021-05-25T09:21:56.387" v="6485" actId="1076"/>
          <ac:spMkLst>
            <pc:docMk/>
            <pc:sldMk cId="1476438381" sldId="488"/>
            <ac:spMk id="21" creationId="{E2A5D051-5E19-4CB9-B371-37E66B65A97D}"/>
          </ac:spMkLst>
        </pc:spChg>
        <pc:spChg chg="add mod">
          <ac:chgData name="Wang Lu" userId="0624d27f-1893-4f5c-bf1e-25397e0256ed" providerId="ADAL" clId="{B6E3EAB9-DFCD-4EFD-A46C-6B16C651DFD0}" dt="2021-05-25T09:22:32.827" v="6491" actId="1076"/>
          <ac:spMkLst>
            <pc:docMk/>
            <pc:sldMk cId="1476438381" sldId="488"/>
            <ac:spMk id="26" creationId="{4C6FB472-82EC-4823-8B50-520B38CEF3A3}"/>
          </ac:spMkLst>
        </pc:spChg>
        <pc:grpChg chg="add mod">
          <ac:chgData name="Wang Lu" userId="0624d27f-1893-4f5c-bf1e-25397e0256ed" providerId="ADAL" clId="{B6E3EAB9-DFCD-4EFD-A46C-6B16C651DFD0}" dt="2021-05-22T06:56:30.727" v="1064" actId="164"/>
          <ac:grpSpMkLst>
            <pc:docMk/>
            <pc:sldMk cId="1476438381" sldId="488"/>
            <ac:grpSpMk id="15" creationId="{4DE94122-51FD-4AB9-8524-A41FC32E2E13}"/>
          </ac:grpSpMkLst>
        </pc:grpChg>
        <pc:grpChg chg="add mod">
          <ac:chgData name="Wang Lu" userId="0624d27f-1893-4f5c-bf1e-25397e0256ed" providerId="ADAL" clId="{B6E3EAB9-DFCD-4EFD-A46C-6B16C651DFD0}" dt="2021-05-25T09:23:49.677" v="6510" actId="1076"/>
          <ac:grpSpMkLst>
            <pc:docMk/>
            <pc:sldMk cId="1476438381" sldId="488"/>
            <ac:grpSpMk id="18" creationId="{96CB9983-906C-4525-88C7-86D74C89CAAC}"/>
          </ac:grpSpMkLst>
        </pc:grpChg>
        <pc:grpChg chg="add mod ord">
          <ac:chgData name="Wang Lu" userId="0624d27f-1893-4f5c-bf1e-25397e0256ed" providerId="ADAL" clId="{B6E3EAB9-DFCD-4EFD-A46C-6B16C651DFD0}" dt="2021-05-25T09:23:44.396" v="6508" actId="1076"/>
          <ac:grpSpMkLst>
            <pc:docMk/>
            <pc:sldMk cId="1476438381" sldId="488"/>
            <ac:grpSpMk id="22" creationId="{073D0B27-FC8E-45B6-A54D-37262EB54AED}"/>
          </ac:grpSpMkLst>
        </pc:grpChg>
        <pc:grpChg chg="add del mod">
          <ac:chgData name="Wang Lu" userId="0624d27f-1893-4f5c-bf1e-25397e0256ed" providerId="ADAL" clId="{B6E3EAB9-DFCD-4EFD-A46C-6B16C651DFD0}" dt="2021-05-25T09:15:58.847" v="6384" actId="478"/>
          <ac:grpSpMkLst>
            <pc:docMk/>
            <pc:sldMk cId="1476438381" sldId="488"/>
            <ac:grpSpMk id="23" creationId="{8E88AD35-7901-4311-AF0D-98B7D8BAD316}"/>
          </ac:grpSpMkLst>
        </pc:grpChg>
        <pc:grpChg chg="add mod ord">
          <ac:chgData name="Wang Lu" userId="0624d27f-1893-4f5c-bf1e-25397e0256ed" providerId="ADAL" clId="{B6E3EAB9-DFCD-4EFD-A46C-6B16C651DFD0}" dt="2021-05-25T09:23:46.056" v="6509" actId="1076"/>
          <ac:grpSpMkLst>
            <pc:docMk/>
            <pc:sldMk cId="1476438381" sldId="488"/>
            <ac:grpSpMk id="27" creationId="{80A3045A-A853-44EF-A4AE-99F6749A15F6}"/>
          </ac:grpSpMkLst>
        </pc:grpChg>
        <pc:picChg chg="mod">
          <ac:chgData name="Wang Lu" userId="0624d27f-1893-4f5c-bf1e-25397e0256ed" providerId="ADAL" clId="{B6E3EAB9-DFCD-4EFD-A46C-6B16C651DFD0}" dt="2021-05-25T09:17:21.417" v="6401" actId="14100"/>
          <ac:picMkLst>
            <pc:docMk/>
            <pc:sldMk cId="1476438381" sldId="488"/>
            <ac:picMk id="5" creationId="{E000957F-3199-4FD3-9C7E-68EF9A787130}"/>
          </ac:picMkLst>
        </pc:picChg>
        <pc:picChg chg="mod">
          <ac:chgData name="Wang Lu" userId="0624d27f-1893-4f5c-bf1e-25397e0256ed" providerId="ADAL" clId="{B6E3EAB9-DFCD-4EFD-A46C-6B16C651DFD0}" dt="2021-05-25T09:17:09.067" v="6398" actId="1076"/>
          <ac:picMkLst>
            <pc:docMk/>
            <pc:sldMk cId="1476438381" sldId="488"/>
            <ac:picMk id="6" creationId="{44708BB8-4FC5-451C-8AFD-98F2C5FB0BF5}"/>
          </ac:picMkLst>
        </pc:picChg>
        <pc:picChg chg="add mod modCrop">
          <ac:chgData name="Wang Lu" userId="0624d27f-1893-4f5c-bf1e-25397e0256ed" providerId="ADAL" clId="{B6E3EAB9-DFCD-4EFD-A46C-6B16C651DFD0}" dt="2021-05-22T06:50:38.942" v="1033" actId="164"/>
          <ac:picMkLst>
            <pc:docMk/>
            <pc:sldMk cId="1476438381" sldId="488"/>
            <ac:picMk id="9" creationId="{D5137877-2748-4360-B669-C4E35DC865AF}"/>
          </ac:picMkLst>
        </pc:picChg>
        <pc:picChg chg="add del mod modCrop">
          <ac:chgData name="Wang Lu" userId="0624d27f-1893-4f5c-bf1e-25397e0256ed" providerId="ADAL" clId="{B6E3EAB9-DFCD-4EFD-A46C-6B16C651DFD0}" dt="2021-05-22T06:39:27.656" v="984" actId="478"/>
          <ac:picMkLst>
            <pc:docMk/>
            <pc:sldMk cId="1476438381" sldId="488"/>
            <ac:picMk id="10" creationId="{ED98BADA-4161-4988-B85F-4CEFBD120C37}"/>
          </ac:picMkLst>
        </pc:picChg>
        <pc:picChg chg="add mod">
          <ac:chgData name="Wang Lu" userId="0624d27f-1893-4f5c-bf1e-25397e0256ed" providerId="ADAL" clId="{B6E3EAB9-DFCD-4EFD-A46C-6B16C651DFD0}" dt="2021-05-22T06:50:38.942" v="1033" actId="164"/>
          <ac:picMkLst>
            <pc:docMk/>
            <pc:sldMk cId="1476438381" sldId="488"/>
            <ac:picMk id="13" creationId="{EB3E147D-BBA4-43EC-922D-A2C5F8E00A79}"/>
          </ac:picMkLst>
        </pc:picChg>
        <pc:picChg chg="add del mod">
          <ac:chgData name="Wang Lu" userId="0624d27f-1893-4f5c-bf1e-25397e0256ed" providerId="ADAL" clId="{B6E3EAB9-DFCD-4EFD-A46C-6B16C651DFD0}" dt="2021-05-25T09:19:12.977" v="6462" actId="478"/>
          <ac:picMkLst>
            <pc:docMk/>
            <pc:sldMk cId="1476438381" sldId="488"/>
            <ac:picMk id="16" creationId="{D14CC123-4E94-421D-9696-EAFA734A6AB4}"/>
          </ac:picMkLst>
        </pc:picChg>
        <pc:picChg chg="add mod ord modCrop">
          <ac:chgData name="Wang Lu" userId="0624d27f-1893-4f5c-bf1e-25397e0256ed" providerId="ADAL" clId="{B6E3EAB9-DFCD-4EFD-A46C-6B16C651DFD0}" dt="2021-05-25T09:22:47.297" v="6494" actId="1076"/>
          <ac:picMkLst>
            <pc:docMk/>
            <pc:sldMk cId="1476438381" sldId="488"/>
            <ac:picMk id="19" creationId="{DFF33887-071F-48B4-ACF5-78E12EFBC31E}"/>
          </ac:picMkLst>
        </pc:picChg>
        <pc:picChg chg="add mod">
          <ac:chgData name="Wang Lu" userId="0624d27f-1893-4f5c-bf1e-25397e0256ed" providerId="ADAL" clId="{B6E3EAB9-DFCD-4EFD-A46C-6B16C651DFD0}" dt="2021-05-25T09:22:28.227" v="6490" actId="164"/>
          <ac:picMkLst>
            <pc:docMk/>
            <pc:sldMk cId="1476438381" sldId="488"/>
            <ac:picMk id="24" creationId="{573BD3CB-4835-49B2-B53A-D912D24FCBE2}"/>
          </ac:picMkLst>
        </pc:picChg>
      </pc:sldChg>
      <pc:sldChg chg="addSp delSp modSp add mod modAnim">
        <pc:chgData name="Wang Lu" userId="0624d27f-1893-4f5c-bf1e-25397e0256ed" providerId="ADAL" clId="{B6E3EAB9-DFCD-4EFD-A46C-6B16C651DFD0}" dt="2021-05-25T09:09:15.402" v="6382" actId="1076"/>
        <pc:sldMkLst>
          <pc:docMk/>
          <pc:sldMk cId="2712347552" sldId="489"/>
        </pc:sldMkLst>
        <pc:spChg chg="mod">
          <ac:chgData name="Wang Lu" userId="0624d27f-1893-4f5c-bf1e-25397e0256ed" providerId="ADAL" clId="{B6E3EAB9-DFCD-4EFD-A46C-6B16C651DFD0}" dt="2021-05-25T08:58:11.991" v="6323" actId="1076"/>
          <ac:spMkLst>
            <pc:docMk/>
            <pc:sldMk cId="2712347552" sldId="489"/>
            <ac:spMk id="2" creationId="{52FCAC01-D75A-4D87-BEBD-5451DB3E02EC}"/>
          </ac:spMkLst>
        </pc:spChg>
        <pc:spChg chg="mod">
          <ac:chgData name="Wang Lu" userId="0624d27f-1893-4f5c-bf1e-25397e0256ed" providerId="ADAL" clId="{B6E3EAB9-DFCD-4EFD-A46C-6B16C651DFD0}" dt="2021-05-25T07:47:41.666" v="5825" actId="20577"/>
          <ac:spMkLst>
            <pc:docMk/>
            <pc:sldMk cId="2712347552" sldId="489"/>
            <ac:spMk id="3" creationId="{318EB44C-54C7-4571-A0A3-12E50636080E}"/>
          </ac:spMkLst>
        </pc:spChg>
        <pc:spChg chg="add del mod">
          <ac:chgData name="Wang Lu" userId="0624d27f-1893-4f5c-bf1e-25397e0256ed" providerId="ADAL" clId="{B6E3EAB9-DFCD-4EFD-A46C-6B16C651DFD0}" dt="2021-05-22T06:23:23.885" v="838" actId="478"/>
          <ac:spMkLst>
            <pc:docMk/>
            <pc:sldMk cId="2712347552" sldId="489"/>
            <ac:spMk id="5" creationId="{00C2E1E1-7F55-4099-A2E3-D2508820952B}"/>
          </ac:spMkLst>
        </pc:spChg>
        <pc:spChg chg="add mod">
          <ac:chgData name="Wang Lu" userId="0624d27f-1893-4f5c-bf1e-25397e0256ed" providerId="ADAL" clId="{B6E3EAB9-DFCD-4EFD-A46C-6B16C651DFD0}" dt="2021-05-25T09:09:15.402" v="6382" actId="1076"/>
          <ac:spMkLst>
            <pc:docMk/>
            <pc:sldMk cId="2712347552" sldId="489"/>
            <ac:spMk id="7" creationId="{EAC553CE-E7A3-4BBB-A460-5A07C530C3A3}"/>
          </ac:spMkLst>
        </pc:spChg>
        <pc:spChg chg="mod">
          <ac:chgData name="Wang Lu" userId="0624d27f-1893-4f5c-bf1e-25397e0256ed" providerId="ADAL" clId="{B6E3EAB9-DFCD-4EFD-A46C-6B16C651DFD0}" dt="2021-05-25T09:08:06.863" v="6367" actId="1076"/>
          <ac:spMkLst>
            <pc:docMk/>
            <pc:sldMk cId="2712347552" sldId="489"/>
            <ac:spMk id="8" creationId="{8FC1458E-6BDD-4AC5-9DD6-FFFBEB4351EE}"/>
          </ac:spMkLst>
        </pc:spChg>
        <pc:spChg chg="mod">
          <ac:chgData name="Wang Lu" userId="0624d27f-1893-4f5c-bf1e-25397e0256ed" providerId="ADAL" clId="{B6E3EAB9-DFCD-4EFD-A46C-6B16C651DFD0}" dt="2021-05-25T08:40:20.524" v="6163" actId="164"/>
          <ac:spMkLst>
            <pc:docMk/>
            <pc:sldMk cId="2712347552" sldId="489"/>
            <ac:spMk id="12" creationId="{5DAF7B9E-EBC3-48EB-B80C-408F4A2E9175}"/>
          </ac:spMkLst>
        </pc:spChg>
        <pc:spChg chg="mod">
          <ac:chgData name="Wang Lu" userId="0624d27f-1893-4f5c-bf1e-25397e0256ed" providerId="ADAL" clId="{B6E3EAB9-DFCD-4EFD-A46C-6B16C651DFD0}" dt="2021-05-25T08:40:20.524" v="6163" actId="164"/>
          <ac:spMkLst>
            <pc:docMk/>
            <pc:sldMk cId="2712347552" sldId="489"/>
            <ac:spMk id="15" creationId="{5CBC2C8D-9CDB-472C-85CD-8C26504C365C}"/>
          </ac:spMkLst>
        </pc:spChg>
        <pc:spChg chg="mod">
          <ac:chgData name="Wang Lu" userId="0624d27f-1893-4f5c-bf1e-25397e0256ed" providerId="ADAL" clId="{B6E3EAB9-DFCD-4EFD-A46C-6B16C651DFD0}" dt="2021-05-25T08:43:10.542" v="6210" actId="164"/>
          <ac:spMkLst>
            <pc:docMk/>
            <pc:sldMk cId="2712347552" sldId="489"/>
            <ac:spMk id="16" creationId="{4DFF396A-1ABC-4B76-AB44-7D68376CCA42}"/>
          </ac:spMkLst>
        </pc:spChg>
        <pc:spChg chg="mod">
          <ac:chgData name="Wang Lu" userId="0624d27f-1893-4f5c-bf1e-25397e0256ed" providerId="ADAL" clId="{B6E3EAB9-DFCD-4EFD-A46C-6B16C651DFD0}" dt="2021-05-25T09:08:03.197" v="6366" actId="1076"/>
          <ac:spMkLst>
            <pc:docMk/>
            <pc:sldMk cId="2712347552" sldId="489"/>
            <ac:spMk id="17" creationId="{0D03F01A-5AAC-46F2-ADDE-39BC7E51DC16}"/>
          </ac:spMkLst>
        </pc:spChg>
        <pc:spChg chg="mod">
          <ac:chgData name="Wang Lu" userId="0624d27f-1893-4f5c-bf1e-25397e0256ed" providerId="ADAL" clId="{B6E3EAB9-DFCD-4EFD-A46C-6B16C651DFD0}" dt="2021-05-25T08:55:35.887" v="6291" actId="2711"/>
          <ac:spMkLst>
            <pc:docMk/>
            <pc:sldMk cId="2712347552" sldId="489"/>
            <ac:spMk id="19" creationId="{18115647-6FD9-45E9-83F7-AD14ED43899C}"/>
          </ac:spMkLst>
        </pc:spChg>
        <pc:spChg chg="add mod">
          <ac:chgData name="Wang Lu" userId="0624d27f-1893-4f5c-bf1e-25397e0256ed" providerId="ADAL" clId="{B6E3EAB9-DFCD-4EFD-A46C-6B16C651DFD0}" dt="2021-05-25T08:56:51.197" v="6317" actId="1076"/>
          <ac:spMkLst>
            <pc:docMk/>
            <pc:sldMk cId="2712347552" sldId="489"/>
            <ac:spMk id="24" creationId="{5A8A1073-F492-4D23-AA14-61F47975DADE}"/>
          </ac:spMkLst>
        </pc:spChg>
        <pc:spChg chg="add mod">
          <ac:chgData name="Wang Lu" userId="0624d27f-1893-4f5c-bf1e-25397e0256ed" providerId="ADAL" clId="{B6E3EAB9-DFCD-4EFD-A46C-6B16C651DFD0}" dt="2021-05-25T09:08:13.616" v="6369" actId="14100"/>
          <ac:spMkLst>
            <pc:docMk/>
            <pc:sldMk cId="2712347552" sldId="489"/>
            <ac:spMk id="25" creationId="{23F8BA5C-33E5-4028-A3A2-DA5E4F49F460}"/>
          </ac:spMkLst>
        </pc:spChg>
        <pc:spChg chg="add mod">
          <ac:chgData name="Wang Lu" userId="0624d27f-1893-4f5c-bf1e-25397e0256ed" providerId="ADAL" clId="{B6E3EAB9-DFCD-4EFD-A46C-6B16C651DFD0}" dt="2021-05-25T09:07:43.096" v="6361" actId="164"/>
          <ac:spMkLst>
            <pc:docMk/>
            <pc:sldMk cId="2712347552" sldId="489"/>
            <ac:spMk id="29" creationId="{56B531B7-BDCD-4232-ACFB-1C2DDDB09322}"/>
          </ac:spMkLst>
        </pc:spChg>
        <pc:spChg chg="add mod">
          <ac:chgData name="Wang Lu" userId="0624d27f-1893-4f5c-bf1e-25397e0256ed" providerId="ADAL" clId="{B6E3EAB9-DFCD-4EFD-A46C-6B16C651DFD0}" dt="2021-05-25T09:07:43.096" v="6361" actId="164"/>
          <ac:spMkLst>
            <pc:docMk/>
            <pc:sldMk cId="2712347552" sldId="489"/>
            <ac:spMk id="31" creationId="{819F9543-4FE2-419B-9FB5-693C03703126}"/>
          </ac:spMkLst>
        </pc:spChg>
        <pc:grpChg chg="add del mod">
          <ac:chgData name="Wang Lu" userId="0624d27f-1893-4f5c-bf1e-25397e0256ed" providerId="ADAL" clId="{B6E3EAB9-DFCD-4EFD-A46C-6B16C651DFD0}" dt="2021-05-25T08:43:00.277" v="6209" actId="478"/>
          <ac:grpSpMkLst>
            <pc:docMk/>
            <pc:sldMk cId="2712347552" sldId="489"/>
            <ac:grpSpMk id="9" creationId="{59AB52E2-E3A3-432C-A894-9279C2C068BE}"/>
          </ac:grpSpMkLst>
        </pc:grpChg>
        <pc:grpChg chg="add del mod">
          <ac:chgData name="Wang Lu" userId="0624d27f-1893-4f5c-bf1e-25397e0256ed" providerId="ADAL" clId="{B6E3EAB9-DFCD-4EFD-A46C-6B16C651DFD0}" dt="2021-05-25T09:08:19.736" v="6371" actId="1076"/>
          <ac:grpSpMkLst>
            <pc:docMk/>
            <pc:sldMk cId="2712347552" sldId="489"/>
            <ac:grpSpMk id="10" creationId="{35FD2C36-0DA4-45C8-8E4B-3E4259093D1B}"/>
          </ac:grpSpMkLst>
        </pc:grpChg>
        <pc:grpChg chg="add mod">
          <ac:chgData name="Wang Lu" userId="0624d27f-1893-4f5c-bf1e-25397e0256ed" providerId="ADAL" clId="{B6E3EAB9-DFCD-4EFD-A46C-6B16C651DFD0}" dt="2021-05-25T09:08:22.657" v="6373" actId="1076"/>
          <ac:grpSpMkLst>
            <pc:docMk/>
            <pc:sldMk cId="2712347552" sldId="489"/>
            <ac:grpSpMk id="11" creationId="{14F4D356-191F-43EE-A315-2BEF5ABE5BDC}"/>
          </ac:grpSpMkLst>
        </pc:grpChg>
        <pc:grpChg chg="mod">
          <ac:chgData name="Wang Lu" userId="0624d27f-1893-4f5c-bf1e-25397e0256ed" providerId="ADAL" clId="{B6E3EAB9-DFCD-4EFD-A46C-6B16C651DFD0}" dt="2021-05-25T08:40:20.524" v="6163" actId="164"/>
          <ac:grpSpMkLst>
            <pc:docMk/>
            <pc:sldMk cId="2712347552" sldId="489"/>
            <ac:grpSpMk id="18" creationId="{C01FA77A-6E7B-4E8F-B610-F66934E9CC24}"/>
          </ac:grpSpMkLst>
        </pc:grpChg>
        <pc:grpChg chg="add mod">
          <ac:chgData name="Wang Lu" userId="0624d27f-1893-4f5c-bf1e-25397e0256ed" providerId="ADAL" clId="{B6E3EAB9-DFCD-4EFD-A46C-6B16C651DFD0}" dt="2021-05-25T09:09:07.448" v="6380" actId="1076"/>
          <ac:grpSpMkLst>
            <pc:docMk/>
            <pc:sldMk cId="2712347552" sldId="489"/>
            <ac:grpSpMk id="26" creationId="{F597520E-6C7A-404B-B727-6901E4B54511}"/>
          </ac:grpSpMkLst>
        </pc:grpChg>
        <pc:grpChg chg="add mod">
          <ac:chgData name="Wang Lu" userId="0624d27f-1893-4f5c-bf1e-25397e0256ed" providerId="ADAL" clId="{B6E3EAB9-DFCD-4EFD-A46C-6B16C651DFD0}" dt="2021-05-25T09:08:21.247" v="6372" actId="1076"/>
          <ac:grpSpMkLst>
            <pc:docMk/>
            <pc:sldMk cId="2712347552" sldId="489"/>
            <ac:grpSpMk id="32" creationId="{58494395-B4E3-4133-ACAF-191C88652DB3}"/>
          </ac:grpSpMkLst>
        </pc:grpChg>
        <pc:picChg chg="mod">
          <ac:chgData name="Wang Lu" userId="0624d27f-1893-4f5c-bf1e-25397e0256ed" providerId="ADAL" clId="{B6E3EAB9-DFCD-4EFD-A46C-6B16C651DFD0}" dt="2021-05-25T09:07:56.466" v="6365" actId="14100"/>
          <ac:picMkLst>
            <pc:docMk/>
            <pc:sldMk cId="2712347552" sldId="489"/>
            <ac:picMk id="6" creationId="{6F437CB6-60BC-49C9-9B4C-41424FB518CD}"/>
          </ac:picMkLst>
        </pc:picChg>
        <pc:picChg chg="del">
          <ac:chgData name="Wang Lu" userId="0624d27f-1893-4f5c-bf1e-25397e0256ed" providerId="ADAL" clId="{B6E3EAB9-DFCD-4EFD-A46C-6B16C651DFD0}" dt="2021-05-22T06:18:34.190" v="488" actId="478"/>
          <ac:picMkLst>
            <pc:docMk/>
            <pc:sldMk cId="2712347552" sldId="489"/>
            <ac:picMk id="10" creationId="{8DE337D5-702F-4A10-AC85-A9EC89E7C58B}"/>
          </ac:picMkLst>
        </pc:picChg>
        <pc:picChg chg="mod">
          <ac:chgData name="Wang Lu" userId="0624d27f-1893-4f5c-bf1e-25397e0256ed" providerId="ADAL" clId="{B6E3EAB9-DFCD-4EFD-A46C-6B16C651DFD0}" dt="2021-05-25T08:43:10.542" v="6210" actId="164"/>
          <ac:picMkLst>
            <pc:docMk/>
            <pc:sldMk cId="2712347552" sldId="489"/>
            <ac:picMk id="14" creationId="{5F2EABCE-81D1-4B09-B330-114754F7CCC6}"/>
          </ac:picMkLst>
        </pc:picChg>
        <pc:picChg chg="add mod">
          <ac:chgData name="Wang Lu" userId="0624d27f-1893-4f5c-bf1e-25397e0256ed" providerId="ADAL" clId="{B6E3EAB9-DFCD-4EFD-A46C-6B16C651DFD0}" dt="2021-05-25T08:56:45.867" v="6316" actId="14100"/>
          <ac:picMkLst>
            <pc:docMk/>
            <pc:sldMk cId="2712347552" sldId="489"/>
            <ac:picMk id="23" creationId="{0D015D01-EC25-46FC-B12B-07E6295E34E4}"/>
          </ac:picMkLst>
        </pc:picChg>
        <pc:picChg chg="add mod">
          <ac:chgData name="Wang Lu" userId="0624d27f-1893-4f5c-bf1e-25397e0256ed" providerId="ADAL" clId="{B6E3EAB9-DFCD-4EFD-A46C-6B16C651DFD0}" dt="2021-05-25T09:07:43.096" v="6361" actId="164"/>
          <ac:picMkLst>
            <pc:docMk/>
            <pc:sldMk cId="2712347552" sldId="489"/>
            <ac:picMk id="28" creationId="{3167014C-A72B-4F7B-A95F-4356756804EB}"/>
          </ac:picMkLst>
        </pc:picChg>
      </pc:sldChg>
      <pc:sldChg chg="addSp delSp modSp add del mod delAnim modAnim">
        <pc:chgData name="Wang Lu" userId="0624d27f-1893-4f5c-bf1e-25397e0256ed" providerId="ADAL" clId="{B6E3EAB9-DFCD-4EFD-A46C-6B16C651DFD0}" dt="2021-05-25T07:04:58.186" v="5632" actId="47"/>
        <pc:sldMkLst>
          <pc:docMk/>
          <pc:sldMk cId="4253431995" sldId="490"/>
        </pc:sldMkLst>
        <pc:spChg chg="del">
          <ac:chgData name="Wang Lu" userId="0624d27f-1893-4f5c-bf1e-25397e0256ed" providerId="ADAL" clId="{B6E3EAB9-DFCD-4EFD-A46C-6B16C651DFD0}" dt="2021-05-22T07:20:07.061" v="1406" actId="478"/>
          <ac:spMkLst>
            <pc:docMk/>
            <pc:sldMk cId="4253431995" sldId="490"/>
            <ac:spMk id="3" creationId="{56490F0E-9A52-496C-93B1-84DCB5C0AF75}"/>
          </ac:spMkLst>
        </pc:spChg>
        <pc:spChg chg="mod">
          <ac:chgData name="Wang Lu" userId="0624d27f-1893-4f5c-bf1e-25397e0256ed" providerId="ADAL" clId="{B6E3EAB9-DFCD-4EFD-A46C-6B16C651DFD0}" dt="2021-05-22T07:20:03.083" v="1405" actId="20577"/>
          <ac:spMkLst>
            <pc:docMk/>
            <pc:sldMk cId="4253431995" sldId="490"/>
            <ac:spMk id="4" creationId="{5C5F0481-8FB8-4FFB-AFF0-AABE6A636361}"/>
          </ac:spMkLst>
        </pc:spChg>
        <pc:spChg chg="add del mod">
          <ac:chgData name="Wang Lu" userId="0624d27f-1893-4f5c-bf1e-25397e0256ed" providerId="ADAL" clId="{B6E3EAB9-DFCD-4EFD-A46C-6B16C651DFD0}" dt="2021-05-22T07:20:10.597" v="1407" actId="478"/>
          <ac:spMkLst>
            <pc:docMk/>
            <pc:sldMk cId="4253431995" sldId="490"/>
            <ac:spMk id="25" creationId="{725AA0F3-7C3D-480E-9382-F7F1C974A47F}"/>
          </ac:spMkLst>
        </pc:spChg>
        <pc:spChg chg="mod">
          <ac:chgData name="Wang Lu" userId="0624d27f-1893-4f5c-bf1e-25397e0256ed" providerId="ADAL" clId="{B6E3EAB9-DFCD-4EFD-A46C-6B16C651DFD0}" dt="2021-05-22T07:53:03.235" v="2671" actId="1076"/>
          <ac:spMkLst>
            <pc:docMk/>
            <pc:sldMk cId="4253431995" sldId="490"/>
            <ac:spMk id="39" creationId="{EF1F00BF-D45E-414C-8E63-6115FC9096EF}"/>
          </ac:spMkLst>
        </pc:spChg>
        <pc:spChg chg="mod">
          <ac:chgData name="Wang Lu" userId="0624d27f-1893-4f5c-bf1e-25397e0256ed" providerId="ADAL" clId="{B6E3EAB9-DFCD-4EFD-A46C-6B16C651DFD0}" dt="2021-05-22T07:52:54.250" v="2669" actId="1076"/>
          <ac:spMkLst>
            <pc:docMk/>
            <pc:sldMk cId="4253431995" sldId="490"/>
            <ac:spMk id="47" creationId="{124492E7-A90E-409B-9A07-FC48715DD269}"/>
          </ac:spMkLst>
        </pc:spChg>
        <pc:spChg chg="mod">
          <ac:chgData name="Wang Lu" userId="0624d27f-1893-4f5c-bf1e-25397e0256ed" providerId="ADAL" clId="{B6E3EAB9-DFCD-4EFD-A46C-6B16C651DFD0}" dt="2021-05-22T07:52:37.873" v="2667" actId="1076"/>
          <ac:spMkLst>
            <pc:docMk/>
            <pc:sldMk cId="4253431995" sldId="490"/>
            <ac:spMk id="48" creationId="{8B86C330-6D46-4163-B33F-188935881A79}"/>
          </ac:spMkLst>
        </pc:spChg>
        <pc:spChg chg="mod">
          <ac:chgData name="Wang Lu" userId="0624d27f-1893-4f5c-bf1e-25397e0256ed" providerId="ADAL" clId="{B6E3EAB9-DFCD-4EFD-A46C-6B16C651DFD0}" dt="2021-05-22T07:19:25.864" v="1386" actId="1076"/>
          <ac:spMkLst>
            <pc:docMk/>
            <pc:sldMk cId="4253431995" sldId="490"/>
            <ac:spMk id="50" creationId="{E886FC1A-4DB1-42F1-9978-5248DFE2D219}"/>
          </ac:spMkLst>
        </pc:spChg>
        <pc:spChg chg="mod">
          <ac:chgData name="Wang Lu" userId="0624d27f-1893-4f5c-bf1e-25397e0256ed" providerId="ADAL" clId="{B6E3EAB9-DFCD-4EFD-A46C-6B16C651DFD0}" dt="2021-05-22T07:19:39.348" v="1389" actId="14100"/>
          <ac:spMkLst>
            <pc:docMk/>
            <pc:sldMk cId="4253431995" sldId="490"/>
            <ac:spMk id="53" creationId="{C730DE48-F2ED-40C1-96C6-1145E70EF773}"/>
          </ac:spMkLst>
        </pc:spChg>
        <pc:spChg chg="mod">
          <ac:chgData name="Wang Lu" userId="0624d27f-1893-4f5c-bf1e-25397e0256ed" providerId="ADAL" clId="{B6E3EAB9-DFCD-4EFD-A46C-6B16C651DFD0}" dt="2021-05-22T07:19:07.764" v="1383" actId="1076"/>
          <ac:spMkLst>
            <pc:docMk/>
            <pc:sldMk cId="4253431995" sldId="490"/>
            <ac:spMk id="72" creationId="{4C8E8989-3CE0-4532-B590-C0686866523B}"/>
          </ac:spMkLst>
        </pc:spChg>
        <pc:spChg chg="mod">
          <ac:chgData name="Wang Lu" userId="0624d27f-1893-4f5c-bf1e-25397e0256ed" providerId="ADAL" clId="{B6E3EAB9-DFCD-4EFD-A46C-6B16C651DFD0}" dt="2021-05-22T07:20:21.132" v="1409" actId="1076"/>
          <ac:spMkLst>
            <pc:docMk/>
            <pc:sldMk cId="4253431995" sldId="490"/>
            <ac:spMk id="88" creationId="{863B9C53-59D6-4DC8-9891-EC87C1FFD7C3}"/>
          </ac:spMkLst>
        </pc:spChg>
        <pc:grpChg chg="del">
          <ac:chgData name="Wang Lu" userId="0624d27f-1893-4f5c-bf1e-25397e0256ed" providerId="ADAL" clId="{B6E3EAB9-DFCD-4EFD-A46C-6B16C651DFD0}" dt="2021-05-22T07:17:39.808" v="1360" actId="478"/>
          <ac:grpSpMkLst>
            <pc:docMk/>
            <pc:sldMk cId="4253431995" sldId="490"/>
            <ac:grpSpMk id="11" creationId="{4390117C-91C0-43A5-88BF-FB78B166E8A4}"/>
          </ac:grpSpMkLst>
        </pc:grpChg>
        <pc:grpChg chg="del">
          <ac:chgData name="Wang Lu" userId="0624d27f-1893-4f5c-bf1e-25397e0256ed" providerId="ADAL" clId="{B6E3EAB9-DFCD-4EFD-A46C-6B16C651DFD0}" dt="2021-05-22T07:17:41.296" v="1361" actId="478"/>
          <ac:grpSpMkLst>
            <pc:docMk/>
            <pc:sldMk cId="4253431995" sldId="490"/>
            <ac:grpSpMk id="13" creationId="{A6EAE6C9-33DB-4C5C-9B43-04B958B60740}"/>
          </ac:grpSpMkLst>
        </pc:grpChg>
        <pc:grpChg chg="mod">
          <ac:chgData name="Wang Lu" userId="0624d27f-1893-4f5c-bf1e-25397e0256ed" providerId="ADAL" clId="{B6E3EAB9-DFCD-4EFD-A46C-6B16C651DFD0}" dt="2021-05-22T07:53:20.366" v="2673" actId="1076"/>
          <ac:grpSpMkLst>
            <pc:docMk/>
            <pc:sldMk cId="4253431995" sldId="490"/>
            <ac:grpSpMk id="22" creationId="{55B2845C-366A-42EC-963C-C70F5F50D306}"/>
          </ac:grpSpMkLst>
        </pc:grpChg>
        <pc:grpChg chg="mod">
          <ac:chgData name="Wang Lu" userId="0624d27f-1893-4f5c-bf1e-25397e0256ed" providerId="ADAL" clId="{B6E3EAB9-DFCD-4EFD-A46C-6B16C651DFD0}" dt="2021-05-22T07:53:20.366" v="2673" actId="1076"/>
          <ac:grpSpMkLst>
            <pc:docMk/>
            <pc:sldMk cId="4253431995" sldId="490"/>
            <ac:grpSpMk id="23" creationId="{FF8C2889-2198-4C0C-89AB-68101BECB31E}"/>
          </ac:grpSpMkLst>
        </pc:grpChg>
        <pc:grpChg chg="mod">
          <ac:chgData name="Wang Lu" userId="0624d27f-1893-4f5c-bf1e-25397e0256ed" providerId="ADAL" clId="{B6E3EAB9-DFCD-4EFD-A46C-6B16C651DFD0}" dt="2021-05-22T07:53:20.366" v="2673" actId="1076"/>
          <ac:grpSpMkLst>
            <pc:docMk/>
            <pc:sldMk cId="4253431995" sldId="490"/>
            <ac:grpSpMk id="24" creationId="{77627D9E-074E-497B-9628-EED8CA856B16}"/>
          </ac:grpSpMkLst>
        </pc:grpChg>
        <pc:grpChg chg="mod">
          <ac:chgData name="Wang Lu" userId="0624d27f-1893-4f5c-bf1e-25397e0256ed" providerId="ADAL" clId="{B6E3EAB9-DFCD-4EFD-A46C-6B16C651DFD0}" dt="2021-05-22T07:53:13.463" v="2672" actId="1076"/>
          <ac:grpSpMkLst>
            <pc:docMk/>
            <pc:sldMk cId="4253431995" sldId="490"/>
            <ac:grpSpMk id="54" creationId="{A518EB2D-82F0-4D2C-B19D-CB9262FEFBAE}"/>
          </ac:grpSpMkLst>
        </pc:grpChg>
        <pc:picChg chg="mod">
          <ac:chgData name="Wang Lu" userId="0624d27f-1893-4f5c-bf1e-25397e0256ed" providerId="ADAL" clId="{B6E3EAB9-DFCD-4EFD-A46C-6B16C651DFD0}" dt="2021-05-22T07:52:37.873" v="2667" actId="1076"/>
          <ac:picMkLst>
            <pc:docMk/>
            <pc:sldMk cId="4253431995" sldId="490"/>
            <ac:picMk id="42" creationId="{050702E2-E897-448D-8B03-7980DB9383B3}"/>
          </ac:picMkLst>
        </pc:picChg>
        <pc:picChg chg="mod">
          <ac:chgData name="Wang Lu" userId="0624d27f-1893-4f5c-bf1e-25397e0256ed" providerId="ADAL" clId="{B6E3EAB9-DFCD-4EFD-A46C-6B16C651DFD0}" dt="2021-05-22T07:52:48.136" v="2668" actId="1076"/>
          <ac:picMkLst>
            <pc:docMk/>
            <pc:sldMk cId="4253431995" sldId="490"/>
            <ac:picMk id="51" creationId="{1996E4B6-9A27-4287-B4E5-2FD76D623BBC}"/>
          </ac:picMkLst>
        </pc:picChg>
        <pc:picChg chg="mod">
          <ac:chgData name="Wang Lu" userId="0624d27f-1893-4f5c-bf1e-25397e0256ed" providerId="ADAL" clId="{B6E3EAB9-DFCD-4EFD-A46C-6B16C651DFD0}" dt="2021-05-22T07:52:59.101" v="2670" actId="1076"/>
          <ac:picMkLst>
            <pc:docMk/>
            <pc:sldMk cId="4253431995" sldId="490"/>
            <ac:picMk id="89" creationId="{A2362269-6082-4400-B1A6-B221AE964F19}"/>
          </ac:picMkLst>
        </pc:picChg>
      </pc:sldChg>
      <pc:sldChg chg="addSp delSp new del mod">
        <pc:chgData name="Wang Lu" userId="0624d27f-1893-4f5c-bf1e-25397e0256ed" providerId="ADAL" clId="{B6E3EAB9-DFCD-4EFD-A46C-6B16C651DFD0}" dt="2021-05-24T09:07:42.948" v="3844" actId="680"/>
        <pc:sldMkLst>
          <pc:docMk/>
          <pc:sldMk cId="2011307353" sldId="491"/>
        </pc:sldMkLst>
        <pc:spChg chg="add del">
          <ac:chgData name="Wang Lu" userId="0624d27f-1893-4f5c-bf1e-25397e0256ed" providerId="ADAL" clId="{B6E3EAB9-DFCD-4EFD-A46C-6B16C651DFD0}" dt="2021-05-24T09:07:42.476" v="3843" actId="478"/>
          <ac:spMkLst>
            <pc:docMk/>
            <pc:sldMk cId="2011307353" sldId="491"/>
            <ac:spMk id="2" creationId="{B4B8C3CF-A887-403D-97D4-B296DF167B56}"/>
          </ac:spMkLst>
        </pc:spChg>
      </pc:sldChg>
      <pc:sldChg chg="delSp modSp add mod delAnim modAnim">
        <pc:chgData name="Wang Lu" userId="0624d27f-1893-4f5c-bf1e-25397e0256ed" providerId="ADAL" clId="{B6E3EAB9-DFCD-4EFD-A46C-6B16C651DFD0}" dt="2021-05-28T04:58:12.969" v="6896" actId="20577"/>
        <pc:sldMkLst>
          <pc:docMk/>
          <pc:sldMk cId="2375106076" sldId="491"/>
        </pc:sldMkLst>
        <pc:spChg chg="mod">
          <ac:chgData name="Wang Lu" userId="0624d27f-1893-4f5c-bf1e-25397e0256ed" providerId="ADAL" clId="{B6E3EAB9-DFCD-4EFD-A46C-6B16C651DFD0}" dt="2021-05-28T04:57:03.188" v="6871" actId="6549"/>
          <ac:spMkLst>
            <pc:docMk/>
            <pc:sldMk cId="2375106076" sldId="491"/>
            <ac:spMk id="3" creationId="{56490F0E-9A52-496C-93B1-84DCB5C0AF75}"/>
          </ac:spMkLst>
        </pc:spChg>
        <pc:spChg chg="mod">
          <ac:chgData name="Wang Lu" userId="0624d27f-1893-4f5c-bf1e-25397e0256ed" providerId="ADAL" clId="{B6E3EAB9-DFCD-4EFD-A46C-6B16C651DFD0}" dt="2021-05-28T04:58:12.969" v="6896" actId="20577"/>
          <ac:spMkLst>
            <pc:docMk/>
            <pc:sldMk cId="2375106076" sldId="491"/>
            <ac:spMk id="4" creationId="{5C5F0481-8FB8-4FFB-AFF0-AABE6A636361}"/>
          </ac:spMkLst>
        </pc:spChg>
        <pc:spChg chg="mod">
          <ac:chgData name="Wang Lu" userId="0624d27f-1893-4f5c-bf1e-25397e0256ed" providerId="ADAL" clId="{B6E3EAB9-DFCD-4EFD-A46C-6B16C651DFD0}" dt="2021-05-25T07:07:28.022" v="5671" actId="1076"/>
          <ac:spMkLst>
            <pc:docMk/>
            <pc:sldMk cId="2375106076" sldId="491"/>
            <ac:spMk id="50" creationId="{E886FC1A-4DB1-42F1-9978-5248DFE2D219}"/>
          </ac:spMkLst>
        </pc:spChg>
        <pc:spChg chg="mod">
          <ac:chgData name="Wang Lu" userId="0624d27f-1893-4f5c-bf1e-25397e0256ed" providerId="ADAL" clId="{B6E3EAB9-DFCD-4EFD-A46C-6B16C651DFD0}" dt="2021-05-25T07:07:00.497" v="5664" actId="14100"/>
          <ac:spMkLst>
            <pc:docMk/>
            <pc:sldMk cId="2375106076" sldId="491"/>
            <ac:spMk id="53" creationId="{C730DE48-F2ED-40C1-96C6-1145E70EF773}"/>
          </ac:spMkLst>
        </pc:spChg>
        <pc:spChg chg="mod">
          <ac:chgData name="Wang Lu" userId="0624d27f-1893-4f5c-bf1e-25397e0256ed" providerId="ADAL" clId="{B6E3EAB9-DFCD-4EFD-A46C-6B16C651DFD0}" dt="2021-05-28T02:14:55.610" v="6779" actId="20577"/>
          <ac:spMkLst>
            <pc:docMk/>
            <pc:sldMk cId="2375106076" sldId="491"/>
            <ac:spMk id="83" creationId="{98858FA7-E23B-4707-B7F8-589320F5C93E}"/>
          </ac:spMkLst>
        </pc:spChg>
        <pc:spChg chg="mod">
          <ac:chgData name="Wang Lu" userId="0624d27f-1893-4f5c-bf1e-25397e0256ed" providerId="ADAL" clId="{B6E3EAB9-DFCD-4EFD-A46C-6B16C651DFD0}" dt="2021-05-25T07:07:43.997" v="5674" actId="1076"/>
          <ac:spMkLst>
            <pc:docMk/>
            <pc:sldMk cId="2375106076" sldId="491"/>
            <ac:spMk id="88" creationId="{863B9C53-59D6-4DC8-9891-EC87C1FFD7C3}"/>
          </ac:spMkLst>
        </pc:spChg>
        <pc:grpChg chg="mod">
          <ac:chgData name="Wang Lu" userId="0624d27f-1893-4f5c-bf1e-25397e0256ed" providerId="ADAL" clId="{B6E3EAB9-DFCD-4EFD-A46C-6B16C651DFD0}" dt="2021-05-25T07:06:03.722" v="5650" actId="1076"/>
          <ac:grpSpMkLst>
            <pc:docMk/>
            <pc:sldMk cId="2375106076" sldId="491"/>
            <ac:grpSpMk id="54" creationId="{A518EB2D-82F0-4D2C-B19D-CB9262FEFBAE}"/>
          </ac:grpSpMkLst>
        </pc:grpChg>
        <pc:grpChg chg="del">
          <ac:chgData name="Wang Lu" userId="0624d27f-1893-4f5c-bf1e-25397e0256ed" providerId="ADAL" clId="{B6E3EAB9-DFCD-4EFD-A46C-6B16C651DFD0}" dt="2021-05-25T07:05:02.257" v="5633" actId="478"/>
          <ac:grpSpMkLst>
            <pc:docMk/>
            <pc:sldMk cId="2375106076" sldId="491"/>
            <ac:grpSpMk id="55" creationId="{B4A7B620-983B-4BCC-A109-1B38D113FCAA}"/>
          </ac:grpSpMkLst>
        </pc:grpChg>
        <pc:grpChg chg="del">
          <ac:chgData name="Wang Lu" userId="0624d27f-1893-4f5c-bf1e-25397e0256ed" providerId="ADAL" clId="{B6E3EAB9-DFCD-4EFD-A46C-6B16C651DFD0}" dt="2021-05-25T07:05:03.621" v="5634" actId="478"/>
          <ac:grpSpMkLst>
            <pc:docMk/>
            <pc:sldMk cId="2375106076" sldId="491"/>
            <ac:grpSpMk id="57" creationId="{6C0D0F60-01B4-4B61-AC37-649EAA3E4BA6}"/>
          </ac:grpSpMkLst>
        </pc:grpChg>
        <pc:grpChg chg="mod">
          <ac:chgData name="Wang Lu" userId="0624d27f-1893-4f5c-bf1e-25397e0256ed" providerId="ADAL" clId="{B6E3EAB9-DFCD-4EFD-A46C-6B16C651DFD0}" dt="2021-05-25T07:07:17.226" v="5668" actId="1076"/>
          <ac:grpSpMkLst>
            <pc:docMk/>
            <pc:sldMk cId="2375106076" sldId="491"/>
            <ac:grpSpMk id="59" creationId="{987DF619-6987-4906-A013-49D2FF310ED5}"/>
          </ac:grpSpMkLst>
        </pc:grpChg>
        <pc:grpChg chg="mod">
          <ac:chgData name="Wang Lu" userId="0624d27f-1893-4f5c-bf1e-25397e0256ed" providerId="ADAL" clId="{B6E3EAB9-DFCD-4EFD-A46C-6B16C651DFD0}" dt="2021-05-25T07:06:09.007" v="5651" actId="1076"/>
          <ac:grpSpMkLst>
            <pc:docMk/>
            <pc:sldMk cId="2375106076" sldId="491"/>
            <ac:grpSpMk id="110" creationId="{31E98787-6BE6-47F4-9795-385DDFF76A9A}"/>
          </ac:grpSpMkLst>
        </pc:grpChg>
        <pc:grpChg chg="mod">
          <ac:chgData name="Wang Lu" userId="0624d27f-1893-4f5c-bf1e-25397e0256ed" providerId="ADAL" clId="{B6E3EAB9-DFCD-4EFD-A46C-6B16C651DFD0}" dt="2021-05-25T07:07:33.797" v="5672" actId="1076"/>
          <ac:grpSpMkLst>
            <pc:docMk/>
            <pc:sldMk cId="2375106076" sldId="491"/>
            <ac:grpSpMk id="111" creationId="{A488E27F-E21D-46BF-8987-F4BDD3512F73}"/>
          </ac:grpSpMkLst>
        </pc:grpChg>
      </pc:sldChg>
      <pc:sldChg chg="delSp modSp add del mod ord delAnim">
        <pc:chgData name="Wang Lu" userId="0624d27f-1893-4f5c-bf1e-25397e0256ed" providerId="ADAL" clId="{B6E3EAB9-DFCD-4EFD-A46C-6B16C651DFD0}" dt="2021-05-25T09:09:20.431" v="6383" actId="47"/>
        <pc:sldMkLst>
          <pc:docMk/>
          <pc:sldMk cId="174206497" sldId="492"/>
        </pc:sldMkLst>
        <pc:spChg chg="mod">
          <ac:chgData name="Wang Lu" userId="0624d27f-1893-4f5c-bf1e-25397e0256ed" providerId="ADAL" clId="{B6E3EAB9-DFCD-4EFD-A46C-6B16C651DFD0}" dt="2021-05-25T07:47:58.722" v="5840" actId="20577"/>
          <ac:spMkLst>
            <pc:docMk/>
            <pc:sldMk cId="174206497" sldId="492"/>
            <ac:spMk id="3" creationId="{318EB44C-54C7-4571-A0A3-12E50636080E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7" creationId="{EAC553CE-E7A3-4BBB-A460-5A07C530C3A3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8" creationId="{8FC1458E-6BDD-4AC5-9DD6-FFFBEB4351EE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12" creationId="{5DAF7B9E-EBC3-48EB-B80C-408F4A2E9175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15" creationId="{5CBC2C8D-9CDB-472C-85CD-8C26504C365C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16" creationId="{4DFF396A-1ABC-4B76-AB44-7D68376CCA42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17" creationId="{0D03F01A-5AAC-46F2-ADDE-39BC7E51DC16}"/>
          </ac:spMkLst>
        </pc:spChg>
        <pc:spChg chg="del">
          <ac:chgData name="Wang Lu" userId="0624d27f-1893-4f5c-bf1e-25397e0256ed" providerId="ADAL" clId="{B6E3EAB9-DFCD-4EFD-A46C-6B16C651DFD0}" dt="2021-05-25T07:44:03.617" v="5791" actId="478"/>
          <ac:spMkLst>
            <pc:docMk/>
            <pc:sldMk cId="174206497" sldId="492"/>
            <ac:spMk id="19" creationId="{18115647-6FD9-45E9-83F7-AD14ED43899C}"/>
          </ac:spMkLst>
        </pc:spChg>
        <pc:grpChg chg="del">
          <ac:chgData name="Wang Lu" userId="0624d27f-1893-4f5c-bf1e-25397e0256ed" providerId="ADAL" clId="{B6E3EAB9-DFCD-4EFD-A46C-6B16C651DFD0}" dt="2021-05-25T07:44:03.617" v="5791" actId="478"/>
          <ac:grpSpMkLst>
            <pc:docMk/>
            <pc:sldMk cId="174206497" sldId="492"/>
            <ac:grpSpMk id="18" creationId="{C01FA77A-6E7B-4E8F-B610-F66934E9CC24}"/>
          </ac:grpSpMkLst>
        </pc:grpChg>
        <pc:picChg chg="del">
          <ac:chgData name="Wang Lu" userId="0624d27f-1893-4f5c-bf1e-25397e0256ed" providerId="ADAL" clId="{B6E3EAB9-DFCD-4EFD-A46C-6B16C651DFD0}" dt="2021-05-25T07:44:03.617" v="5791" actId="478"/>
          <ac:picMkLst>
            <pc:docMk/>
            <pc:sldMk cId="174206497" sldId="492"/>
            <ac:picMk id="6" creationId="{6F437CB6-60BC-49C9-9B4C-41424FB518CD}"/>
          </ac:picMkLst>
        </pc:picChg>
        <pc:picChg chg="del">
          <ac:chgData name="Wang Lu" userId="0624d27f-1893-4f5c-bf1e-25397e0256ed" providerId="ADAL" clId="{B6E3EAB9-DFCD-4EFD-A46C-6B16C651DFD0}" dt="2021-05-25T07:44:03.617" v="5791" actId="478"/>
          <ac:picMkLst>
            <pc:docMk/>
            <pc:sldMk cId="174206497" sldId="492"/>
            <ac:picMk id="14" creationId="{5F2EABCE-81D1-4B09-B330-114754F7CCC6}"/>
          </ac:picMkLst>
        </pc:picChg>
      </pc:sldChg>
      <pc:sldChg chg="delSp add del mod delAnim">
        <pc:chgData name="Wang Lu" userId="0624d27f-1893-4f5c-bf1e-25397e0256ed" providerId="ADAL" clId="{B6E3EAB9-DFCD-4EFD-A46C-6B16C651DFD0}" dt="2021-05-25T08:48:44.786" v="6241" actId="47"/>
        <pc:sldMkLst>
          <pc:docMk/>
          <pc:sldMk cId="1639062753" sldId="493"/>
        </pc:sldMkLst>
        <pc:grpChg chg="del">
          <ac:chgData name="Wang Lu" userId="0624d27f-1893-4f5c-bf1e-25397e0256ed" providerId="ADAL" clId="{B6E3EAB9-DFCD-4EFD-A46C-6B16C651DFD0}" dt="2021-05-25T07:45:15.246" v="5795" actId="478"/>
          <ac:grpSpMkLst>
            <pc:docMk/>
            <pc:sldMk cId="1639062753" sldId="493"/>
            <ac:grpSpMk id="18" creationId="{96CB9983-906C-4525-88C7-86D74C89CAAC}"/>
          </ac:grpSpMkLst>
        </pc:grpChg>
        <pc:grpChg chg="del">
          <ac:chgData name="Wang Lu" userId="0624d27f-1893-4f5c-bf1e-25397e0256ed" providerId="ADAL" clId="{B6E3EAB9-DFCD-4EFD-A46C-6B16C651DFD0}" dt="2021-05-25T07:45:18.046" v="5796" actId="478"/>
          <ac:grpSpMkLst>
            <pc:docMk/>
            <pc:sldMk cId="1639062753" sldId="493"/>
            <ac:grpSpMk id="22" creationId="{073D0B27-FC8E-45B6-A54D-37262EB54AED}"/>
          </ac:grpSpMkLst>
        </pc:grpChg>
        <pc:grpChg chg="del">
          <ac:chgData name="Wang Lu" userId="0624d27f-1893-4f5c-bf1e-25397e0256ed" providerId="ADAL" clId="{B6E3EAB9-DFCD-4EFD-A46C-6B16C651DFD0}" dt="2021-05-25T07:45:19.686" v="5797" actId="478"/>
          <ac:grpSpMkLst>
            <pc:docMk/>
            <pc:sldMk cId="1639062753" sldId="493"/>
            <ac:grpSpMk id="23" creationId="{8E88AD35-7901-4311-AF0D-98B7D8BAD316}"/>
          </ac:grpSpMkLst>
        </pc:grpChg>
      </pc:sldChg>
      <pc:sldMasterChg chg="modSp mod modSldLayout">
        <pc:chgData name="Wang Lu" userId="0624d27f-1893-4f5c-bf1e-25397e0256ed" providerId="ADAL" clId="{B6E3EAB9-DFCD-4EFD-A46C-6B16C651DFD0}" dt="2021-05-25T01:11:15.233" v="3993"/>
        <pc:sldMasterMkLst>
          <pc:docMk/>
          <pc:sldMasterMk cId="917733312" sldId="2147483690"/>
        </pc:sldMasterMkLst>
        <pc:spChg chg="mod">
          <ac:chgData name="Wang Lu" userId="0624d27f-1893-4f5c-bf1e-25397e0256ed" providerId="ADAL" clId="{B6E3EAB9-DFCD-4EFD-A46C-6B16C651DFD0}" dt="2021-05-25T01:11:07.491" v="3992" actId="1076"/>
          <ac:spMkLst>
            <pc:docMk/>
            <pc:sldMasterMk cId="917733312" sldId="2147483690"/>
            <ac:spMk id="4" creationId="{59D204C9-BA47-40E2-860D-0CFC76BF035E}"/>
          </ac:spMkLst>
        </pc:spChg>
        <pc:sldLayoutChg chg="addSp modSp">
          <pc:chgData name="Wang Lu" userId="0624d27f-1893-4f5c-bf1e-25397e0256ed" providerId="ADAL" clId="{B6E3EAB9-DFCD-4EFD-A46C-6B16C651DFD0}" dt="2021-05-25T01:10:44.731" v="3989"/>
          <pc:sldLayoutMkLst>
            <pc:docMk/>
            <pc:sldMasterMk cId="917733312" sldId="2147483690"/>
            <pc:sldLayoutMk cId="235205922" sldId="2147483691"/>
          </pc:sldLayoutMkLst>
          <pc:spChg chg="add mod">
            <ac:chgData name="Wang Lu" userId="0624d27f-1893-4f5c-bf1e-25397e0256ed" providerId="ADAL" clId="{B6E3EAB9-DFCD-4EFD-A46C-6B16C651DFD0}" dt="2021-05-25T01:10:44.731" v="3989"/>
            <ac:spMkLst>
              <pc:docMk/>
              <pc:sldMasterMk cId="917733312" sldId="2147483690"/>
              <pc:sldLayoutMk cId="235205922" sldId="2147483691"/>
              <ac:spMk id="4" creationId="{FAEBC80B-4A41-416A-B2A6-E1EB9C7E0A63}"/>
            </ac:spMkLst>
          </pc:spChg>
        </pc:sldLayoutChg>
        <pc:sldLayoutChg chg="addSp modSp">
          <pc:chgData name="Wang Lu" userId="0624d27f-1893-4f5c-bf1e-25397e0256ed" providerId="ADAL" clId="{B6E3EAB9-DFCD-4EFD-A46C-6B16C651DFD0}" dt="2021-05-25T01:10:48.098" v="3990"/>
          <pc:sldLayoutMkLst>
            <pc:docMk/>
            <pc:sldMasterMk cId="917733312" sldId="2147483690"/>
            <pc:sldLayoutMk cId="1032750764" sldId="2147483692"/>
          </pc:sldLayoutMkLst>
          <pc:spChg chg="add mod">
            <ac:chgData name="Wang Lu" userId="0624d27f-1893-4f5c-bf1e-25397e0256ed" providerId="ADAL" clId="{B6E3EAB9-DFCD-4EFD-A46C-6B16C651DFD0}" dt="2021-05-25T01:10:48.098" v="3990"/>
            <ac:spMkLst>
              <pc:docMk/>
              <pc:sldMasterMk cId="917733312" sldId="2147483690"/>
              <pc:sldLayoutMk cId="1032750764" sldId="2147483692"/>
              <ac:spMk id="2" creationId="{B93C3971-EFB5-4A20-B750-4B27D883B8CD}"/>
            </ac:spMkLst>
          </pc:spChg>
        </pc:sldLayoutChg>
        <pc:sldLayoutChg chg="addSp modSp">
          <pc:chgData name="Wang Lu" userId="0624d27f-1893-4f5c-bf1e-25397e0256ed" providerId="ADAL" clId="{B6E3EAB9-DFCD-4EFD-A46C-6B16C651DFD0}" dt="2021-05-25T01:11:15.233" v="3993"/>
          <pc:sldLayoutMkLst>
            <pc:docMk/>
            <pc:sldMasterMk cId="917733312" sldId="2147483690"/>
            <pc:sldLayoutMk cId="2619072506" sldId="2147483693"/>
          </pc:sldLayoutMkLst>
          <pc:spChg chg="add mod">
            <ac:chgData name="Wang Lu" userId="0624d27f-1893-4f5c-bf1e-25397e0256ed" providerId="ADAL" clId="{B6E3EAB9-DFCD-4EFD-A46C-6B16C651DFD0}" dt="2021-05-25T01:11:15.233" v="3993"/>
            <ac:spMkLst>
              <pc:docMk/>
              <pc:sldMasterMk cId="917733312" sldId="2147483690"/>
              <pc:sldLayoutMk cId="2619072506" sldId="2147483693"/>
              <ac:spMk id="2" creationId="{E2B076CE-DAA1-44B4-A0FC-18FF7D22AF03}"/>
            </ac:spMkLst>
          </pc:spChg>
        </pc:sldLayoutChg>
        <pc:sldLayoutChg chg="addSp modSp">
          <pc:chgData name="Wang Lu" userId="0624d27f-1893-4f5c-bf1e-25397e0256ed" providerId="ADAL" clId="{B6E3EAB9-DFCD-4EFD-A46C-6B16C651DFD0}" dt="2021-05-25T01:10:51.443" v="3991"/>
          <pc:sldLayoutMkLst>
            <pc:docMk/>
            <pc:sldMasterMk cId="917733312" sldId="2147483690"/>
            <pc:sldLayoutMk cId="1641117758" sldId="2147483694"/>
          </pc:sldLayoutMkLst>
          <pc:spChg chg="add mod">
            <ac:chgData name="Wang Lu" userId="0624d27f-1893-4f5c-bf1e-25397e0256ed" providerId="ADAL" clId="{B6E3EAB9-DFCD-4EFD-A46C-6B16C651DFD0}" dt="2021-05-25T01:10:51.443" v="3991"/>
            <ac:spMkLst>
              <pc:docMk/>
              <pc:sldMasterMk cId="917733312" sldId="2147483690"/>
              <pc:sldLayoutMk cId="1641117758" sldId="2147483694"/>
              <ac:spMk id="2" creationId="{A6624681-234B-4857-82F8-A8F58636E471}"/>
            </ac:spMkLst>
          </pc:spChg>
        </pc:sldLayoutChg>
      </pc:sldMasterChg>
    </pc:docChg>
  </pc:docChgLst>
  <pc:docChgLst>
    <pc:chgData name="Wang Lu" userId="0624d27f-1893-4f5c-bf1e-25397e0256ed" providerId="ADAL" clId="{54FC64A2-DA61-4606-BEF0-4274DD18EF64}"/>
    <pc:docChg chg="undo custSel addSld delSld modSld sldOrd modMainMaster">
      <pc:chgData name="Wang Lu" userId="0624d27f-1893-4f5c-bf1e-25397e0256ed" providerId="ADAL" clId="{54FC64A2-DA61-4606-BEF0-4274DD18EF64}" dt="2022-01-07T02:48:23.396" v="3904" actId="1076"/>
      <pc:docMkLst>
        <pc:docMk/>
      </pc:docMkLst>
      <pc:sldChg chg="modSp mod">
        <pc:chgData name="Wang Lu" userId="0624d27f-1893-4f5c-bf1e-25397e0256ed" providerId="ADAL" clId="{54FC64A2-DA61-4606-BEF0-4274DD18EF64}" dt="2022-01-06T12:05:11.681" v="3900" actId="6549"/>
        <pc:sldMkLst>
          <pc:docMk/>
          <pc:sldMk cId="3564447183" sldId="294"/>
        </pc:sldMkLst>
        <pc:spChg chg="mod">
          <ac:chgData name="Wang Lu" userId="0624d27f-1893-4f5c-bf1e-25397e0256ed" providerId="ADAL" clId="{54FC64A2-DA61-4606-BEF0-4274DD18EF64}" dt="2022-01-06T12:05:11.681" v="3900" actId="6549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0624d27f-1893-4f5c-bf1e-25397e0256ed" providerId="ADAL" clId="{54FC64A2-DA61-4606-BEF0-4274DD18EF64}" dt="2022-01-05T15:06:05.619" v="2907" actId="255"/>
          <ac:spMkLst>
            <pc:docMk/>
            <pc:sldMk cId="3564447183" sldId="294"/>
            <ac:spMk id="3" creationId="{91B39DFA-B81A-443D-BC50-C3D4D64A7E49}"/>
          </ac:spMkLst>
        </pc:spChg>
      </pc:sldChg>
      <pc:sldChg chg="addSp modSp mod">
        <pc:chgData name="Wang Lu" userId="0624d27f-1893-4f5c-bf1e-25397e0256ed" providerId="ADAL" clId="{54FC64A2-DA61-4606-BEF0-4274DD18EF64}" dt="2022-01-05T12:57:34.252" v="1266" actId="20577"/>
        <pc:sldMkLst>
          <pc:docMk/>
          <pc:sldMk cId="2017500608" sldId="440"/>
        </pc:sldMkLst>
        <pc:spChg chg="mod">
          <ac:chgData name="Wang Lu" userId="0624d27f-1893-4f5c-bf1e-25397e0256ed" providerId="ADAL" clId="{54FC64A2-DA61-4606-BEF0-4274DD18EF64}" dt="2022-01-05T10:46:50.916" v="105" actId="1037"/>
          <ac:spMkLst>
            <pc:docMk/>
            <pc:sldMk cId="2017500608" sldId="440"/>
            <ac:spMk id="5" creationId="{609CA8B0-196B-49AD-BB49-3D1C7224CDA5}"/>
          </ac:spMkLst>
        </pc:spChg>
        <pc:spChg chg="mod">
          <ac:chgData name="Wang Lu" userId="0624d27f-1893-4f5c-bf1e-25397e0256ed" providerId="ADAL" clId="{54FC64A2-DA61-4606-BEF0-4274DD18EF64}" dt="2022-01-05T10:47:12.233" v="109" actId="1076"/>
          <ac:spMkLst>
            <pc:docMk/>
            <pc:sldMk cId="2017500608" sldId="440"/>
            <ac:spMk id="6" creationId="{31B09846-CF04-4C48-A840-5B5273A3387E}"/>
          </ac:spMkLst>
        </pc:spChg>
        <pc:spChg chg="mod">
          <ac:chgData name="Wang Lu" userId="0624d27f-1893-4f5c-bf1e-25397e0256ed" providerId="ADAL" clId="{54FC64A2-DA61-4606-BEF0-4274DD18EF64}" dt="2022-01-05T10:47:28.484" v="117" actId="1037"/>
          <ac:spMkLst>
            <pc:docMk/>
            <pc:sldMk cId="2017500608" sldId="440"/>
            <ac:spMk id="7" creationId="{2A3B518E-B9CE-482F-90BD-09D7CFAF5DEB}"/>
          </ac:spMkLst>
        </pc:spChg>
        <pc:spChg chg="add mod">
          <ac:chgData name="Wang Lu" userId="0624d27f-1893-4f5c-bf1e-25397e0256ed" providerId="ADAL" clId="{54FC64A2-DA61-4606-BEF0-4274DD18EF64}" dt="2022-01-05T10:47:57.896" v="126" actId="1076"/>
          <ac:spMkLst>
            <pc:docMk/>
            <pc:sldMk cId="2017500608" sldId="440"/>
            <ac:spMk id="8" creationId="{34B6C6CB-C02C-4579-A6E1-22BEE4FEB44C}"/>
          </ac:spMkLst>
        </pc:spChg>
        <pc:spChg chg="add mod">
          <ac:chgData name="Wang Lu" userId="0624d27f-1893-4f5c-bf1e-25397e0256ed" providerId="ADAL" clId="{54FC64A2-DA61-4606-BEF0-4274DD18EF64}" dt="2022-01-05T10:48:02.730" v="127" actId="1076"/>
          <ac:spMkLst>
            <pc:docMk/>
            <pc:sldMk cId="2017500608" sldId="440"/>
            <ac:spMk id="9" creationId="{EACD9B87-5696-4714-A26F-4D7ED53DC313}"/>
          </ac:spMkLst>
        </pc:spChg>
        <pc:graphicFrameChg chg="mod">
          <ac:chgData name="Wang Lu" userId="0624d27f-1893-4f5c-bf1e-25397e0256ed" providerId="ADAL" clId="{54FC64A2-DA61-4606-BEF0-4274DD18EF64}" dt="2022-01-05T12:57:34.252" v="1266" actId="20577"/>
          <ac:graphicFrameMkLst>
            <pc:docMk/>
            <pc:sldMk cId="2017500608" sldId="440"/>
            <ac:graphicFrameMk id="4" creationId="{A6B417D7-8E1A-4366-BC1A-B16FEA0ACD85}"/>
          </ac:graphicFrameMkLst>
        </pc:graphicFrameChg>
      </pc:sldChg>
      <pc:sldChg chg="modSp mod">
        <pc:chgData name="Wang Lu" userId="0624d27f-1893-4f5c-bf1e-25397e0256ed" providerId="ADAL" clId="{54FC64A2-DA61-4606-BEF0-4274DD18EF64}" dt="2022-01-06T03:38:34.458" v="3805" actId="1036"/>
        <pc:sldMkLst>
          <pc:docMk/>
          <pc:sldMk cId="643496976" sldId="448"/>
        </pc:sldMkLst>
        <pc:spChg chg="mod">
          <ac:chgData name="Wang Lu" userId="0624d27f-1893-4f5c-bf1e-25397e0256ed" providerId="ADAL" clId="{54FC64A2-DA61-4606-BEF0-4274DD18EF64}" dt="2022-01-05T11:03:53.765" v="522" actId="20577"/>
          <ac:spMkLst>
            <pc:docMk/>
            <pc:sldMk cId="643496976" sldId="448"/>
            <ac:spMk id="3" creationId="{877F2D2C-3F06-4BA6-B27D-C7E104ABFC4A}"/>
          </ac:spMkLst>
        </pc:spChg>
        <pc:spChg chg="mod">
          <ac:chgData name="Wang Lu" userId="0624d27f-1893-4f5c-bf1e-25397e0256ed" providerId="ADAL" clId="{54FC64A2-DA61-4606-BEF0-4274DD18EF64}" dt="2022-01-06T03:38:34.458" v="3805" actId="1036"/>
          <ac:spMkLst>
            <pc:docMk/>
            <pc:sldMk cId="643496976" sldId="448"/>
            <ac:spMk id="5" creationId="{83809A3E-B95F-4CBF-A0D1-D205A609EF3A}"/>
          </ac:spMkLst>
        </pc:spChg>
        <pc:spChg chg="mod">
          <ac:chgData name="Wang Lu" userId="0624d27f-1893-4f5c-bf1e-25397e0256ed" providerId="ADAL" clId="{54FC64A2-DA61-4606-BEF0-4274DD18EF64}" dt="2022-01-06T03:38:34.458" v="3805" actId="1036"/>
          <ac:spMkLst>
            <pc:docMk/>
            <pc:sldMk cId="643496976" sldId="448"/>
            <ac:spMk id="12" creationId="{8D316C60-06E0-425D-8EEE-4307819D2D1E}"/>
          </ac:spMkLst>
        </pc:spChg>
        <pc:spChg chg="mod">
          <ac:chgData name="Wang Lu" userId="0624d27f-1893-4f5c-bf1e-25397e0256ed" providerId="ADAL" clId="{54FC64A2-DA61-4606-BEF0-4274DD18EF64}" dt="2022-01-06T03:38:34.458" v="3805" actId="1036"/>
          <ac:spMkLst>
            <pc:docMk/>
            <pc:sldMk cId="643496976" sldId="448"/>
            <ac:spMk id="13" creationId="{A5AF4D9F-06B1-4EDC-BBC3-F72D0509DA13}"/>
          </ac:spMkLst>
        </pc:spChg>
        <pc:spChg chg="mod">
          <ac:chgData name="Wang Lu" userId="0624d27f-1893-4f5c-bf1e-25397e0256ed" providerId="ADAL" clId="{54FC64A2-DA61-4606-BEF0-4274DD18EF64}" dt="2022-01-06T03:38:34.458" v="3805" actId="1036"/>
          <ac:spMkLst>
            <pc:docMk/>
            <pc:sldMk cId="643496976" sldId="448"/>
            <ac:spMk id="14" creationId="{13CD7BC1-A418-49F2-8C34-4AE07EF68862}"/>
          </ac:spMkLst>
        </pc:spChg>
        <pc:graphicFrameChg chg="mod">
          <ac:chgData name="Wang Lu" userId="0624d27f-1893-4f5c-bf1e-25397e0256ed" providerId="ADAL" clId="{54FC64A2-DA61-4606-BEF0-4274DD18EF64}" dt="2022-01-06T03:38:34.458" v="3805" actId="1036"/>
          <ac:graphicFrameMkLst>
            <pc:docMk/>
            <pc:sldMk cId="643496976" sldId="448"/>
            <ac:graphicFrameMk id="7" creationId="{430967C3-B5EC-437E-B9CC-1F674F734EC6}"/>
          </ac:graphicFrameMkLst>
        </pc:graphicFrameChg>
        <pc:picChg chg="mod">
          <ac:chgData name="Wang Lu" userId="0624d27f-1893-4f5c-bf1e-25397e0256ed" providerId="ADAL" clId="{54FC64A2-DA61-4606-BEF0-4274DD18EF64}" dt="2022-01-06T03:38:34.458" v="3805" actId="1036"/>
          <ac:picMkLst>
            <pc:docMk/>
            <pc:sldMk cId="643496976" sldId="448"/>
            <ac:picMk id="6" creationId="{1FCA6381-70DC-42F5-AAD1-4F3DC665BA14}"/>
          </ac:picMkLst>
        </pc:picChg>
        <pc:picChg chg="mod">
          <ac:chgData name="Wang Lu" userId="0624d27f-1893-4f5c-bf1e-25397e0256ed" providerId="ADAL" clId="{54FC64A2-DA61-4606-BEF0-4274DD18EF64}" dt="2022-01-06T03:38:34.458" v="3805" actId="1036"/>
          <ac:picMkLst>
            <pc:docMk/>
            <pc:sldMk cId="643496976" sldId="448"/>
            <ac:picMk id="11" creationId="{4DFACC6E-86FE-4744-B678-F5527644099B}"/>
          </ac:picMkLst>
        </pc:picChg>
      </pc:sldChg>
      <pc:sldChg chg="modSp mod ord">
        <pc:chgData name="Wang Lu" userId="0624d27f-1893-4f5c-bf1e-25397e0256ed" providerId="ADAL" clId="{54FC64A2-DA61-4606-BEF0-4274DD18EF64}" dt="2022-01-05T11:03:07.621" v="518" actId="20577"/>
        <pc:sldMkLst>
          <pc:docMk/>
          <pc:sldMk cId="2941534102" sldId="451"/>
        </pc:sldMkLst>
        <pc:spChg chg="mod">
          <ac:chgData name="Wang Lu" userId="0624d27f-1893-4f5c-bf1e-25397e0256ed" providerId="ADAL" clId="{54FC64A2-DA61-4606-BEF0-4274DD18EF64}" dt="2022-01-05T11:01:52.535" v="514" actId="20577"/>
          <ac:spMkLst>
            <pc:docMk/>
            <pc:sldMk cId="2941534102" sldId="451"/>
            <ac:spMk id="2" creationId="{1678D4BE-81B4-441F-AA21-7C4B90DB339B}"/>
          </ac:spMkLst>
        </pc:spChg>
        <pc:spChg chg="mod">
          <ac:chgData name="Wang Lu" userId="0624d27f-1893-4f5c-bf1e-25397e0256ed" providerId="ADAL" clId="{54FC64A2-DA61-4606-BEF0-4274DD18EF64}" dt="2022-01-05T11:03:07.621" v="518" actId="20577"/>
          <ac:spMkLst>
            <pc:docMk/>
            <pc:sldMk cId="2941534102" sldId="451"/>
            <ac:spMk id="3" creationId="{B520B143-A7A9-4281-9A16-6D7CD5625B14}"/>
          </ac:spMkLst>
        </pc:spChg>
      </pc:sldChg>
      <pc:sldChg chg="modSp mod">
        <pc:chgData name="Wang Lu" userId="0624d27f-1893-4f5c-bf1e-25397e0256ed" providerId="ADAL" clId="{54FC64A2-DA61-4606-BEF0-4274DD18EF64}" dt="2022-01-06T03:38:51.867" v="3826" actId="1036"/>
        <pc:sldMkLst>
          <pc:docMk/>
          <pc:sldMk cId="3528775626" sldId="453"/>
        </pc:sldMkLst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2" creationId="{99DF3A33-C53F-41F8-8437-FFBB09486357}"/>
          </ac:spMkLst>
        </pc:spChg>
        <pc:spChg chg="mod">
          <ac:chgData name="Wang Lu" userId="0624d27f-1893-4f5c-bf1e-25397e0256ed" providerId="ADAL" clId="{54FC64A2-DA61-4606-BEF0-4274DD18EF64}" dt="2022-01-05T11:05:36.821" v="530" actId="20577"/>
          <ac:spMkLst>
            <pc:docMk/>
            <pc:sldMk cId="3528775626" sldId="453"/>
            <ac:spMk id="3" creationId="{C2CB8247-E6C3-4FE7-8138-C84828909244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7" creationId="{28EBFF30-1C06-4784-8A6F-7C521AB3459F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1" creationId="{A79D22A5-C88B-41DA-9FE5-19E9DF12DA78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2" creationId="{BCAA032E-6602-406C-8CE7-5AC581412A7F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3" creationId="{1030B250-2BF0-4D3A-A8B1-82553C7D975F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5" creationId="{1730B5E7-4630-4229-BEF1-7E8C0E633D88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6" creationId="{E5586072-324A-43CD-9C50-55389F829C05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19" creationId="{928CE832-F621-44BB-8CC3-B0FF87BFEE3B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24" creationId="{A13C53E5-35C5-4C91-A82F-2A47267E5328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25" creationId="{CC4BB124-3651-4796-B3AD-EDCD4335F47C}"/>
          </ac:spMkLst>
        </pc:spChg>
        <pc:spChg chg="mod">
          <ac:chgData name="Wang Lu" userId="0624d27f-1893-4f5c-bf1e-25397e0256ed" providerId="ADAL" clId="{54FC64A2-DA61-4606-BEF0-4274DD18EF64}" dt="2022-01-06T03:38:51.867" v="3826" actId="1036"/>
          <ac:spMkLst>
            <pc:docMk/>
            <pc:sldMk cId="3528775626" sldId="453"/>
            <ac:spMk id="45" creationId="{E33D6E4E-0041-4D5B-9F62-4808493F70A7}"/>
          </ac:spMkLst>
        </pc:spChg>
        <pc:grpChg chg="mod">
          <ac:chgData name="Wang Lu" userId="0624d27f-1893-4f5c-bf1e-25397e0256ed" providerId="ADAL" clId="{54FC64A2-DA61-4606-BEF0-4274DD18EF64}" dt="2022-01-06T03:38:51.867" v="3826" actId="1036"/>
          <ac:grpSpMkLst>
            <pc:docMk/>
            <pc:sldMk cId="3528775626" sldId="453"/>
            <ac:grpSpMk id="5" creationId="{E4B69BA1-85D0-4B9E-ACD4-AD3E7C46D49B}"/>
          </ac:grpSpMkLst>
        </pc:grpChg>
        <pc:picChg chg="mod">
          <ac:chgData name="Wang Lu" userId="0624d27f-1893-4f5c-bf1e-25397e0256ed" providerId="ADAL" clId="{54FC64A2-DA61-4606-BEF0-4274DD18EF64}" dt="2022-01-06T03:38:51.867" v="3826" actId="1036"/>
          <ac:picMkLst>
            <pc:docMk/>
            <pc:sldMk cId="3528775626" sldId="453"/>
            <ac:picMk id="6" creationId="{52A38B18-7553-4262-BE1E-F7829F09C980}"/>
          </ac:picMkLst>
        </pc:pic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8" creationId="{D6C65CFF-3D18-4D41-B844-2C590E9F3E62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9" creationId="{F73E1427-E7D0-4AE9-8F31-7F5EB6104E02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10" creationId="{2191CAFF-122C-4673-AABD-FC451B1D714C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14" creationId="{00F810E8-2BA0-41D8-B45B-8037EF51B9F9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17" creationId="{DA642099-C3E7-447A-AE2E-DE83A8137F67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18" creationId="{43F6452B-8B50-4739-A9EA-5E9862730002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20" creationId="{CA1E29AF-62A7-4D5A-BF3D-1DA8C6DD0C11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21" creationId="{CE9A5932-052C-4DB6-9562-F678F962C723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22" creationId="{D7D68327-FD55-433C-B28A-0AD52D2698C4}"/>
          </ac:cxnSpMkLst>
        </pc:cxnChg>
        <pc:cxnChg chg="mod">
          <ac:chgData name="Wang Lu" userId="0624d27f-1893-4f5c-bf1e-25397e0256ed" providerId="ADAL" clId="{54FC64A2-DA61-4606-BEF0-4274DD18EF64}" dt="2022-01-06T03:38:51.867" v="3826" actId="1036"/>
          <ac:cxnSpMkLst>
            <pc:docMk/>
            <pc:sldMk cId="3528775626" sldId="453"/>
            <ac:cxnSpMk id="23" creationId="{F3B41E91-FD9E-4D5F-BB96-22C2AE2A8B72}"/>
          </ac:cxnSpMkLst>
        </pc:cxnChg>
      </pc:sldChg>
      <pc:sldChg chg="addSp delSp modSp mod">
        <pc:chgData name="Wang Lu" userId="0624d27f-1893-4f5c-bf1e-25397e0256ed" providerId="ADAL" clId="{54FC64A2-DA61-4606-BEF0-4274DD18EF64}" dt="2022-01-05T13:32:37.458" v="1802" actId="1076"/>
        <pc:sldMkLst>
          <pc:docMk/>
          <pc:sldMk cId="3185961326" sldId="475"/>
        </pc:sldMkLst>
        <pc:spChg chg="mod">
          <ac:chgData name="Wang Lu" userId="0624d27f-1893-4f5c-bf1e-25397e0256ed" providerId="ADAL" clId="{54FC64A2-DA61-4606-BEF0-4274DD18EF64}" dt="2022-01-05T11:03:11.222" v="520" actId="20577"/>
          <ac:spMkLst>
            <pc:docMk/>
            <pc:sldMk cId="3185961326" sldId="475"/>
            <ac:spMk id="3" creationId="{B520B143-A7A9-4281-9A16-6D7CD5625B14}"/>
          </ac:spMkLst>
        </pc:spChg>
        <pc:spChg chg="del">
          <ac:chgData name="Wang Lu" userId="0624d27f-1893-4f5c-bf1e-25397e0256ed" providerId="ADAL" clId="{54FC64A2-DA61-4606-BEF0-4274DD18EF64}" dt="2022-01-05T13:31:32.446" v="1785" actId="478"/>
          <ac:spMkLst>
            <pc:docMk/>
            <pc:sldMk cId="3185961326" sldId="475"/>
            <ac:spMk id="6" creationId="{9BA71B3A-D303-4711-B902-E5F3B7C16647}"/>
          </ac:spMkLst>
        </pc:spChg>
        <pc:spChg chg="del">
          <ac:chgData name="Wang Lu" userId="0624d27f-1893-4f5c-bf1e-25397e0256ed" providerId="ADAL" clId="{54FC64A2-DA61-4606-BEF0-4274DD18EF64}" dt="2022-01-05T13:31:29.855" v="1784" actId="478"/>
          <ac:spMkLst>
            <pc:docMk/>
            <pc:sldMk cId="3185961326" sldId="475"/>
            <ac:spMk id="10" creationId="{D4883597-5CF5-4468-96F0-3B6D952514C7}"/>
          </ac:spMkLst>
        </pc:spChg>
        <pc:spChg chg="mod">
          <ac:chgData name="Wang Lu" userId="0624d27f-1893-4f5c-bf1e-25397e0256ed" providerId="ADAL" clId="{54FC64A2-DA61-4606-BEF0-4274DD18EF64}" dt="2022-01-05T13:32:37.202" v="1801" actId="14100"/>
          <ac:spMkLst>
            <pc:docMk/>
            <pc:sldMk cId="3185961326" sldId="475"/>
            <ac:spMk id="101" creationId="{BC254C4A-080A-4491-BD1D-A66BAF155DFE}"/>
          </ac:spMkLst>
        </pc:spChg>
        <pc:grpChg chg="del">
          <ac:chgData name="Wang Lu" userId="0624d27f-1893-4f5c-bf1e-25397e0256ed" providerId="ADAL" clId="{54FC64A2-DA61-4606-BEF0-4274DD18EF64}" dt="2022-01-05T13:31:23.727" v="1781" actId="478"/>
          <ac:grpSpMkLst>
            <pc:docMk/>
            <pc:sldMk cId="3185961326" sldId="475"/>
            <ac:grpSpMk id="7" creationId="{9455FBA3-933C-4C41-86C1-B8F4F6824FB5}"/>
          </ac:grpSpMkLst>
        </pc:grpChg>
        <pc:picChg chg="add mod ord">
          <ac:chgData name="Wang Lu" userId="0624d27f-1893-4f5c-bf1e-25397e0256ed" providerId="ADAL" clId="{54FC64A2-DA61-4606-BEF0-4274DD18EF64}" dt="2022-01-05T13:32:37.458" v="1802" actId="1076"/>
          <ac:picMkLst>
            <pc:docMk/>
            <pc:sldMk cId="3185961326" sldId="475"/>
            <ac:picMk id="11" creationId="{C801E668-BBC7-4698-BBEE-375245F49296}"/>
          </ac:picMkLst>
        </pc:picChg>
      </pc:sldChg>
      <pc:sldChg chg="modSp mod">
        <pc:chgData name="Wang Lu" userId="0624d27f-1893-4f5c-bf1e-25397e0256ed" providerId="ADAL" clId="{54FC64A2-DA61-4606-BEF0-4274DD18EF64}" dt="2022-01-07T02:48:23.396" v="3904" actId="1076"/>
        <pc:sldMkLst>
          <pc:docMk/>
          <pc:sldMk cId="4251573148" sldId="478"/>
        </pc:sldMkLst>
        <pc:picChg chg="mod">
          <ac:chgData name="Wang Lu" userId="0624d27f-1893-4f5c-bf1e-25397e0256ed" providerId="ADAL" clId="{54FC64A2-DA61-4606-BEF0-4274DD18EF64}" dt="2022-01-07T02:48:23.396" v="3904" actId="1076"/>
          <ac:picMkLst>
            <pc:docMk/>
            <pc:sldMk cId="4251573148" sldId="478"/>
            <ac:picMk id="11" creationId="{7E9A3077-DD55-428C-9A0B-25340A49043A}"/>
          </ac:picMkLst>
        </pc:picChg>
      </pc:sldChg>
      <pc:sldChg chg="modSp mod modAnim">
        <pc:chgData name="Wang Lu" userId="0624d27f-1893-4f5c-bf1e-25397e0256ed" providerId="ADAL" clId="{54FC64A2-DA61-4606-BEF0-4274DD18EF64}" dt="2022-01-06T03:43:34.503" v="3878" actId="1076"/>
        <pc:sldMkLst>
          <pc:docMk/>
          <pc:sldMk cId="2152094135" sldId="481"/>
        </pc:sldMkLst>
        <pc:spChg chg="mod">
          <ac:chgData name="Wang Lu" userId="0624d27f-1893-4f5c-bf1e-25397e0256ed" providerId="ADAL" clId="{54FC64A2-DA61-4606-BEF0-4274DD18EF64}" dt="2022-01-05T11:05:42.197" v="532" actId="20577"/>
          <ac:spMkLst>
            <pc:docMk/>
            <pc:sldMk cId="2152094135" sldId="481"/>
            <ac:spMk id="3" creationId="{D2E5057A-02F9-42AC-8953-AF94AC668941}"/>
          </ac:spMkLst>
        </pc:spChg>
        <pc:spChg chg="mod">
          <ac:chgData name="Wang Lu" userId="0624d27f-1893-4f5c-bf1e-25397e0256ed" providerId="ADAL" clId="{54FC64A2-DA61-4606-BEF0-4274DD18EF64}" dt="2022-01-06T03:40:46.345" v="3863" actId="255"/>
          <ac:spMkLst>
            <pc:docMk/>
            <pc:sldMk cId="2152094135" sldId="481"/>
            <ac:spMk id="11" creationId="{8F8F784B-EBBC-418E-8CC5-72ADF0B52D03}"/>
          </ac:spMkLst>
        </pc:spChg>
        <pc:graphicFrameChg chg="mod">
          <ac:chgData name="Wang Lu" userId="0624d27f-1893-4f5c-bf1e-25397e0256ed" providerId="ADAL" clId="{54FC64A2-DA61-4606-BEF0-4274DD18EF64}" dt="2022-01-06T03:43:34.503" v="3878" actId="1076"/>
          <ac:graphicFrameMkLst>
            <pc:docMk/>
            <pc:sldMk cId="2152094135" sldId="481"/>
            <ac:graphicFrameMk id="17" creationId="{69F030E1-526E-4E88-9198-60EC2207357E}"/>
          </ac:graphicFrameMkLst>
        </pc:graphicFrameChg>
        <pc:picChg chg="mod">
          <ac:chgData name="Wang Lu" userId="0624d27f-1893-4f5c-bf1e-25397e0256ed" providerId="ADAL" clId="{54FC64A2-DA61-4606-BEF0-4274DD18EF64}" dt="2022-01-06T03:43:26.188" v="3877" actId="1076"/>
          <ac:picMkLst>
            <pc:docMk/>
            <pc:sldMk cId="2152094135" sldId="481"/>
            <ac:picMk id="10" creationId="{6143F1C7-836A-46D3-936F-747892C25D60}"/>
          </ac:picMkLst>
        </pc:picChg>
        <pc:picChg chg="mod">
          <ac:chgData name="Wang Lu" userId="0624d27f-1893-4f5c-bf1e-25397e0256ed" providerId="ADAL" clId="{54FC64A2-DA61-4606-BEF0-4274DD18EF64}" dt="2022-01-06T03:43:26.188" v="3877" actId="1076"/>
          <ac:picMkLst>
            <pc:docMk/>
            <pc:sldMk cId="2152094135" sldId="481"/>
            <ac:picMk id="27" creationId="{6B6F89D4-128F-4BCE-80E9-443C2ACA8890}"/>
          </ac:picMkLst>
        </pc:picChg>
      </pc:sldChg>
      <pc:sldChg chg="modSp mod">
        <pc:chgData name="Wang Lu" userId="0624d27f-1893-4f5c-bf1e-25397e0256ed" providerId="ADAL" clId="{54FC64A2-DA61-4606-BEF0-4274DD18EF64}" dt="2022-01-05T11:05:48.423" v="534" actId="20577"/>
        <pc:sldMkLst>
          <pc:docMk/>
          <pc:sldMk cId="2675097802" sldId="482"/>
        </pc:sldMkLst>
        <pc:spChg chg="mod">
          <ac:chgData name="Wang Lu" userId="0624d27f-1893-4f5c-bf1e-25397e0256ed" providerId="ADAL" clId="{54FC64A2-DA61-4606-BEF0-4274DD18EF64}" dt="2022-01-05T11:05:48.423" v="534" actId="20577"/>
          <ac:spMkLst>
            <pc:docMk/>
            <pc:sldMk cId="2675097802" sldId="482"/>
            <ac:spMk id="3" creationId="{D2E5057A-02F9-42AC-8953-AF94AC668941}"/>
          </ac:spMkLst>
        </pc:spChg>
      </pc:sldChg>
      <pc:sldChg chg="addSp delSp modSp mod addAnim delAnim modAnim">
        <pc:chgData name="Wang Lu" userId="0624d27f-1893-4f5c-bf1e-25397e0256ed" providerId="ADAL" clId="{54FC64A2-DA61-4606-BEF0-4274DD18EF64}" dt="2022-01-06T23:43:57.919" v="3902" actId="1076"/>
        <pc:sldMkLst>
          <pc:docMk/>
          <pc:sldMk cId="3894329108" sldId="485"/>
        </pc:sldMkLst>
        <pc:spChg chg="add del mod">
          <ac:chgData name="Wang Lu" userId="0624d27f-1893-4f5c-bf1e-25397e0256ed" providerId="ADAL" clId="{54FC64A2-DA61-4606-BEF0-4274DD18EF64}" dt="2022-01-05T14:55:06.916" v="2684" actId="478"/>
          <ac:spMkLst>
            <pc:docMk/>
            <pc:sldMk cId="3894329108" sldId="485"/>
            <ac:spMk id="2" creationId="{3E7D35ED-53FF-4B0F-BA5B-D6C3913CB41A}"/>
          </ac:spMkLst>
        </pc:spChg>
        <pc:spChg chg="add mod">
          <ac:chgData name="Wang Lu" userId="0624d27f-1893-4f5c-bf1e-25397e0256ed" providerId="ADAL" clId="{54FC64A2-DA61-4606-BEF0-4274DD18EF64}" dt="2022-01-06T02:42:03.662" v="2985" actId="164"/>
          <ac:spMkLst>
            <pc:docMk/>
            <pc:sldMk cId="3894329108" sldId="485"/>
            <ac:spMk id="2" creationId="{67AC70C8-33EF-4D68-BB6E-626A3096F05B}"/>
          </ac:spMkLst>
        </pc:spChg>
        <pc:spChg chg="mod">
          <ac:chgData name="Wang Lu" userId="0624d27f-1893-4f5c-bf1e-25397e0256ed" providerId="ADAL" clId="{54FC64A2-DA61-4606-BEF0-4274DD18EF64}" dt="2022-01-05T14:55:07.477" v="2685" actId="1076"/>
          <ac:spMkLst>
            <pc:docMk/>
            <pc:sldMk cId="3894329108" sldId="485"/>
            <ac:spMk id="3" creationId="{56490F0E-9A52-496C-93B1-84DCB5C0AF75}"/>
          </ac:spMkLst>
        </pc:spChg>
        <pc:spChg chg="add del">
          <ac:chgData name="Wang Lu" userId="0624d27f-1893-4f5c-bf1e-25397e0256ed" providerId="ADAL" clId="{54FC64A2-DA61-4606-BEF0-4274DD18EF64}" dt="2022-01-05T14:55:06.916" v="2684" actId="478"/>
          <ac:spMkLst>
            <pc:docMk/>
            <pc:sldMk cId="3894329108" sldId="485"/>
            <ac:spMk id="4" creationId="{5C5F0481-8FB8-4FFB-AFF0-AABE6A636361}"/>
          </ac:spMkLst>
        </pc:spChg>
        <pc:spChg chg="mod">
          <ac:chgData name="Wang Lu" userId="0624d27f-1893-4f5c-bf1e-25397e0256ed" providerId="ADAL" clId="{54FC64A2-DA61-4606-BEF0-4274DD18EF64}" dt="2022-01-05T10:57:16.008" v="419" actId="113"/>
          <ac:spMkLst>
            <pc:docMk/>
            <pc:sldMk cId="3894329108" sldId="485"/>
            <ac:spMk id="7" creationId="{8B8C6248-0C45-4D17-8888-0A2D6E3AFE06}"/>
          </ac:spMkLst>
        </pc:spChg>
        <pc:spChg chg="mod">
          <ac:chgData name="Wang Lu" userId="0624d27f-1893-4f5c-bf1e-25397e0256ed" providerId="ADAL" clId="{54FC64A2-DA61-4606-BEF0-4274DD18EF64}" dt="2022-01-05T10:57:18.563" v="420" actId="1076"/>
          <ac:spMkLst>
            <pc:docMk/>
            <pc:sldMk cId="3894329108" sldId="485"/>
            <ac:spMk id="14" creationId="{D124190B-B765-4B63-97B0-15FB7455D944}"/>
          </ac:spMkLst>
        </pc:spChg>
        <pc:spChg chg="mod">
          <ac:chgData name="Wang Lu" userId="0624d27f-1893-4f5c-bf1e-25397e0256ed" providerId="ADAL" clId="{54FC64A2-DA61-4606-BEF0-4274DD18EF64}" dt="2022-01-05T10:57:50.293" v="427" actId="1076"/>
          <ac:spMkLst>
            <pc:docMk/>
            <pc:sldMk cId="3894329108" sldId="485"/>
            <ac:spMk id="20" creationId="{BA781BA4-40BF-41DE-A13F-E10E39CDCA77}"/>
          </ac:spMkLst>
        </pc:spChg>
        <pc:spChg chg="mod">
          <ac:chgData name="Wang Lu" userId="0624d27f-1893-4f5c-bf1e-25397e0256ed" providerId="ADAL" clId="{54FC64A2-DA61-4606-BEF0-4274DD18EF64}" dt="2022-01-05T10:57:42.535" v="425" actId="113"/>
          <ac:spMkLst>
            <pc:docMk/>
            <pc:sldMk cId="3894329108" sldId="485"/>
            <ac:spMk id="21" creationId="{23F23B5F-694A-4ECD-ACAF-E2165C6DB5FA}"/>
          </ac:spMkLst>
        </pc:spChg>
        <pc:spChg chg="mod">
          <ac:chgData name="Wang Lu" userId="0624d27f-1893-4f5c-bf1e-25397e0256ed" providerId="ADAL" clId="{54FC64A2-DA61-4606-BEF0-4274DD18EF64}" dt="2022-01-06T02:47:07.579" v="3050" actId="20577"/>
          <ac:spMkLst>
            <pc:docMk/>
            <pc:sldMk cId="3894329108" sldId="485"/>
            <ac:spMk id="28" creationId="{63B0BB01-85AA-4345-8D44-F083744F39BF}"/>
          </ac:spMkLst>
        </pc:spChg>
        <pc:spChg chg="mod topLvl">
          <ac:chgData name="Wang Lu" userId="0624d27f-1893-4f5c-bf1e-25397e0256ed" providerId="ADAL" clId="{54FC64A2-DA61-4606-BEF0-4274DD18EF64}" dt="2022-01-06T02:43:38.385" v="3000" actId="164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0624d27f-1893-4f5c-bf1e-25397e0256ed" providerId="ADAL" clId="{54FC64A2-DA61-4606-BEF0-4274DD18EF64}" dt="2022-01-06T23:43:57.919" v="3902" actId="1076"/>
          <ac:spMkLst>
            <pc:docMk/>
            <pc:sldMk cId="3894329108" sldId="485"/>
            <ac:spMk id="34" creationId="{12A75F8E-654E-4256-AB6F-48EAF6183C19}"/>
          </ac:spMkLst>
        </pc:spChg>
        <pc:spChg chg="mod">
          <ac:chgData name="Wang Lu" userId="0624d27f-1893-4f5c-bf1e-25397e0256ed" providerId="ADAL" clId="{54FC64A2-DA61-4606-BEF0-4274DD18EF64}" dt="2022-01-06T02:43:28.960" v="2999" actId="165"/>
          <ac:spMkLst>
            <pc:docMk/>
            <pc:sldMk cId="3894329108" sldId="485"/>
            <ac:spMk id="35" creationId="{09FEE6E1-4798-4B16-90DE-750C0005A718}"/>
          </ac:spMkLst>
        </pc:spChg>
        <pc:spChg chg="mod">
          <ac:chgData name="Wang Lu" userId="0624d27f-1893-4f5c-bf1e-25397e0256ed" providerId="ADAL" clId="{54FC64A2-DA61-4606-BEF0-4274DD18EF64}" dt="2022-01-06T02:39:33.803" v="2960" actId="255"/>
          <ac:spMkLst>
            <pc:docMk/>
            <pc:sldMk cId="3894329108" sldId="485"/>
            <ac:spMk id="40" creationId="{CB0290EC-EC5A-4D76-A7A9-7FABBC7547B9}"/>
          </ac:spMkLst>
        </pc:spChg>
        <pc:spChg chg="mod">
          <ac:chgData name="Wang Lu" userId="0624d27f-1893-4f5c-bf1e-25397e0256ed" providerId="ADAL" clId="{54FC64A2-DA61-4606-BEF0-4274DD18EF64}" dt="2022-01-06T02:39:41.323" v="2962" actId="1076"/>
          <ac:spMkLst>
            <pc:docMk/>
            <pc:sldMk cId="3894329108" sldId="485"/>
            <ac:spMk id="42" creationId="{AB4BCEBB-A949-4CAD-9E02-6A73B8F449E1}"/>
          </ac:spMkLst>
        </pc:spChg>
        <pc:spChg chg="mod">
          <ac:chgData name="Wang Lu" userId="0624d27f-1893-4f5c-bf1e-25397e0256ed" providerId="ADAL" clId="{54FC64A2-DA61-4606-BEF0-4274DD18EF64}" dt="2022-01-06T02:39:33.803" v="2960" actId="255"/>
          <ac:spMkLst>
            <pc:docMk/>
            <pc:sldMk cId="3894329108" sldId="485"/>
            <ac:spMk id="44" creationId="{0D6255E1-4C53-45AA-A1B0-44327E405EB5}"/>
          </ac:spMkLst>
        </pc:spChg>
        <pc:spChg chg="mod">
          <ac:chgData name="Wang Lu" userId="0624d27f-1893-4f5c-bf1e-25397e0256ed" providerId="ADAL" clId="{54FC64A2-DA61-4606-BEF0-4274DD18EF64}" dt="2022-01-06T02:42:19.962" v="2989" actId="1076"/>
          <ac:spMkLst>
            <pc:docMk/>
            <pc:sldMk cId="3894329108" sldId="485"/>
            <ac:spMk id="46" creationId="{175FC584-7BB9-4A9E-BA56-C687164B856A}"/>
          </ac:spMkLst>
        </pc:spChg>
        <pc:spChg chg="mod">
          <ac:chgData name="Wang Lu" userId="0624d27f-1893-4f5c-bf1e-25397e0256ed" providerId="ADAL" clId="{54FC64A2-DA61-4606-BEF0-4274DD18EF64}" dt="2022-01-06T02:39:33.803" v="2960" actId="255"/>
          <ac:spMkLst>
            <pc:docMk/>
            <pc:sldMk cId="3894329108" sldId="485"/>
            <ac:spMk id="47" creationId="{F5692AF7-DC57-47CC-BD6E-C8692D2A3FBA}"/>
          </ac:spMkLst>
        </pc:spChg>
        <pc:spChg chg="mod">
          <ac:chgData name="Wang Lu" userId="0624d27f-1893-4f5c-bf1e-25397e0256ed" providerId="ADAL" clId="{54FC64A2-DA61-4606-BEF0-4274DD18EF64}" dt="2022-01-06T02:39:33.803" v="2960" actId="255"/>
          <ac:spMkLst>
            <pc:docMk/>
            <pc:sldMk cId="3894329108" sldId="485"/>
            <ac:spMk id="49" creationId="{5F6FAC88-3583-4641-87F5-D69312C7BFFF}"/>
          </ac:spMkLst>
        </pc:spChg>
        <pc:spChg chg="del mod">
          <ac:chgData name="Wang Lu" userId="0624d27f-1893-4f5c-bf1e-25397e0256ed" providerId="ADAL" clId="{54FC64A2-DA61-4606-BEF0-4274DD18EF64}" dt="2022-01-06T02:39:08.172" v="2956" actId="478"/>
          <ac:spMkLst>
            <pc:docMk/>
            <pc:sldMk cId="3894329108" sldId="485"/>
            <ac:spMk id="50" creationId="{68DE77C2-11E1-4B46-938A-ABEAB114E507}"/>
          </ac:spMkLst>
        </pc:spChg>
        <pc:spChg chg="mod">
          <ac:chgData name="Wang Lu" userId="0624d27f-1893-4f5c-bf1e-25397e0256ed" providerId="ADAL" clId="{54FC64A2-DA61-4606-BEF0-4274DD18EF64}" dt="2022-01-06T02:39:38.255" v="2961" actId="1076"/>
          <ac:spMkLst>
            <pc:docMk/>
            <pc:sldMk cId="3894329108" sldId="485"/>
            <ac:spMk id="56" creationId="{3871BB8C-47A7-4758-91D6-2E1AF241F185}"/>
          </ac:spMkLst>
        </pc:spChg>
        <pc:spChg chg="add mod">
          <ac:chgData name="Wang Lu" userId="0624d27f-1893-4f5c-bf1e-25397e0256ed" providerId="ADAL" clId="{54FC64A2-DA61-4606-BEF0-4274DD18EF64}" dt="2022-01-06T02:42:30.787" v="2992" actId="1076"/>
          <ac:spMkLst>
            <pc:docMk/>
            <pc:sldMk cId="3894329108" sldId="485"/>
            <ac:spMk id="59" creationId="{C9BA1614-043D-4768-886D-039929F6709C}"/>
          </ac:spMkLst>
        </pc:spChg>
        <pc:spChg chg="del">
          <ac:chgData name="Wang Lu" userId="0624d27f-1893-4f5c-bf1e-25397e0256ed" providerId="ADAL" clId="{54FC64A2-DA61-4606-BEF0-4274DD18EF64}" dt="2022-01-06T02:36:58.663" v="2915" actId="478"/>
          <ac:spMkLst>
            <pc:docMk/>
            <pc:sldMk cId="3894329108" sldId="485"/>
            <ac:spMk id="75" creationId="{2D34FCAC-7AD8-4756-8832-91F769CDB68C}"/>
          </ac:spMkLst>
        </pc:spChg>
        <pc:spChg chg="del">
          <ac:chgData name="Wang Lu" userId="0624d27f-1893-4f5c-bf1e-25397e0256ed" providerId="ADAL" clId="{54FC64A2-DA61-4606-BEF0-4274DD18EF64}" dt="2022-01-06T02:37:02.459" v="2916" actId="478"/>
          <ac:spMkLst>
            <pc:docMk/>
            <pc:sldMk cId="3894329108" sldId="485"/>
            <ac:spMk id="77" creationId="{B161195F-0CCE-465E-9E3A-5EC3C2AA3717}"/>
          </ac:spMkLst>
        </pc:spChg>
        <pc:grpChg chg="add mod">
          <ac:chgData name="Wang Lu" userId="0624d27f-1893-4f5c-bf1e-25397e0256ed" providerId="ADAL" clId="{54FC64A2-DA61-4606-BEF0-4274DD18EF64}" dt="2022-01-06T02:43:51.929" v="3018" actId="1035"/>
          <ac:grpSpMkLst>
            <pc:docMk/>
            <pc:sldMk cId="3894329108" sldId="485"/>
            <ac:grpSpMk id="5" creationId="{914943D9-0B4D-4681-A80B-509AA1CDD9FE}"/>
          </ac:grpSpMkLst>
        </pc:grpChg>
        <pc:grpChg chg="add mod">
          <ac:chgData name="Wang Lu" userId="0624d27f-1893-4f5c-bf1e-25397e0256ed" providerId="ADAL" clId="{54FC64A2-DA61-4606-BEF0-4274DD18EF64}" dt="2022-01-06T02:43:51.929" v="3018" actId="1035"/>
          <ac:grpSpMkLst>
            <pc:docMk/>
            <pc:sldMk cId="3894329108" sldId="485"/>
            <ac:grpSpMk id="10" creationId="{DCEB36F4-D7D2-4F23-80AE-34D99AF3D9E0}"/>
          </ac:grpSpMkLst>
        </pc:grpChg>
        <pc:grpChg chg="mod">
          <ac:chgData name="Wang Lu" userId="0624d27f-1893-4f5c-bf1e-25397e0256ed" providerId="ADAL" clId="{54FC64A2-DA61-4606-BEF0-4274DD18EF64}" dt="2022-01-06T02:43:28.960" v="2999" actId="165"/>
          <ac:grpSpMkLst>
            <pc:docMk/>
            <pc:sldMk cId="3894329108" sldId="485"/>
            <ac:grpSpMk id="37" creationId="{6AA7A791-4D8B-46D4-8BB2-206B51554A1B}"/>
          </ac:grpSpMkLst>
        </pc:grpChg>
        <pc:grpChg chg="add mod">
          <ac:chgData name="Wang Lu" userId="0624d27f-1893-4f5c-bf1e-25397e0256ed" providerId="ADAL" clId="{54FC64A2-DA61-4606-BEF0-4274DD18EF64}" dt="2022-01-06T02:42:03.662" v="2985" actId="164"/>
          <ac:grpSpMkLst>
            <pc:docMk/>
            <pc:sldMk cId="3894329108" sldId="485"/>
            <ac:grpSpMk id="38" creationId="{DD4EA1F8-6B70-4FF1-A911-ACC2DE4455AC}"/>
          </ac:grpSpMkLst>
        </pc:grpChg>
        <pc:grpChg chg="mod topLvl">
          <ac:chgData name="Wang Lu" userId="0624d27f-1893-4f5c-bf1e-25397e0256ed" providerId="ADAL" clId="{54FC64A2-DA61-4606-BEF0-4274DD18EF64}" dt="2022-01-06T02:43:38.385" v="3000" actId="164"/>
          <ac:grpSpMkLst>
            <pc:docMk/>
            <pc:sldMk cId="3894329108" sldId="485"/>
            <ac:grpSpMk id="41" creationId="{947B9FAE-44BA-4AED-9D1E-6AA23CE0F9EB}"/>
          </ac:grpSpMkLst>
        </pc:grpChg>
        <pc:grpChg chg="add del mod">
          <ac:chgData name="Wang Lu" userId="0624d27f-1893-4f5c-bf1e-25397e0256ed" providerId="ADAL" clId="{54FC64A2-DA61-4606-BEF0-4274DD18EF64}" dt="2022-01-06T02:43:51.929" v="3018" actId="1035"/>
          <ac:grpSpMkLst>
            <pc:docMk/>
            <pc:sldMk cId="3894329108" sldId="485"/>
            <ac:grpSpMk id="54" creationId="{A518EB2D-82F0-4D2C-B19D-CB9262FEFBAE}"/>
          </ac:grpSpMkLst>
        </pc:grpChg>
        <pc:grpChg chg="add del mod">
          <ac:chgData name="Wang Lu" userId="0624d27f-1893-4f5c-bf1e-25397e0256ed" providerId="ADAL" clId="{54FC64A2-DA61-4606-BEF0-4274DD18EF64}" dt="2022-01-06T02:43:51.929" v="3018" actId="1035"/>
          <ac:grpSpMkLst>
            <pc:docMk/>
            <pc:sldMk cId="3894329108" sldId="485"/>
            <ac:grpSpMk id="55" creationId="{B4A7B620-983B-4BCC-A109-1B38D113FCAA}"/>
          </ac:grpSpMkLst>
        </pc:grpChg>
        <pc:grpChg chg="add del mod">
          <ac:chgData name="Wang Lu" userId="0624d27f-1893-4f5c-bf1e-25397e0256ed" providerId="ADAL" clId="{54FC64A2-DA61-4606-BEF0-4274DD18EF64}" dt="2022-01-06T02:43:28.960" v="2999" actId="165"/>
          <ac:grpSpMkLst>
            <pc:docMk/>
            <pc:sldMk cId="3894329108" sldId="485"/>
            <ac:grpSpMk id="57" creationId="{6C0D0F60-01B4-4B61-AC37-649EAA3E4BA6}"/>
          </ac:grpSpMkLst>
        </pc:grpChg>
        <pc:picChg chg="mod">
          <ac:chgData name="Wang Lu" userId="0624d27f-1893-4f5c-bf1e-25397e0256ed" providerId="ADAL" clId="{54FC64A2-DA61-4606-BEF0-4274DD18EF64}" dt="2022-01-05T10:57:16.008" v="419" actId="113"/>
          <ac:picMkLst>
            <pc:docMk/>
            <pc:sldMk cId="3894329108" sldId="485"/>
            <ac:picMk id="6" creationId="{7B11BDEE-6758-4FCF-AE20-4869C1B7A4DA}"/>
          </ac:picMkLst>
        </pc:picChg>
        <pc:picChg chg="add mod">
          <ac:chgData name="Wang Lu" userId="0624d27f-1893-4f5c-bf1e-25397e0256ed" providerId="ADAL" clId="{54FC64A2-DA61-4606-BEF0-4274DD18EF64}" dt="2022-01-06T02:43:38.385" v="3000" actId="164"/>
          <ac:picMkLst>
            <pc:docMk/>
            <pc:sldMk cId="3894329108" sldId="485"/>
            <ac:picMk id="9" creationId="{51269680-1C75-4A3B-842B-7A08EA89E92A}"/>
          </ac:picMkLst>
        </pc:picChg>
        <pc:picChg chg="mod">
          <ac:chgData name="Wang Lu" userId="0624d27f-1893-4f5c-bf1e-25397e0256ed" providerId="ADAL" clId="{54FC64A2-DA61-4606-BEF0-4274DD18EF64}" dt="2022-01-06T02:40:41.949" v="2972" actId="1076"/>
          <ac:picMkLst>
            <pc:docMk/>
            <pc:sldMk cId="3894329108" sldId="485"/>
            <ac:picMk id="26" creationId="{8DE92799-AF00-40AD-8E84-B233ABEC779B}"/>
          </ac:picMkLst>
        </pc:picChg>
        <pc:picChg chg="mod">
          <ac:chgData name="Wang Lu" userId="0624d27f-1893-4f5c-bf1e-25397e0256ed" providerId="ADAL" clId="{54FC64A2-DA61-4606-BEF0-4274DD18EF64}" dt="2022-01-06T23:43:53.831" v="3901" actId="1076"/>
          <ac:picMkLst>
            <pc:docMk/>
            <pc:sldMk cId="3894329108" sldId="485"/>
            <ac:picMk id="32" creationId="{91FEDFB0-9BD9-4BE2-B06C-01406ED8C77F}"/>
          </ac:picMkLst>
        </pc:picChg>
        <pc:picChg chg="del">
          <ac:chgData name="Wang Lu" userId="0624d27f-1893-4f5c-bf1e-25397e0256ed" providerId="ADAL" clId="{54FC64A2-DA61-4606-BEF0-4274DD18EF64}" dt="2022-01-06T02:40:10.702" v="2964" actId="21"/>
          <ac:picMkLst>
            <pc:docMk/>
            <pc:sldMk cId="3894329108" sldId="485"/>
            <ac:picMk id="36" creationId="{6CC4FCA2-EFCA-4E6B-ADC4-628D997EB8DE}"/>
          </ac:picMkLst>
        </pc:picChg>
        <pc:picChg chg="mod">
          <ac:chgData name="Wang Lu" userId="0624d27f-1893-4f5c-bf1e-25397e0256ed" providerId="ADAL" clId="{54FC64A2-DA61-4606-BEF0-4274DD18EF64}" dt="2022-01-06T02:39:33.803" v="2960" actId="255"/>
          <ac:picMkLst>
            <pc:docMk/>
            <pc:sldMk cId="3894329108" sldId="485"/>
            <ac:picMk id="39" creationId="{033EACD2-33F7-4935-B538-CC2032E8014D}"/>
          </ac:picMkLst>
        </pc:picChg>
        <pc:picChg chg="add mod">
          <ac:chgData name="Wang Lu" userId="0624d27f-1893-4f5c-bf1e-25397e0256ed" providerId="ADAL" clId="{54FC64A2-DA61-4606-BEF0-4274DD18EF64}" dt="2022-01-06T02:42:03.662" v="2985" actId="164"/>
          <ac:picMkLst>
            <pc:docMk/>
            <pc:sldMk cId="3894329108" sldId="485"/>
            <ac:picMk id="58" creationId="{CC665727-1CDD-4F56-AF14-0982E7E4722C}"/>
          </ac:picMkLst>
        </pc:picChg>
        <pc:cxnChg chg="mod">
          <ac:chgData name="Wang Lu" userId="0624d27f-1893-4f5c-bf1e-25397e0256ed" providerId="ADAL" clId="{54FC64A2-DA61-4606-BEF0-4274DD18EF64}" dt="2022-01-05T10:57:16.008" v="419" actId="113"/>
          <ac:cxnSpMkLst>
            <pc:docMk/>
            <pc:sldMk cId="3894329108" sldId="485"/>
            <ac:cxnSpMk id="15" creationId="{9C53BEEE-02BD-4A67-BE41-B661CBBA2C60}"/>
          </ac:cxnSpMkLst>
        </pc:cxnChg>
        <pc:cxnChg chg="mod">
          <ac:chgData name="Wang Lu" userId="0624d27f-1893-4f5c-bf1e-25397e0256ed" providerId="ADAL" clId="{54FC64A2-DA61-4606-BEF0-4274DD18EF64}" dt="2022-01-05T10:57:16.008" v="419" actId="113"/>
          <ac:cxnSpMkLst>
            <pc:docMk/>
            <pc:sldMk cId="3894329108" sldId="485"/>
            <ac:cxnSpMk id="16" creationId="{7AF7792C-6EE4-4FE5-8A5A-7FA222CB7986}"/>
          </ac:cxnSpMkLst>
        </pc:cxnChg>
        <pc:cxnChg chg="mod">
          <ac:chgData name="Wang Lu" userId="0624d27f-1893-4f5c-bf1e-25397e0256ed" providerId="ADAL" clId="{54FC64A2-DA61-4606-BEF0-4274DD18EF64}" dt="2022-01-05T10:57:16.008" v="419" actId="113"/>
          <ac:cxnSpMkLst>
            <pc:docMk/>
            <pc:sldMk cId="3894329108" sldId="485"/>
            <ac:cxnSpMk id="17" creationId="{3CD79E46-1BF4-4187-A5D3-BE62424D5D69}"/>
          </ac:cxnSpMkLst>
        </pc:cxnChg>
        <pc:cxnChg chg="mod">
          <ac:chgData name="Wang Lu" userId="0624d27f-1893-4f5c-bf1e-25397e0256ed" providerId="ADAL" clId="{54FC64A2-DA61-4606-BEF0-4274DD18EF64}" dt="2022-01-05T10:57:16.008" v="419" actId="113"/>
          <ac:cxnSpMkLst>
            <pc:docMk/>
            <pc:sldMk cId="3894329108" sldId="485"/>
            <ac:cxnSpMk id="18" creationId="{ADE403C8-51A9-4C46-AF09-3BC356793D53}"/>
          </ac:cxnSpMkLst>
        </pc:cxnChg>
        <pc:cxnChg chg="mod">
          <ac:chgData name="Wang Lu" userId="0624d27f-1893-4f5c-bf1e-25397e0256ed" providerId="ADAL" clId="{54FC64A2-DA61-4606-BEF0-4274DD18EF64}" dt="2022-01-05T10:57:16.008" v="419" actId="113"/>
          <ac:cxnSpMkLst>
            <pc:docMk/>
            <pc:sldMk cId="3894329108" sldId="485"/>
            <ac:cxnSpMk id="19" creationId="{F74EB11C-1BE6-4842-AF05-7C46A07C440C}"/>
          </ac:cxnSpMkLst>
        </pc:cxnChg>
        <pc:cxnChg chg="mod">
          <ac:chgData name="Wang Lu" userId="0624d27f-1893-4f5c-bf1e-25397e0256ed" providerId="ADAL" clId="{54FC64A2-DA61-4606-BEF0-4274DD18EF64}" dt="2022-01-06T02:39:33.803" v="2960" actId="255"/>
          <ac:cxnSpMkLst>
            <pc:docMk/>
            <pc:sldMk cId="3894329108" sldId="485"/>
            <ac:cxnSpMk id="43" creationId="{BEFA2CA3-5DB6-4114-B5B0-48EF594A9EDF}"/>
          </ac:cxnSpMkLst>
        </pc:cxnChg>
        <pc:cxnChg chg="mod">
          <ac:chgData name="Wang Lu" userId="0624d27f-1893-4f5c-bf1e-25397e0256ed" providerId="ADAL" clId="{54FC64A2-DA61-4606-BEF0-4274DD18EF64}" dt="2022-01-06T02:39:33.803" v="2960" actId="255"/>
          <ac:cxnSpMkLst>
            <pc:docMk/>
            <pc:sldMk cId="3894329108" sldId="485"/>
            <ac:cxnSpMk id="48" creationId="{FFF321B1-6DA6-4C2A-8CEC-965B297D1935}"/>
          </ac:cxnSpMkLst>
        </pc:cxnChg>
        <pc:cxnChg chg="del mod">
          <ac:chgData name="Wang Lu" userId="0624d27f-1893-4f5c-bf1e-25397e0256ed" providerId="ADAL" clId="{54FC64A2-DA61-4606-BEF0-4274DD18EF64}" dt="2022-01-06T02:39:13.035" v="2957" actId="478"/>
          <ac:cxnSpMkLst>
            <pc:docMk/>
            <pc:sldMk cId="3894329108" sldId="485"/>
            <ac:cxnSpMk id="51" creationId="{93B1CDA2-4813-4B74-A457-790FD7433A1D}"/>
          </ac:cxnSpMkLst>
        </pc:cxnChg>
        <pc:cxnChg chg="mod">
          <ac:chgData name="Wang Lu" userId="0624d27f-1893-4f5c-bf1e-25397e0256ed" providerId="ADAL" clId="{54FC64A2-DA61-4606-BEF0-4274DD18EF64}" dt="2022-01-06T02:39:33.803" v="2960" actId="255"/>
          <ac:cxnSpMkLst>
            <pc:docMk/>
            <pc:sldMk cId="3894329108" sldId="485"/>
            <ac:cxnSpMk id="52" creationId="{B3190D9A-9A0E-4BCD-9B9C-6953357B06BC}"/>
          </ac:cxnSpMkLst>
        </pc:cxnChg>
        <pc:cxnChg chg="mod">
          <ac:chgData name="Wang Lu" userId="0624d27f-1893-4f5c-bf1e-25397e0256ed" providerId="ADAL" clId="{54FC64A2-DA61-4606-BEF0-4274DD18EF64}" dt="2022-01-06T02:39:33.803" v="2960" actId="255"/>
          <ac:cxnSpMkLst>
            <pc:docMk/>
            <pc:sldMk cId="3894329108" sldId="485"/>
            <ac:cxnSpMk id="53" creationId="{D11ED948-7896-4539-9B2F-F2E492C500D0}"/>
          </ac:cxnSpMkLst>
        </pc:cxnChg>
      </pc:sldChg>
      <pc:sldChg chg="modSp mod">
        <pc:chgData name="Wang Lu" userId="0624d27f-1893-4f5c-bf1e-25397e0256ed" providerId="ADAL" clId="{54FC64A2-DA61-4606-BEF0-4274DD18EF64}" dt="2022-01-05T10:54:04.964" v="379" actId="14100"/>
        <pc:sldMkLst>
          <pc:docMk/>
          <pc:sldMk cId="1476438381" sldId="488"/>
        </pc:sldMkLst>
        <pc:spChg chg="mod">
          <ac:chgData name="Wang Lu" userId="0624d27f-1893-4f5c-bf1e-25397e0256ed" providerId="ADAL" clId="{54FC64A2-DA61-4606-BEF0-4274DD18EF64}" dt="2022-01-05T10:54:04.964" v="379" actId="14100"/>
          <ac:spMkLst>
            <pc:docMk/>
            <pc:sldMk cId="1476438381" sldId="488"/>
            <ac:spMk id="2" creationId="{52FCAC01-D75A-4D87-BEBD-5451DB3E02EC}"/>
          </ac:spMkLst>
        </pc:spChg>
        <pc:spChg chg="mod">
          <ac:chgData name="Wang Lu" userId="0624d27f-1893-4f5c-bf1e-25397e0256ed" providerId="ADAL" clId="{54FC64A2-DA61-4606-BEF0-4274DD18EF64}" dt="2022-01-05T10:53:53.029" v="377" actId="20577"/>
          <ac:spMkLst>
            <pc:docMk/>
            <pc:sldMk cId="1476438381" sldId="488"/>
            <ac:spMk id="3" creationId="{318EB44C-54C7-4571-A0A3-12E50636080E}"/>
          </ac:spMkLst>
        </pc:spChg>
      </pc:sldChg>
      <pc:sldChg chg="addSp delSp modSp mod delAnim modAnim">
        <pc:chgData name="Wang Lu" userId="0624d27f-1893-4f5c-bf1e-25397e0256ed" providerId="ADAL" clId="{54FC64A2-DA61-4606-BEF0-4274DD18EF64}" dt="2022-01-06T03:26:42.157" v="3671"/>
        <pc:sldMkLst>
          <pc:docMk/>
          <pc:sldMk cId="2669111588" sldId="489"/>
        </pc:sldMkLst>
        <pc:spChg chg="mod">
          <ac:chgData name="Wang Lu" userId="0624d27f-1893-4f5c-bf1e-25397e0256ed" providerId="ADAL" clId="{54FC64A2-DA61-4606-BEF0-4274DD18EF64}" dt="2022-01-05T11:06:57.381" v="599" actId="20577"/>
          <ac:spMkLst>
            <pc:docMk/>
            <pc:sldMk cId="2669111588" sldId="489"/>
            <ac:spMk id="3" creationId="{877F2D2C-3F06-4BA6-B27D-C7E104ABFC4A}"/>
          </ac:spMkLst>
        </pc:spChg>
        <pc:spChg chg="add del mod">
          <ac:chgData name="Wang Lu" userId="0624d27f-1893-4f5c-bf1e-25397e0256ed" providerId="ADAL" clId="{54FC64A2-DA61-4606-BEF0-4274DD18EF64}" dt="2022-01-05T11:14:24.229" v="722" actId="478"/>
          <ac:spMkLst>
            <pc:docMk/>
            <pc:sldMk cId="2669111588" sldId="489"/>
            <ac:spMk id="6" creationId="{E6C78C66-EB16-4BE9-995C-385AA560BC96}"/>
          </ac:spMkLst>
        </pc:spChg>
        <pc:spChg chg="del">
          <ac:chgData name="Wang Lu" userId="0624d27f-1893-4f5c-bf1e-25397e0256ed" providerId="ADAL" clId="{54FC64A2-DA61-4606-BEF0-4274DD18EF64}" dt="2022-01-05T11:06:28.581" v="537" actId="478"/>
          <ac:spMkLst>
            <pc:docMk/>
            <pc:sldMk cId="2669111588" sldId="489"/>
            <ac:spMk id="13" creationId="{6543978A-1950-494B-A5A3-9F7D8967D956}"/>
          </ac:spMkLst>
        </pc:spChg>
        <pc:spChg chg="add del mod">
          <ac:chgData name="Wang Lu" userId="0624d27f-1893-4f5c-bf1e-25397e0256ed" providerId="ADAL" clId="{54FC64A2-DA61-4606-BEF0-4274DD18EF64}" dt="2022-01-05T11:27:29.882" v="749"/>
          <ac:spMkLst>
            <pc:docMk/>
            <pc:sldMk cId="2669111588" sldId="489"/>
            <ac:spMk id="15" creationId="{2E9009B5-9A52-4524-8336-FB33C33C0EB9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31" creationId="{2FB58BDB-E5DF-4B32-AD36-AE6110EA1AB2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42" creationId="{7FDFD878-E60E-4770-9313-761ED0B1FB4B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43" creationId="{104D7AF3-6276-48C1-A765-4177B8B8C141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44" creationId="{84439C7C-F84B-4DDD-8C0D-E8D4AAED4CDD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48" creationId="{5B8341D1-A2C7-422E-8B95-7740907C57BE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50" creationId="{81881CA7-413A-4257-B0AB-9758C3DD1926}"/>
          </ac:spMkLst>
        </pc:spChg>
        <pc:spChg chg="add del mod">
          <ac:chgData name="Wang Lu" userId="0624d27f-1893-4f5c-bf1e-25397e0256ed" providerId="ADAL" clId="{54FC64A2-DA61-4606-BEF0-4274DD18EF64}" dt="2022-01-05T11:13:24.166" v="661" actId="478"/>
          <ac:spMkLst>
            <pc:docMk/>
            <pc:sldMk cId="2669111588" sldId="489"/>
            <ac:spMk id="52" creationId="{F5A0C8FC-AB32-4EB1-AC81-D388E85DE244}"/>
          </ac:spMkLst>
        </pc:spChg>
        <pc:spChg chg="mod">
          <ac:chgData name="Wang Lu" userId="0624d27f-1893-4f5c-bf1e-25397e0256ed" providerId="ADAL" clId="{54FC64A2-DA61-4606-BEF0-4274DD18EF64}" dt="2022-01-05T11:07:18.076" v="600"/>
          <ac:spMkLst>
            <pc:docMk/>
            <pc:sldMk cId="2669111588" sldId="489"/>
            <ac:spMk id="54" creationId="{A8009019-1D1F-47EA-9632-47FFD5B9E151}"/>
          </ac:spMkLst>
        </pc:spChg>
        <pc:spChg chg="mod">
          <ac:chgData name="Wang Lu" userId="0624d27f-1893-4f5c-bf1e-25397e0256ed" providerId="ADAL" clId="{54FC64A2-DA61-4606-BEF0-4274DD18EF64}" dt="2022-01-05T11:09:29.777" v="620" actId="1076"/>
          <ac:spMkLst>
            <pc:docMk/>
            <pc:sldMk cId="2669111588" sldId="489"/>
            <ac:spMk id="57" creationId="{20A0110E-08DA-475A-864C-9B3CCEE6FFAE}"/>
          </ac:spMkLst>
        </pc:spChg>
        <pc:spChg chg="mod">
          <ac:chgData name="Wang Lu" userId="0624d27f-1893-4f5c-bf1e-25397e0256ed" providerId="ADAL" clId="{54FC64A2-DA61-4606-BEF0-4274DD18EF64}" dt="2022-01-05T11:09:19.606" v="618" actId="255"/>
          <ac:spMkLst>
            <pc:docMk/>
            <pc:sldMk cId="2669111588" sldId="489"/>
            <ac:spMk id="58" creationId="{CFB1BD5A-86CA-4AF2-B050-10713AF4C6F4}"/>
          </ac:spMkLst>
        </pc:spChg>
        <pc:spChg chg="add del mod">
          <ac:chgData name="Wang Lu" userId="0624d27f-1893-4f5c-bf1e-25397e0256ed" providerId="ADAL" clId="{54FC64A2-DA61-4606-BEF0-4274DD18EF64}" dt="2022-01-05T11:07:32.806" v="601" actId="478"/>
          <ac:spMkLst>
            <pc:docMk/>
            <pc:sldMk cId="2669111588" sldId="489"/>
            <ac:spMk id="59" creationId="{44CE240E-8C52-4F85-8D31-F94C8D6E5C9A}"/>
          </ac:spMkLst>
        </pc:spChg>
        <pc:spChg chg="add mod">
          <ac:chgData name="Wang Lu" userId="0624d27f-1893-4f5c-bf1e-25397e0256ed" providerId="ADAL" clId="{54FC64A2-DA61-4606-BEF0-4274DD18EF64}" dt="2022-01-06T03:26:08.236" v="3666" actId="164"/>
          <ac:spMkLst>
            <pc:docMk/>
            <pc:sldMk cId="2669111588" sldId="489"/>
            <ac:spMk id="60" creationId="{F36E8241-E482-4F84-824B-E1111AC78EA1}"/>
          </ac:spMkLst>
        </pc:spChg>
        <pc:spChg chg="add mod">
          <ac:chgData name="Wang Lu" userId="0624d27f-1893-4f5c-bf1e-25397e0256ed" providerId="ADAL" clId="{54FC64A2-DA61-4606-BEF0-4274DD18EF64}" dt="2022-01-06T03:26:22.205" v="3667" actId="164"/>
          <ac:spMkLst>
            <pc:docMk/>
            <pc:sldMk cId="2669111588" sldId="489"/>
            <ac:spMk id="61" creationId="{DE367624-F61C-4FC6-AD85-6BBD2DC62C8C}"/>
          </ac:spMkLst>
        </pc:spChg>
        <pc:spChg chg="add mod">
          <ac:chgData name="Wang Lu" userId="0624d27f-1893-4f5c-bf1e-25397e0256ed" providerId="ADAL" clId="{54FC64A2-DA61-4606-BEF0-4274DD18EF64}" dt="2022-01-06T03:26:08.236" v="3666" actId="164"/>
          <ac:spMkLst>
            <pc:docMk/>
            <pc:sldMk cId="2669111588" sldId="489"/>
            <ac:spMk id="62" creationId="{5AE7272C-C62C-4E76-A294-711AA8053CBF}"/>
          </ac:spMkLst>
        </pc:spChg>
        <pc:spChg chg="add mod">
          <ac:chgData name="Wang Lu" userId="0624d27f-1893-4f5c-bf1e-25397e0256ed" providerId="ADAL" clId="{54FC64A2-DA61-4606-BEF0-4274DD18EF64}" dt="2022-01-06T03:26:30.525" v="3668" actId="164"/>
          <ac:spMkLst>
            <pc:docMk/>
            <pc:sldMk cId="2669111588" sldId="489"/>
            <ac:spMk id="63" creationId="{63519DE2-D3F5-406F-97B0-450A58C77E69}"/>
          </ac:spMkLst>
        </pc:spChg>
        <pc:spChg chg="add mod">
          <ac:chgData name="Wang Lu" userId="0624d27f-1893-4f5c-bf1e-25397e0256ed" providerId="ADAL" clId="{54FC64A2-DA61-4606-BEF0-4274DD18EF64}" dt="2022-01-06T03:26:30.525" v="3668" actId="164"/>
          <ac:spMkLst>
            <pc:docMk/>
            <pc:sldMk cId="2669111588" sldId="489"/>
            <ac:spMk id="65" creationId="{C03203CF-101D-4B9E-8DA2-B4423CA016C9}"/>
          </ac:spMkLst>
        </pc:spChg>
        <pc:grpChg chg="add mod">
          <ac:chgData name="Wang Lu" userId="0624d27f-1893-4f5c-bf1e-25397e0256ed" providerId="ADAL" clId="{54FC64A2-DA61-4606-BEF0-4274DD18EF64}" dt="2022-01-06T03:26:08.236" v="3666" actId="164"/>
          <ac:grpSpMkLst>
            <pc:docMk/>
            <pc:sldMk cId="2669111588" sldId="489"/>
            <ac:grpSpMk id="2" creationId="{52C41EDE-6C1F-46C1-A360-B7610F978D7D}"/>
          </ac:grpSpMkLst>
        </pc:grpChg>
        <pc:grpChg chg="add mod">
          <ac:chgData name="Wang Lu" userId="0624d27f-1893-4f5c-bf1e-25397e0256ed" providerId="ADAL" clId="{54FC64A2-DA61-4606-BEF0-4274DD18EF64}" dt="2022-01-06T03:26:22.205" v="3667" actId="164"/>
          <ac:grpSpMkLst>
            <pc:docMk/>
            <pc:sldMk cId="2669111588" sldId="489"/>
            <ac:grpSpMk id="5" creationId="{B03045FD-9011-4A94-8867-A77A7B35ACB1}"/>
          </ac:grpSpMkLst>
        </pc:grpChg>
        <pc:grpChg chg="add mod">
          <ac:chgData name="Wang Lu" userId="0624d27f-1893-4f5c-bf1e-25397e0256ed" providerId="ADAL" clId="{54FC64A2-DA61-4606-BEF0-4274DD18EF64}" dt="2022-01-06T03:26:30.525" v="3668" actId="164"/>
          <ac:grpSpMkLst>
            <pc:docMk/>
            <pc:sldMk cId="2669111588" sldId="489"/>
            <ac:grpSpMk id="6" creationId="{A8607C0A-EFE7-41B8-9ADE-E57021B8F844}"/>
          </ac:grpSpMkLst>
        </pc:grpChg>
        <pc:grpChg chg="del">
          <ac:chgData name="Wang Lu" userId="0624d27f-1893-4f5c-bf1e-25397e0256ed" providerId="ADAL" clId="{54FC64A2-DA61-4606-BEF0-4274DD18EF64}" dt="2022-01-05T11:06:25.089" v="536" actId="478"/>
          <ac:grpSpMkLst>
            <pc:docMk/>
            <pc:sldMk cId="2669111588" sldId="489"/>
            <ac:grpSpMk id="11" creationId="{0C21E753-13A0-495E-B01C-DB0D77882822}"/>
          </ac:grpSpMkLst>
        </pc:grpChg>
        <pc:grpChg chg="del">
          <ac:chgData name="Wang Lu" userId="0624d27f-1893-4f5c-bf1e-25397e0256ed" providerId="ADAL" clId="{54FC64A2-DA61-4606-BEF0-4274DD18EF64}" dt="2022-01-05T11:06:25.089" v="536" actId="478"/>
          <ac:grpSpMkLst>
            <pc:docMk/>
            <pc:sldMk cId="2669111588" sldId="489"/>
            <ac:grpSpMk id="26" creationId="{927CDCC4-65AF-4BD4-93B6-6B2B17B0FDEC}"/>
          </ac:grpSpMkLst>
        </pc:grpChg>
        <pc:grpChg chg="del">
          <ac:chgData name="Wang Lu" userId="0624d27f-1893-4f5c-bf1e-25397e0256ed" providerId="ADAL" clId="{54FC64A2-DA61-4606-BEF0-4274DD18EF64}" dt="2022-01-05T11:06:25.089" v="536" actId="478"/>
          <ac:grpSpMkLst>
            <pc:docMk/>
            <pc:sldMk cId="2669111588" sldId="489"/>
            <ac:grpSpMk id="34" creationId="{D887BE57-2FE9-4E77-A77B-5C9FAA5B7712}"/>
          </ac:grpSpMkLst>
        </pc:grpChg>
        <pc:grpChg chg="del">
          <ac:chgData name="Wang Lu" userId="0624d27f-1893-4f5c-bf1e-25397e0256ed" providerId="ADAL" clId="{54FC64A2-DA61-4606-BEF0-4274DD18EF64}" dt="2022-01-05T11:06:25.089" v="536" actId="478"/>
          <ac:grpSpMkLst>
            <pc:docMk/>
            <pc:sldMk cId="2669111588" sldId="489"/>
            <ac:grpSpMk id="35" creationId="{384D64F1-94DB-44B2-A334-1359825D0A32}"/>
          </ac:grpSpMkLst>
        </pc:grpChg>
        <pc:grpChg chg="add del mod">
          <ac:chgData name="Wang Lu" userId="0624d27f-1893-4f5c-bf1e-25397e0256ed" providerId="ADAL" clId="{54FC64A2-DA61-4606-BEF0-4274DD18EF64}" dt="2022-01-05T11:13:25.366" v="662" actId="478"/>
          <ac:grpSpMkLst>
            <pc:docMk/>
            <pc:sldMk cId="2669111588" sldId="489"/>
            <ac:grpSpMk id="53" creationId="{DA27477D-54BD-41EB-91F1-9E0A9B17D03A}"/>
          </ac:grpSpMkLst>
        </pc:grpChg>
        <pc:grpChg chg="mod">
          <ac:chgData name="Wang Lu" userId="0624d27f-1893-4f5c-bf1e-25397e0256ed" providerId="ADAL" clId="{54FC64A2-DA61-4606-BEF0-4274DD18EF64}" dt="2022-01-05T11:07:18.076" v="600"/>
          <ac:grpSpMkLst>
            <pc:docMk/>
            <pc:sldMk cId="2669111588" sldId="489"/>
            <ac:grpSpMk id="55" creationId="{4169D9B6-AEC0-44C0-B586-ECC4FE4B6E3B}"/>
          </ac:grpSpMkLst>
        </pc:grpChg>
        <pc:picChg chg="add mod">
          <ac:chgData name="Wang Lu" userId="0624d27f-1893-4f5c-bf1e-25397e0256ed" providerId="ADAL" clId="{54FC64A2-DA61-4606-BEF0-4274DD18EF64}" dt="2022-01-06T03:26:22.205" v="3667" actId="164"/>
          <ac:picMkLst>
            <pc:docMk/>
            <pc:sldMk cId="2669111588" sldId="489"/>
            <ac:picMk id="12" creationId="{5BC8B05F-A2A8-4EBF-A77B-F87EB782AC2E}"/>
          </ac:picMkLst>
        </pc:picChg>
        <pc:picChg chg="add del mod">
          <ac:chgData name="Wang Lu" userId="0624d27f-1893-4f5c-bf1e-25397e0256ed" providerId="ADAL" clId="{54FC64A2-DA61-4606-BEF0-4274DD18EF64}" dt="2022-01-05T11:42:14.311" v="864" actId="478"/>
          <ac:picMkLst>
            <pc:docMk/>
            <pc:sldMk cId="2669111588" sldId="489"/>
            <ac:picMk id="19" creationId="{740EAB43-47D5-426F-AF6C-D69F54D546A0}"/>
          </ac:picMkLst>
        </pc:picChg>
        <pc:picChg chg="add del mod">
          <ac:chgData name="Wang Lu" userId="0624d27f-1893-4f5c-bf1e-25397e0256ed" providerId="ADAL" clId="{54FC64A2-DA61-4606-BEF0-4274DD18EF64}" dt="2022-01-05T11:13:24.166" v="661" actId="478"/>
          <ac:picMkLst>
            <pc:docMk/>
            <pc:sldMk cId="2669111588" sldId="489"/>
            <ac:picMk id="45" creationId="{27877E38-5DE5-49DC-A570-AB20D56496A8}"/>
          </ac:picMkLst>
        </pc:picChg>
        <pc:picChg chg="add del mod">
          <ac:chgData name="Wang Lu" userId="0624d27f-1893-4f5c-bf1e-25397e0256ed" providerId="ADAL" clId="{54FC64A2-DA61-4606-BEF0-4274DD18EF64}" dt="2022-01-05T11:13:24.166" v="661" actId="478"/>
          <ac:picMkLst>
            <pc:docMk/>
            <pc:sldMk cId="2669111588" sldId="489"/>
            <ac:picMk id="46" creationId="{6C449311-2C3F-4D48-A1D2-E41C093DCD05}"/>
          </ac:picMkLst>
        </pc:picChg>
        <pc:picChg chg="add del mod">
          <ac:chgData name="Wang Lu" userId="0624d27f-1893-4f5c-bf1e-25397e0256ed" providerId="ADAL" clId="{54FC64A2-DA61-4606-BEF0-4274DD18EF64}" dt="2022-01-05T11:13:24.166" v="661" actId="478"/>
          <ac:picMkLst>
            <pc:docMk/>
            <pc:sldMk cId="2669111588" sldId="489"/>
            <ac:picMk id="47" creationId="{82E33F68-EC6F-44B5-9434-1D9FE6A68214}"/>
          </ac:picMkLst>
        </pc:picChg>
        <pc:picChg chg="add del mod">
          <ac:chgData name="Wang Lu" userId="0624d27f-1893-4f5c-bf1e-25397e0256ed" providerId="ADAL" clId="{54FC64A2-DA61-4606-BEF0-4274DD18EF64}" dt="2022-01-05T11:13:24.166" v="661" actId="478"/>
          <ac:picMkLst>
            <pc:docMk/>
            <pc:sldMk cId="2669111588" sldId="489"/>
            <ac:picMk id="49" creationId="{921F7C54-114A-49FF-8337-DB6C0D7474D2}"/>
          </ac:picMkLst>
        </pc:picChg>
        <pc:picChg chg="add del mod">
          <ac:chgData name="Wang Lu" userId="0624d27f-1893-4f5c-bf1e-25397e0256ed" providerId="ADAL" clId="{54FC64A2-DA61-4606-BEF0-4274DD18EF64}" dt="2022-01-05T11:13:24.166" v="661" actId="478"/>
          <ac:picMkLst>
            <pc:docMk/>
            <pc:sldMk cId="2669111588" sldId="489"/>
            <ac:picMk id="51" creationId="{D5EBEFE5-12A6-4F5B-A7AC-44BB9D932762}"/>
          </ac:picMkLst>
        </pc:picChg>
        <pc:picChg chg="mod">
          <ac:chgData name="Wang Lu" userId="0624d27f-1893-4f5c-bf1e-25397e0256ed" providerId="ADAL" clId="{54FC64A2-DA61-4606-BEF0-4274DD18EF64}" dt="2022-01-05T11:07:18.076" v="600"/>
          <ac:picMkLst>
            <pc:docMk/>
            <pc:sldMk cId="2669111588" sldId="489"/>
            <ac:picMk id="56" creationId="{60F40DB7-4A9B-45ED-8CB6-95644DB93771}"/>
          </ac:picMkLst>
        </pc:picChg>
        <pc:picChg chg="add mod">
          <ac:chgData name="Wang Lu" userId="0624d27f-1893-4f5c-bf1e-25397e0256ed" providerId="ADAL" clId="{54FC64A2-DA61-4606-BEF0-4274DD18EF64}" dt="2022-01-06T03:26:22.205" v="3667" actId="164"/>
          <ac:picMkLst>
            <pc:docMk/>
            <pc:sldMk cId="2669111588" sldId="489"/>
            <ac:picMk id="1026" creationId="{637AF566-699A-4FB1-9E66-406D3318C9C8}"/>
          </ac:picMkLst>
        </pc:picChg>
        <pc:picChg chg="add mod">
          <ac:chgData name="Wang Lu" userId="0624d27f-1893-4f5c-bf1e-25397e0256ed" providerId="ADAL" clId="{54FC64A2-DA61-4606-BEF0-4274DD18EF64}" dt="2022-01-06T03:26:08.236" v="3666" actId="164"/>
          <ac:picMkLst>
            <pc:docMk/>
            <pc:sldMk cId="2669111588" sldId="489"/>
            <ac:picMk id="1028" creationId="{C5446FC7-E7D5-4C19-BE91-1F53795C2F15}"/>
          </ac:picMkLst>
        </pc:picChg>
        <pc:picChg chg="add mod">
          <ac:chgData name="Wang Lu" userId="0624d27f-1893-4f5c-bf1e-25397e0256ed" providerId="ADAL" clId="{54FC64A2-DA61-4606-BEF0-4274DD18EF64}" dt="2022-01-06T03:26:30.525" v="3668" actId="164"/>
          <ac:picMkLst>
            <pc:docMk/>
            <pc:sldMk cId="2669111588" sldId="489"/>
            <ac:picMk id="1030" creationId="{D69F0CF2-3BFB-47BE-AB37-CDF59F7C63D4}"/>
          </ac:picMkLst>
        </pc:picChg>
        <pc:picChg chg="add mod">
          <ac:chgData name="Wang Lu" userId="0624d27f-1893-4f5c-bf1e-25397e0256ed" providerId="ADAL" clId="{54FC64A2-DA61-4606-BEF0-4274DD18EF64}" dt="2022-01-06T03:26:30.525" v="3668" actId="164"/>
          <ac:picMkLst>
            <pc:docMk/>
            <pc:sldMk cId="2669111588" sldId="489"/>
            <ac:picMk id="1032" creationId="{EC400432-4D19-4376-AD4B-7BF120CFEB48}"/>
          </ac:picMkLst>
        </pc:picChg>
        <pc:picChg chg="add mod">
          <ac:chgData name="Wang Lu" userId="0624d27f-1893-4f5c-bf1e-25397e0256ed" providerId="ADAL" clId="{54FC64A2-DA61-4606-BEF0-4274DD18EF64}" dt="2022-01-06T03:26:08.236" v="3666" actId="164"/>
          <ac:picMkLst>
            <pc:docMk/>
            <pc:sldMk cId="2669111588" sldId="489"/>
            <ac:picMk id="1034" creationId="{82FC8A6B-3E47-473B-A7B1-CEC17F659340}"/>
          </ac:picMkLst>
        </pc:picChg>
      </pc:sldChg>
      <pc:sldChg chg="addSp delSp modSp mod">
        <pc:chgData name="Wang Lu" userId="0624d27f-1893-4f5c-bf1e-25397e0256ed" providerId="ADAL" clId="{54FC64A2-DA61-4606-BEF0-4274DD18EF64}" dt="2022-01-06T03:34:40.635" v="3780" actId="1035"/>
        <pc:sldMkLst>
          <pc:docMk/>
          <pc:sldMk cId="2712347552" sldId="490"/>
        </pc:sldMkLst>
        <pc:spChg chg="del">
          <ac:chgData name="Wang Lu" userId="0624d27f-1893-4f5c-bf1e-25397e0256ed" providerId="ADAL" clId="{54FC64A2-DA61-4606-BEF0-4274DD18EF64}" dt="2022-01-05T10:50:47.816" v="303" actId="478"/>
          <ac:spMkLst>
            <pc:docMk/>
            <pc:sldMk cId="2712347552" sldId="490"/>
            <ac:spMk id="2" creationId="{52FCAC01-D75A-4D87-BEBD-5451DB3E02EC}"/>
          </ac:spMkLst>
        </pc:spChg>
        <pc:spChg chg="mod">
          <ac:chgData name="Wang Lu" userId="0624d27f-1893-4f5c-bf1e-25397e0256ed" providerId="ADAL" clId="{54FC64A2-DA61-4606-BEF0-4274DD18EF64}" dt="2022-01-06T03:34:20.681" v="3756" actId="20577"/>
          <ac:spMkLst>
            <pc:docMk/>
            <pc:sldMk cId="2712347552" sldId="490"/>
            <ac:spMk id="3" creationId="{318EB44C-54C7-4571-A0A3-12E50636080E}"/>
          </ac:spMkLst>
        </pc:spChg>
        <pc:spChg chg="add del mod">
          <ac:chgData name="Wang Lu" userId="0624d27f-1893-4f5c-bf1e-25397e0256ed" providerId="ADAL" clId="{54FC64A2-DA61-4606-BEF0-4274DD18EF64}" dt="2022-01-05T10:50:50.740" v="304" actId="478"/>
          <ac:spMkLst>
            <pc:docMk/>
            <pc:sldMk cId="2712347552" sldId="490"/>
            <ac:spMk id="7" creationId="{65FAC894-6E4C-4ECF-8FAF-112E41BB540D}"/>
          </ac:spMkLst>
        </pc:spChg>
        <pc:spChg chg="add mod">
          <ac:chgData name="Wang Lu" userId="0624d27f-1893-4f5c-bf1e-25397e0256ed" providerId="ADAL" clId="{54FC64A2-DA61-4606-BEF0-4274DD18EF64}" dt="2022-01-06T03:34:25.227" v="3757" actId="20577"/>
          <ac:spMkLst>
            <pc:docMk/>
            <pc:sldMk cId="2712347552" sldId="490"/>
            <ac:spMk id="21" creationId="{31E010D6-FC6E-4CE0-B86B-706C3F6A1E60}"/>
          </ac:spMkLst>
        </pc:spChg>
        <pc:grpChg chg="mod">
          <ac:chgData name="Wang Lu" userId="0624d27f-1893-4f5c-bf1e-25397e0256ed" providerId="ADAL" clId="{54FC64A2-DA61-4606-BEF0-4274DD18EF64}" dt="2022-01-06T03:34:40.635" v="3780" actId="1035"/>
          <ac:grpSpMkLst>
            <pc:docMk/>
            <pc:sldMk cId="2712347552" sldId="490"/>
            <ac:grpSpMk id="10" creationId="{35FD2C36-0DA4-45C8-8E4B-3E4259093D1B}"/>
          </ac:grpSpMkLst>
        </pc:grpChg>
        <pc:grpChg chg="mod">
          <ac:chgData name="Wang Lu" userId="0624d27f-1893-4f5c-bf1e-25397e0256ed" providerId="ADAL" clId="{54FC64A2-DA61-4606-BEF0-4274DD18EF64}" dt="2022-01-06T03:34:40.635" v="3780" actId="1035"/>
          <ac:grpSpMkLst>
            <pc:docMk/>
            <pc:sldMk cId="2712347552" sldId="490"/>
            <ac:grpSpMk id="11" creationId="{14F4D356-191F-43EE-A315-2BEF5ABE5BDC}"/>
          </ac:grpSpMkLst>
        </pc:grpChg>
        <pc:grpChg chg="mod">
          <ac:chgData name="Wang Lu" userId="0624d27f-1893-4f5c-bf1e-25397e0256ed" providerId="ADAL" clId="{54FC64A2-DA61-4606-BEF0-4274DD18EF64}" dt="2022-01-06T03:34:40.635" v="3780" actId="1035"/>
          <ac:grpSpMkLst>
            <pc:docMk/>
            <pc:sldMk cId="2712347552" sldId="490"/>
            <ac:grpSpMk id="26" creationId="{F597520E-6C7A-404B-B727-6901E4B54511}"/>
          </ac:grpSpMkLst>
        </pc:grpChg>
        <pc:grpChg chg="mod">
          <ac:chgData name="Wang Lu" userId="0624d27f-1893-4f5c-bf1e-25397e0256ed" providerId="ADAL" clId="{54FC64A2-DA61-4606-BEF0-4274DD18EF64}" dt="2022-01-06T03:34:40.635" v="3780" actId="1035"/>
          <ac:grpSpMkLst>
            <pc:docMk/>
            <pc:sldMk cId="2712347552" sldId="490"/>
            <ac:grpSpMk id="32" creationId="{58494395-B4E3-4133-ACAF-191C88652DB3}"/>
          </ac:grpSpMkLst>
        </pc:grpChg>
      </pc:sldChg>
      <pc:sldChg chg="modSp add mod">
        <pc:chgData name="Wang Lu" userId="0624d27f-1893-4f5c-bf1e-25397e0256ed" providerId="ADAL" clId="{54FC64A2-DA61-4606-BEF0-4274DD18EF64}" dt="2022-01-05T11:14:33.333" v="724" actId="20577"/>
        <pc:sldMkLst>
          <pc:docMk/>
          <pc:sldMk cId="1123943227" sldId="491"/>
        </pc:sldMkLst>
        <pc:spChg chg="mod">
          <ac:chgData name="Wang Lu" userId="0624d27f-1893-4f5c-bf1e-25397e0256ed" providerId="ADAL" clId="{54FC64A2-DA61-4606-BEF0-4274DD18EF64}" dt="2022-01-05T11:14:33.333" v="724" actId="20577"/>
          <ac:spMkLst>
            <pc:docMk/>
            <pc:sldMk cId="1123943227" sldId="491"/>
            <ac:spMk id="3" creationId="{877F2D2C-3F06-4BA6-B27D-C7E104ABFC4A}"/>
          </ac:spMkLst>
        </pc:spChg>
      </pc:sldChg>
      <pc:sldChg chg="addSp modSp add mod modAnim">
        <pc:chgData name="Wang Lu" userId="0624d27f-1893-4f5c-bf1e-25397e0256ed" providerId="ADAL" clId="{54FC64A2-DA61-4606-BEF0-4274DD18EF64}" dt="2022-01-06T03:32:58.158" v="3706"/>
        <pc:sldMkLst>
          <pc:docMk/>
          <pc:sldMk cId="1443387846" sldId="492"/>
        </pc:sldMkLst>
        <pc:spChg chg="mod">
          <ac:chgData name="Wang Lu" userId="0624d27f-1893-4f5c-bf1e-25397e0256ed" providerId="ADAL" clId="{54FC64A2-DA61-4606-BEF0-4274DD18EF64}" dt="2022-01-06T03:28:46.645" v="3682" actId="164"/>
          <ac:spMkLst>
            <pc:docMk/>
            <pc:sldMk cId="1443387846" sldId="492"/>
            <ac:spMk id="31" creationId="{2FB58BDB-E5DF-4B32-AD36-AE6110EA1AB2}"/>
          </ac:spMkLst>
        </pc:spChg>
        <pc:spChg chg="mod">
          <ac:chgData name="Wang Lu" userId="0624d27f-1893-4f5c-bf1e-25397e0256ed" providerId="ADAL" clId="{54FC64A2-DA61-4606-BEF0-4274DD18EF64}" dt="2022-01-06T03:28:38.140" v="3680" actId="164"/>
          <ac:spMkLst>
            <pc:docMk/>
            <pc:sldMk cId="1443387846" sldId="492"/>
            <ac:spMk id="42" creationId="{7FDFD878-E60E-4770-9313-761ED0B1FB4B}"/>
          </ac:spMkLst>
        </pc:spChg>
        <pc:spChg chg="mod">
          <ac:chgData name="Wang Lu" userId="0624d27f-1893-4f5c-bf1e-25397e0256ed" providerId="ADAL" clId="{54FC64A2-DA61-4606-BEF0-4274DD18EF64}" dt="2022-01-06T03:28:42.648" v="3681" actId="164"/>
          <ac:spMkLst>
            <pc:docMk/>
            <pc:sldMk cId="1443387846" sldId="492"/>
            <ac:spMk id="43" creationId="{104D7AF3-6276-48C1-A765-4177B8B8C141}"/>
          </ac:spMkLst>
        </pc:spChg>
        <pc:spChg chg="mod">
          <ac:chgData name="Wang Lu" userId="0624d27f-1893-4f5c-bf1e-25397e0256ed" providerId="ADAL" clId="{54FC64A2-DA61-4606-BEF0-4274DD18EF64}" dt="2022-01-06T03:28:31.992" v="3679" actId="164"/>
          <ac:spMkLst>
            <pc:docMk/>
            <pc:sldMk cId="1443387846" sldId="492"/>
            <ac:spMk id="50" creationId="{81881CA7-413A-4257-B0AB-9758C3DD1926}"/>
          </ac:spMkLst>
        </pc:spChg>
        <pc:spChg chg="mod">
          <ac:chgData name="Wang Lu" userId="0624d27f-1893-4f5c-bf1e-25397e0256ed" providerId="ADAL" clId="{54FC64A2-DA61-4606-BEF0-4274DD18EF64}" dt="2022-01-06T03:28:27.135" v="3678" actId="164"/>
          <ac:spMkLst>
            <pc:docMk/>
            <pc:sldMk cId="1443387846" sldId="492"/>
            <ac:spMk id="52" creationId="{F5A0C8FC-AB32-4EB1-AC81-D388E85DE244}"/>
          </ac:spMkLst>
        </pc:spChg>
        <pc:grpChg chg="add mod">
          <ac:chgData name="Wang Lu" userId="0624d27f-1893-4f5c-bf1e-25397e0256ed" providerId="ADAL" clId="{54FC64A2-DA61-4606-BEF0-4274DD18EF64}" dt="2022-01-06T03:31:03.971" v="3699" actId="1076"/>
          <ac:grpSpMkLst>
            <pc:docMk/>
            <pc:sldMk cId="1443387846" sldId="492"/>
            <ac:grpSpMk id="2" creationId="{9576E6DD-08FD-41FE-AAA1-35BAE1F8477A}"/>
          </ac:grpSpMkLst>
        </pc:grpChg>
        <pc:grpChg chg="add mod">
          <ac:chgData name="Wang Lu" userId="0624d27f-1893-4f5c-bf1e-25397e0256ed" providerId="ADAL" clId="{54FC64A2-DA61-4606-BEF0-4274DD18EF64}" dt="2022-01-06T03:31:01.670" v="3698" actId="1076"/>
          <ac:grpSpMkLst>
            <pc:docMk/>
            <pc:sldMk cId="1443387846" sldId="492"/>
            <ac:grpSpMk id="5" creationId="{D50D0C10-936F-425A-83AE-198B129271F5}"/>
          </ac:grpSpMkLst>
        </pc:grpChg>
        <pc:grpChg chg="add mod">
          <ac:chgData name="Wang Lu" userId="0624d27f-1893-4f5c-bf1e-25397e0256ed" providerId="ADAL" clId="{54FC64A2-DA61-4606-BEF0-4274DD18EF64}" dt="2022-01-06T03:30:59.866" v="3697" actId="1076"/>
          <ac:grpSpMkLst>
            <pc:docMk/>
            <pc:sldMk cId="1443387846" sldId="492"/>
            <ac:grpSpMk id="6" creationId="{395B6298-CA3B-4F98-A32E-D21E68C51762}"/>
          </ac:grpSpMkLst>
        </pc:grpChg>
        <pc:grpChg chg="add mod">
          <ac:chgData name="Wang Lu" userId="0624d27f-1893-4f5c-bf1e-25397e0256ed" providerId="ADAL" clId="{54FC64A2-DA61-4606-BEF0-4274DD18EF64}" dt="2022-01-06T03:28:42.648" v="3681" actId="164"/>
          <ac:grpSpMkLst>
            <pc:docMk/>
            <pc:sldMk cId="1443387846" sldId="492"/>
            <ac:grpSpMk id="7" creationId="{892B34A3-81E1-4EC7-B342-9E4ED0529245}"/>
          </ac:grpSpMkLst>
        </pc:grpChg>
        <pc:grpChg chg="add mod">
          <ac:chgData name="Wang Lu" userId="0624d27f-1893-4f5c-bf1e-25397e0256ed" providerId="ADAL" clId="{54FC64A2-DA61-4606-BEF0-4274DD18EF64}" dt="2022-01-06T03:28:46.645" v="3682" actId="164"/>
          <ac:grpSpMkLst>
            <pc:docMk/>
            <pc:sldMk cId="1443387846" sldId="492"/>
            <ac:grpSpMk id="9" creationId="{8DCB7288-CA35-44E2-8DAB-131E7C1FE521}"/>
          </ac:grpSpMkLst>
        </pc:grpChg>
        <pc:grpChg chg="mod">
          <ac:chgData name="Wang Lu" userId="0624d27f-1893-4f5c-bf1e-25397e0256ed" providerId="ADAL" clId="{54FC64A2-DA61-4606-BEF0-4274DD18EF64}" dt="2022-01-06T03:31:06.510" v="3700" actId="1076"/>
          <ac:grpSpMkLst>
            <pc:docMk/>
            <pc:sldMk cId="1443387846" sldId="492"/>
            <ac:grpSpMk id="53" creationId="{DA27477D-54BD-41EB-91F1-9E0A9B17D03A}"/>
          </ac:grpSpMkLst>
        </pc:grpChg>
        <pc:picChg chg="mod">
          <ac:chgData name="Wang Lu" userId="0624d27f-1893-4f5c-bf1e-25397e0256ed" providerId="ADAL" clId="{54FC64A2-DA61-4606-BEF0-4274DD18EF64}" dt="2022-01-06T03:28:46.645" v="3682" actId="164"/>
          <ac:picMkLst>
            <pc:docMk/>
            <pc:sldMk cId="1443387846" sldId="492"/>
            <ac:picMk id="45" creationId="{27877E38-5DE5-49DC-A570-AB20D56496A8}"/>
          </ac:picMkLst>
        </pc:picChg>
        <pc:picChg chg="mod">
          <ac:chgData name="Wang Lu" userId="0624d27f-1893-4f5c-bf1e-25397e0256ed" providerId="ADAL" clId="{54FC64A2-DA61-4606-BEF0-4274DD18EF64}" dt="2022-01-06T03:28:42.648" v="3681" actId="164"/>
          <ac:picMkLst>
            <pc:docMk/>
            <pc:sldMk cId="1443387846" sldId="492"/>
            <ac:picMk id="46" creationId="{6C449311-2C3F-4D48-A1D2-E41C093DCD05}"/>
          </ac:picMkLst>
        </pc:picChg>
        <pc:picChg chg="mod">
          <ac:chgData name="Wang Lu" userId="0624d27f-1893-4f5c-bf1e-25397e0256ed" providerId="ADAL" clId="{54FC64A2-DA61-4606-BEF0-4274DD18EF64}" dt="2022-01-06T03:28:38.140" v="3680" actId="164"/>
          <ac:picMkLst>
            <pc:docMk/>
            <pc:sldMk cId="1443387846" sldId="492"/>
            <ac:picMk id="47" creationId="{82E33F68-EC6F-44B5-9434-1D9FE6A68214}"/>
          </ac:picMkLst>
        </pc:picChg>
        <pc:picChg chg="mod">
          <ac:chgData name="Wang Lu" userId="0624d27f-1893-4f5c-bf1e-25397e0256ed" providerId="ADAL" clId="{54FC64A2-DA61-4606-BEF0-4274DD18EF64}" dt="2022-01-06T03:28:31.992" v="3679" actId="164"/>
          <ac:picMkLst>
            <pc:docMk/>
            <pc:sldMk cId="1443387846" sldId="492"/>
            <ac:picMk id="49" creationId="{921F7C54-114A-49FF-8337-DB6C0D7474D2}"/>
          </ac:picMkLst>
        </pc:picChg>
        <pc:picChg chg="mod">
          <ac:chgData name="Wang Lu" userId="0624d27f-1893-4f5c-bf1e-25397e0256ed" providerId="ADAL" clId="{54FC64A2-DA61-4606-BEF0-4274DD18EF64}" dt="2022-01-06T03:32:07.779" v="3705" actId="1582"/>
          <ac:picMkLst>
            <pc:docMk/>
            <pc:sldMk cId="1443387846" sldId="492"/>
            <ac:picMk id="51" creationId="{D5EBEFE5-12A6-4F5B-A7AC-44BB9D932762}"/>
          </ac:picMkLst>
        </pc:picChg>
      </pc:sldChg>
      <pc:sldChg chg="delSp modSp add del mod">
        <pc:chgData name="Wang Lu" userId="0624d27f-1893-4f5c-bf1e-25397e0256ed" providerId="ADAL" clId="{54FC64A2-DA61-4606-BEF0-4274DD18EF64}" dt="2022-01-05T11:47:58.292" v="883" actId="47"/>
        <pc:sldMkLst>
          <pc:docMk/>
          <pc:sldMk cId="306753679" sldId="493"/>
        </pc:sldMkLst>
        <pc:spChg chg="del mod">
          <ac:chgData name="Wang Lu" userId="0624d27f-1893-4f5c-bf1e-25397e0256ed" providerId="ADAL" clId="{54FC64A2-DA61-4606-BEF0-4274DD18EF64}" dt="2022-01-05T11:47:55.367" v="882" actId="478"/>
          <ac:spMkLst>
            <pc:docMk/>
            <pc:sldMk cId="306753679" sldId="493"/>
            <ac:spMk id="5" creationId="{83809A3E-B95F-4CBF-A0D1-D205A609EF3A}"/>
          </ac:spMkLst>
        </pc:spChg>
      </pc:sldChg>
      <pc:sldChg chg="addSp delSp modSp new mod">
        <pc:chgData name="Wang Lu" userId="0624d27f-1893-4f5c-bf1e-25397e0256ed" providerId="ADAL" clId="{54FC64A2-DA61-4606-BEF0-4274DD18EF64}" dt="2022-01-06T04:59:48.919" v="3884" actId="1076"/>
        <pc:sldMkLst>
          <pc:docMk/>
          <pc:sldMk cId="2084039186" sldId="493"/>
        </pc:sldMkLst>
        <pc:spChg chg="del">
          <ac:chgData name="Wang Lu" userId="0624d27f-1893-4f5c-bf1e-25397e0256ed" providerId="ADAL" clId="{54FC64A2-DA61-4606-BEF0-4274DD18EF64}" dt="2022-01-05T14:18:32.161" v="2104" actId="478"/>
          <ac:spMkLst>
            <pc:docMk/>
            <pc:sldMk cId="2084039186" sldId="493"/>
            <ac:spMk id="2" creationId="{6D99341D-25A5-4C96-9B60-903716A89E7D}"/>
          </ac:spMkLst>
        </pc:spChg>
        <pc:spChg chg="add mod">
          <ac:chgData name="Wang Lu" userId="0624d27f-1893-4f5c-bf1e-25397e0256ed" providerId="ADAL" clId="{54FC64A2-DA61-4606-BEF0-4274DD18EF64}" dt="2022-01-06T02:59:44.954" v="3373" actId="1076"/>
          <ac:spMkLst>
            <pc:docMk/>
            <pc:sldMk cId="2084039186" sldId="493"/>
            <ac:spMk id="2" creationId="{EF0E8611-8313-4804-9773-47D3170806FE}"/>
          </ac:spMkLst>
        </pc:spChg>
        <pc:spChg chg="mod">
          <ac:chgData name="Wang Lu" userId="0624d27f-1893-4f5c-bf1e-25397e0256ed" providerId="ADAL" clId="{54FC64A2-DA61-4606-BEF0-4274DD18EF64}" dt="2022-01-05T14:19:06.754" v="2139" actId="20577"/>
          <ac:spMkLst>
            <pc:docMk/>
            <pc:sldMk cId="2084039186" sldId="493"/>
            <ac:spMk id="3" creationId="{F19A44D2-429B-4938-8949-27DF2C6118A5}"/>
          </ac:spMkLst>
        </pc:spChg>
        <pc:spChg chg="mod">
          <ac:chgData name="Wang Lu" userId="0624d27f-1893-4f5c-bf1e-25397e0256ed" providerId="ADAL" clId="{54FC64A2-DA61-4606-BEF0-4274DD18EF64}" dt="2022-01-05T11:48:49.767" v="921" actId="20577"/>
          <ac:spMkLst>
            <pc:docMk/>
            <pc:sldMk cId="2084039186" sldId="493"/>
            <ac:spMk id="4" creationId="{C2FFE433-802B-4010-B575-C1D6E68B3A24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12" creationId="{F4E0C50C-25DB-41E1-A671-06CAD37FC13D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14" creationId="{E0D9F60A-1EFF-4301-B81D-BE4327729022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16" creationId="{C0095999-98FB-400B-BFAA-EBE55D998F38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18" creationId="{C3DF0F04-489A-488A-BADF-B86CB3E014AF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20" creationId="{FB6485A2-C860-4E3B-8D7F-02BCD3E633DB}"/>
          </ac:spMkLst>
        </pc:spChg>
        <pc:spChg chg="del mod topLvl">
          <ac:chgData name="Wang Lu" userId="0624d27f-1893-4f5c-bf1e-25397e0256ed" providerId="ADAL" clId="{54FC64A2-DA61-4606-BEF0-4274DD18EF64}" dt="2022-01-05T14:18:25.025" v="2103" actId="478"/>
          <ac:spMkLst>
            <pc:docMk/>
            <pc:sldMk cId="2084039186" sldId="493"/>
            <ac:spMk id="21" creationId="{04A0DAC5-7D44-4E61-8C20-7BEBD8EB5A98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24" creationId="{C52E06CF-B393-40BB-9D45-72E99D9862B7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29" creationId="{73AA0C71-E8F7-4A3E-89F1-40C236247AE0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1" creationId="{5295AF0A-542E-488F-91A1-9C22FE78E3D7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3" creationId="{EEF35597-D9E5-4DF6-9A10-51C446648C12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5" creationId="{A11F5EB1-3034-4E25-8723-3E540465F629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7" creationId="{BF276F3B-868D-48BB-A2A7-EB590C287499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8" creationId="{97482795-90BE-45E5-9DA1-9500588B3120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39" creationId="{0D6EBE5D-4C56-4DB9-9712-B3A177153AFC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0" creationId="{DAD556F6-0A39-42FB-95F5-83D92F2F7227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1" creationId="{39AF9ED3-DAF4-4391-8169-1E60EF343214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2" creationId="{98B9C9E1-840A-4726-AF1F-6EE2DB8F15A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3" creationId="{748260A9-673A-4256-B192-2B2D90A2BFCD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5" creationId="{AFF080EB-741B-45ED-81F2-2D2E8434EE5F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6" creationId="{5F0D9148-6430-48C2-82A7-AE399335A0B4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7" creationId="{74E455D0-A448-4C9D-A9A1-3B7A3F06E0B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8" creationId="{65CF50AB-CE96-4EA4-A0D0-F102B492D113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49" creationId="{28963750-F7D8-4B3E-822D-F0BD5615112F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0" creationId="{550754EE-F541-4657-B248-959BF05BCB5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2" creationId="{54180F6A-B334-4650-8849-8CFDD8B686A4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3" creationId="{8DF7F52E-AF0A-4E72-8C85-5C73253A0CEA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4" creationId="{58F035F8-382D-4387-A0FC-2EAFC2C2563C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5" creationId="{4D3D6F42-3EBD-4FF5-AAFD-5618F1AD308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57" creationId="{BE2D3C4D-3FE8-4617-B7E5-BE5881FF53CC}"/>
          </ac:spMkLst>
        </pc:spChg>
        <pc:spChg chg="add mod">
          <ac:chgData name="Wang Lu" userId="0624d27f-1893-4f5c-bf1e-25397e0256ed" providerId="ADAL" clId="{54FC64A2-DA61-4606-BEF0-4274DD18EF64}" dt="2022-01-06T04:59:48.919" v="3884" actId="1076"/>
          <ac:spMkLst>
            <pc:docMk/>
            <pc:sldMk cId="2084039186" sldId="493"/>
            <ac:spMk id="58" creationId="{CCE6E4B3-ACAA-4F77-8D53-390080B2CB4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63" creationId="{E41BEC73-B434-4CA1-9A94-6F3FA2C5348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65" creationId="{55AADADD-C992-49AA-9F5A-A622D22F9800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66" creationId="{6D85BB0D-B495-4631-AD4C-F3BA8ABB6E37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67" creationId="{A0C77E6B-2A01-4F04-B2A9-B19EB2E916C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68" creationId="{480D7027-ADF9-4939-8992-63E8E34EB3F1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0" creationId="{E3231BBE-03A8-4FD7-816D-B402DCBBDCEB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1" creationId="{88EA7B7A-53BA-462F-AA33-A6ED25BFB2EF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2" creationId="{D24C44EF-338D-4303-8BE0-CAADB5BDAF4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3" creationId="{4042616F-2F6A-4A0D-8201-6DED2D11EDB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5" creationId="{FDB35FDC-77AC-4077-98C1-8D14BFA9A6CA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6" creationId="{C31D2C0F-A742-4591-9691-466797FA04B1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7" creationId="{ADAF45E8-2E64-4A61-A28D-9AEF40797208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78" creationId="{DEBFC67B-257F-4351-A3B0-17270A4A834B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0" creationId="{B87BFFD3-AB2F-4AA0-8EE4-D541936802D2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2" creationId="{EAA5DC22-784B-40DF-91CD-C4892D3178F8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4" creationId="{4092D5BB-D90B-43AF-9E94-BA31B9239512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5" creationId="{8ABA5CAB-3467-4022-A5AE-A7EDD3C5D302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6" creationId="{A3322F41-37BA-40D4-9970-A97C3B80A251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7" creationId="{4033A227-01A4-4E35-A27F-E4B3C95E2347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89" creationId="{F1696FC9-E3B0-4A0A-9531-2761EA6F3D2C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0" creationId="{E8096158-662D-4944-8399-778C215B22F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1" creationId="{05294D9D-39FD-44C6-9620-B0AEE7514F1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2" creationId="{306CE2B7-82AD-4D64-8E39-55EBFD697ABB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4" creationId="{D5A267CE-6A6E-471A-8019-3C7C070F2DFE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5" creationId="{A4A9BE55-38CA-4B83-8085-2A9EDC5C01E4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6" creationId="{BF33BD80-B6E0-4C26-AF29-398E59D36035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97" creationId="{251BCD24-55DA-4D3F-8A7F-2EC8CB9D94DB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101" creationId="{CD8E2F86-B488-45E7-B73A-B697800B3D20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102" creationId="{1610CBD3-F013-4874-8318-2934108AAFA4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103" creationId="{8CB293B0-8D2B-47A9-B914-F05A06D94216}"/>
          </ac:spMkLst>
        </pc:spChg>
        <pc:spChg chg="mod">
          <ac:chgData name="Wang Lu" userId="0624d27f-1893-4f5c-bf1e-25397e0256ed" providerId="ADAL" clId="{54FC64A2-DA61-4606-BEF0-4274DD18EF64}" dt="2022-01-05T14:18:19.745" v="2102" actId="165"/>
          <ac:spMkLst>
            <pc:docMk/>
            <pc:sldMk cId="2084039186" sldId="493"/>
            <ac:spMk id="104" creationId="{2B46B8B9-CAB0-4E6F-B9E8-01F1A71EFC65}"/>
          </ac:spMkLst>
        </pc:spChg>
        <pc:grpChg chg="add del 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6" creationId="{F86B2A2F-634B-4F69-B242-7DDF30591733}"/>
          </ac:grpSpMkLst>
        </pc:grpChg>
        <pc:grpChg chg="mod topLvl">
          <ac:chgData name="Wang Lu" userId="0624d27f-1893-4f5c-bf1e-25397e0256ed" providerId="ADAL" clId="{54FC64A2-DA61-4606-BEF0-4274DD18EF64}" dt="2022-01-05T14:18:39.942" v="2105" actId="164"/>
          <ac:grpSpMkLst>
            <pc:docMk/>
            <pc:sldMk cId="2084039186" sldId="493"/>
            <ac:grpSpMk id="7" creationId="{11A1E8AF-223D-4055-B3F2-C7182ACD074F}"/>
          </ac:grpSpMkLst>
        </pc:grpChg>
        <pc:grpChg chg="del mod topLvl">
          <ac:chgData name="Wang Lu" userId="0624d27f-1893-4f5c-bf1e-25397e0256ed" providerId="ADAL" clId="{54FC64A2-DA61-4606-BEF0-4274DD18EF64}" dt="2022-01-05T14:18:25.025" v="2103" actId="478"/>
          <ac:grpSpMkLst>
            <pc:docMk/>
            <pc:sldMk cId="2084039186" sldId="493"/>
            <ac:grpSpMk id="8" creationId="{D0802699-4C29-49D9-A3C1-725A1EDA9738}"/>
          </ac:grpSpMkLst>
        </pc:grpChg>
        <pc:grpChg chg="del mod topLvl">
          <ac:chgData name="Wang Lu" userId="0624d27f-1893-4f5c-bf1e-25397e0256ed" providerId="ADAL" clId="{54FC64A2-DA61-4606-BEF0-4274DD18EF64}" dt="2022-01-05T14:18:25.025" v="2103" actId="478"/>
          <ac:grpSpMkLst>
            <pc:docMk/>
            <pc:sldMk cId="2084039186" sldId="493"/>
            <ac:grpSpMk id="9" creationId="{F7D4C2FB-94F7-4216-BC5F-2473119EA6D7}"/>
          </ac:grpSpMkLst>
        </pc:grpChg>
        <pc:grpChg chg="mod topLvl">
          <ac:chgData name="Wang Lu" userId="0624d27f-1893-4f5c-bf1e-25397e0256ed" providerId="ADAL" clId="{54FC64A2-DA61-4606-BEF0-4274DD18EF64}" dt="2022-01-05T14:18:39.942" v="2105" actId="164"/>
          <ac:grpSpMkLst>
            <pc:docMk/>
            <pc:sldMk cId="2084039186" sldId="493"/>
            <ac:grpSpMk id="10" creationId="{55B57AA0-DA0B-48F8-B738-C285DB28743C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22" creationId="{F59A2E2D-5F46-4752-B081-67D698E25B11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25" creationId="{F1D8EF4B-48A4-438D-A207-7DDB5035A1F7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26" creationId="{6665B37F-8E30-4738-85A1-AD10FFFA5E95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27" creationId="{57DF4896-BAF7-4C7E-9D23-94CEFBAFCEB7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58" creationId="{0D670172-BF41-4C0D-BDD4-7E46021B7B5A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59" creationId="{4A4E6843-52F8-4427-9487-244F4E2EE37C}"/>
          </ac:grpSpMkLst>
        </pc:grpChg>
        <pc:grpChg chg="mod">
          <ac:chgData name="Wang Lu" userId="0624d27f-1893-4f5c-bf1e-25397e0256ed" providerId="ADAL" clId="{54FC64A2-DA61-4606-BEF0-4274DD18EF64}" dt="2022-01-05T14:18:19.745" v="2102" actId="165"/>
          <ac:grpSpMkLst>
            <pc:docMk/>
            <pc:sldMk cId="2084039186" sldId="493"/>
            <ac:grpSpMk id="60" creationId="{0CAC4210-1A13-407B-BFCF-D321048F7DA0}"/>
          </ac:grpSpMkLst>
        </pc:grpChg>
        <pc:grpChg chg="add mod">
          <ac:chgData name="Wang Lu" userId="0624d27f-1893-4f5c-bf1e-25397e0256ed" providerId="ADAL" clId="{54FC64A2-DA61-4606-BEF0-4274DD18EF64}" dt="2022-01-06T02:59:47.355" v="3374" actId="1076"/>
          <ac:grpSpMkLst>
            <pc:docMk/>
            <pc:sldMk cId="2084039186" sldId="493"/>
            <ac:grpSpMk id="106" creationId="{DB6720CC-B69D-47B4-86A6-503C343F1D0E}"/>
          </ac:grpSpMkLst>
        </pc:grp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23" creationId="{2A22D5E2-0C42-4956-9CA1-1F3AECDB1996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36" creationId="{C417DD4A-7183-4647-AA46-B1E3479C0E70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44" creationId="{7E9E1545-B26D-41B8-8EC1-632EBFFBCCA1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51" creationId="{0EF6C123-340D-435A-8738-A0DF54399E2B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61" creationId="{C4CB730E-B75D-4D4A-8740-86ED55A96B62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64" creationId="{556BC8BA-75DC-4E00-940C-BE6E369AAA47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69" creationId="{C9262127-791B-4F99-AFCC-C73B5A03F1DE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74" creationId="{029A0DF6-5B54-4B48-A7C0-6FF8C202B600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79" creationId="{8CDE36D4-22C1-4BED-AFDA-C6078EBA066C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83" creationId="{3EDF7CA4-E8F0-4456-B0A0-196EAF9F23D9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88" creationId="{B54AAEDA-EC38-480F-9224-4F813954EBB6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93" creationId="{C1AF0EF5-843B-45E0-88DF-606F7E6937AE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98" creationId="{2669E007-E6B5-4091-8200-7B166D9B82B6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99" creationId="{82AC3E4C-8DEF-4186-B36D-4901A98E1C58}"/>
          </ac:picMkLst>
        </pc:picChg>
        <pc:picChg chg="mod">
          <ac:chgData name="Wang Lu" userId="0624d27f-1893-4f5c-bf1e-25397e0256ed" providerId="ADAL" clId="{54FC64A2-DA61-4606-BEF0-4274DD18EF64}" dt="2022-01-05T14:18:19.745" v="2102" actId="165"/>
          <ac:picMkLst>
            <pc:docMk/>
            <pc:sldMk cId="2084039186" sldId="493"/>
            <ac:picMk id="100" creationId="{8CDD8500-8FDF-455A-AC4D-9A42871B67EF}"/>
          </ac:picMkLst>
        </pc:picChg>
        <pc:cxnChg chg="del mod topLvl">
          <ac:chgData name="Wang Lu" userId="0624d27f-1893-4f5c-bf1e-25397e0256ed" providerId="ADAL" clId="{54FC64A2-DA61-4606-BEF0-4274DD18EF64}" dt="2022-01-05T14:18:25.025" v="2103" actId="478"/>
          <ac:cxnSpMkLst>
            <pc:docMk/>
            <pc:sldMk cId="2084039186" sldId="493"/>
            <ac:cxnSpMk id="11" creationId="{B9B2EF7A-BC98-41C9-BF75-4CCEC2481EF1}"/>
          </ac:cxnSpMkLst>
        </pc:cxnChg>
        <pc:cxnChg chg="del mod topLvl">
          <ac:chgData name="Wang Lu" userId="0624d27f-1893-4f5c-bf1e-25397e0256ed" providerId="ADAL" clId="{54FC64A2-DA61-4606-BEF0-4274DD18EF64}" dt="2022-01-05T14:18:25.025" v="2103" actId="478"/>
          <ac:cxnSpMkLst>
            <pc:docMk/>
            <pc:sldMk cId="2084039186" sldId="493"/>
            <ac:cxnSpMk id="13" creationId="{EFB964F2-59E4-404A-A80C-27279991B0BC}"/>
          </ac:cxnSpMkLst>
        </pc:cxnChg>
        <pc:cxnChg chg="del mod topLvl">
          <ac:chgData name="Wang Lu" userId="0624d27f-1893-4f5c-bf1e-25397e0256ed" providerId="ADAL" clId="{54FC64A2-DA61-4606-BEF0-4274DD18EF64}" dt="2022-01-05T14:18:25.025" v="2103" actId="478"/>
          <ac:cxnSpMkLst>
            <pc:docMk/>
            <pc:sldMk cId="2084039186" sldId="493"/>
            <ac:cxnSpMk id="15" creationId="{F73B6ED5-A604-4183-9913-56D077B410C2}"/>
          </ac:cxnSpMkLst>
        </pc:cxnChg>
        <pc:cxnChg chg="del mod topLvl">
          <ac:chgData name="Wang Lu" userId="0624d27f-1893-4f5c-bf1e-25397e0256ed" providerId="ADAL" clId="{54FC64A2-DA61-4606-BEF0-4274DD18EF64}" dt="2022-01-05T14:18:25.025" v="2103" actId="478"/>
          <ac:cxnSpMkLst>
            <pc:docMk/>
            <pc:sldMk cId="2084039186" sldId="493"/>
            <ac:cxnSpMk id="17" creationId="{AA92C28E-8BAE-4501-BB12-95867596406C}"/>
          </ac:cxnSpMkLst>
        </pc:cxnChg>
        <pc:cxnChg chg="del mod topLvl">
          <ac:chgData name="Wang Lu" userId="0624d27f-1893-4f5c-bf1e-25397e0256ed" providerId="ADAL" clId="{54FC64A2-DA61-4606-BEF0-4274DD18EF64}" dt="2022-01-05T14:18:25.025" v="2103" actId="478"/>
          <ac:cxnSpMkLst>
            <pc:docMk/>
            <pc:sldMk cId="2084039186" sldId="493"/>
            <ac:cxnSpMk id="19" creationId="{3A9DD2A4-5294-4FDC-8EED-7849DDF9973D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28" creationId="{EFACA1C4-E201-4B50-9152-C6033AA3BE58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30" creationId="{E277507D-2527-4D25-92B4-6B1504319FFE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32" creationId="{8B347590-0319-4D37-AB08-49D2031ADE33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34" creationId="{88A405C1-73B9-40B0-8739-D761518CCCC9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56" creationId="{BAF30DD0-E636-4DD3-8317-5578BF14BD5D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62" creationId="{F364E21B-825B-43BA-BEDA-098C7D04E7AD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81" creationId="{0FA8FB90-252D-4751-B539-DD6A4EC85F4A}"/>
          </ac:cxnSpMkLst>
        </pc:cxnChg>
        <pc:cxnChg chg="mod">
          <ac:chgData name="Wang Lu" userId="0624d27f-1893-4f5c-bf1e-25397e0256ed" providerId="ADAL" clId="{54FC64A2-DA61-4606-BEF0-4274DD18EF64}" dt="2022-01-05T14:18:19.745" v="2102" actId="165"/>
          <ac:cxnSpMkLst>
            <pc:docMk/>
            <pc:sldMk cId="2084039186" sldId="493"/>
            <ac:cxnSpMk id="105" creationId="{0A4C69EA-BF79-4DC1-B8D9-865052734A1A}"/>
          </ac:cxnSpMkLst>
        </pc:cxnChg>
      </pc:sldChg>
      <pc:sldChg chg="addSp delSp modSp add mod">
        <pc:chgData name="Wang Lu" userId="0624d27f-1893-4f5c-bf1e-25397e0256ed" providerId="ADAL" clId="{54FC64A2-DA61-4606-BEF0-4274DD18EF64}" dt="2022-01-06T03:07:47.007" v="3475" actId="1076"/>
        <pc:sldMkLst>
          <pc:docMk/>
          <pc:sldMk cId="2669339518" sldId="494"/>
        </pc:sldMkLst>
        <pc:spChg chg="del">
          <ac:chgData name="Wang Lu" userId="0624d27f-1893-4f5c-bf1e-25397e0256ed" providerId="ADAL" clId="{54FC64A2-DA61-4606-BEF0-4274DD18EF64}" dt="2022-01-05T14:20:24.304" v="2212" actId="478"/>
          <ac:spMkLst>
            <pc:docMk/>
            <pc:sldMk cId="2669339518" sldId="494"/>
            <ac:spMk id="2" creationId="{6D99341D-25A5-4C96-9B60-903716A89E7D}"/>
          </ac:spMkLst>
        </pc:spChg>
        <pc:spChg chg="mod">
          <ac:chgData name="Wang Lu" userId="0624d27f-1893-4f5c-bf1e-25397e0256ed" providerId="ADAL" clId="{54FC64A2-DA61-4606-BEF0-4274DD18EF64}" dt="2022-01-05T14:28:46.291" v="2456" actId="113"/>
          <ac:spMkLst>
            <pc:docMk/>
            <pc:sldMk cId="2669339518" sldId="494"/>
            <ac:spMk id="3" creationId="{F19A44D2-429B-4938-8949-27DF2C6118A5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16" creationId="{91429B2A-B3F5-4A41-856D-4DC4233DEAD1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18" creationId="{AE9614C1-087B-4550-91AF-49E46A343D10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19" creationId="{3BABCAAB-1AE7-4DAA-9A17-8CB79213F928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1" creationId="{4ED8CC01-132C-4C86-8ED5-44320619827F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3" creationId="{C4F6755D-5AFB-4C3E-8E47-04F7965BAFF6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4" creationId="{0C8E0232-1584-4797-B2E7-C8387787F5A1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5" creationId="{9180D532-3643-4CCD-AC0D-E70DE5E8D531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6" creationId="{C93A9928-1554-481F-B577-36DFF51D4684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8" creationId="{2F0F676A-C382-4CA7-9BCF-DC0E5B77948E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29" creationId="{43729875-15E9-4390-924E-E7C53A7DC2D1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0" creationId="{A503C82B-91A1-4591-85E1-934931DD4C9B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1" creationId="{3B09FD7F-2621-41BB-B050-746D978CFA58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2" creationId="{8E8D0505-AF23-4B51-B827-27F08E32CF1C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3" creationId="{40212583-D520-4A13-89A8-0EF78368B46F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5" creationId="{DB37081A-8A22-47EE-B30B-54EAB7106F14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6" creationId="{9434C61B-DE76-4439-9A08-8144B2C19DBE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7" creationId="{C0DA0F72-B386-4E98-A9C6-BD3617725EC9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8" creationId="{8129536C-AD0A-4B50-A887-915CA26A6B09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39" creationId="{AE5A01E9-0CD5-41D9-BEC0-BA28D283E6DB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0" creationId="{E764C8A0-51CD-447E-B480-BED117E76245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2" creationId="{52CAABC7-AC7D-4462-AAA2-26A0DE01EFD3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3" creationId="{F78EC4CA-FBBD-4268-A264-F031A1E90A71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4" creationId="{E19C9306-6E1C-4E02-AD5D-9424D228310B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5" creationId="{25B96AD4-42FC-4B4E-B4F6-5EEF053EDB0C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6" creationId="{5CFDC262-F020-4723-81E6-08BB8E67D896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7" creationId="{0D95E671-D254-4B96-A794-4AAA82334AB3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49" creationId="{8921BF2B-5E47-459B-8248-4D40CDA81B35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50" creationId="{FE79C575-D4C7-44FB-981D-DF4E05BF3A8E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51" creationId="{CFA277E2-A604-4E40-81DB-0D22A4A35C66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52" creationId="{D877B6D2-C9F0-4163-8D0A-9F06EF27791E}"/>
          </ac:spMkLst>
        </pc:spChg>
        <pc:spChg chg="mod">
          <ac:chgData name="Wang Lu" userId="0624d27f-1893-4f5c-bf1e-25397e0256ed" providerId="ADAL" clId="{54FC64A2-DA61-4606-BEF0-4274DD18EF64}" dt="2022-01-05T14:20:17.833" v="2211"/>
          <ac:spMkLst>
            <pc:docMk/>
            <pc:sldMk cId="2669339518" sldId="494"/>
            <ac:spMk id="53" creationId="{68B449C6-E9F6-4D13-9ABB-1450BBDF3457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56" creationId="{266B11F6-CA4D-49B6-B324-80687FFCE1E7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57" creationId="{F85D3DE7-1762-4753-81B9-155A8789A799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58" creationId="{F444FF85-5ABC-45E1-AFD4-5E1FF0BD98D9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59" creationId="{020C7918-084E-4C25-AE79-C7DC72593195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60" creationId="{E40FA908-15EA-4C83-B1BA-88209609E7C6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61" creationId="{990FCF05-366C-4A45-B316-689D544CE5D4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62" creationId="{2094EF6B-D594-4F00-AC5B-08AAD61DDA08}"/>
          </ac:spMkLst>
        </pc:spChg>
        <pc:spChg chg="mod">
          <ac:chgData name="Wang Lu" userId="0624d27f-1893-4f5c-bf1e-25397e0256ed" providerId="ADAL" clId="{54FC64A2-DA61-4606-BEF0-4274DD18EF64}" dt="2022-01-05T14:20:49.574" v="2214"/>
          <ac:spMkLst>
            <pc:docMk/>
            <pc:sldMk cId="2669339518" sldId="494"/>
            <ac:spMk id="63" creationId="{E79F9A40-4AAD-4E62-B9BF-D9D369484BBF}"/>
          </ac:spMkLst>
        </pc:spChg>
        <pc:spChg chg="add mod">
          <ac:chgData name="Wang Lu" userId="0624d27f-1893-4f5c-bf1e-25397e0256ed" providerId="ADAL" clId="{54FC64A2-DA61-4606-BEF0-4274DD18EF64}" dt="2022-01-06T03:03:07.469" v="3472" actId="1076"/>
          <ac:spMkLst>
            <pc:docMk/>
            <pc:sldMk cId="2669339518" sldId="494"/>
            <ac:spMk id="64" creationId="{88316C45-3FFF-46A2-B236-FAD453625898}"/>
          </ac:spMkLst>
        </pc:spChg>
        <pc:grpChg chg="add mod">
          <ac:chgData name="Wang Lu" userId="0624d27f-1893-4f5c-bf1e-25397e0256ed" providerId="ADAL" clId="{54FC64A2-DA61-4606-BEF0-4274DD18EF64}" dt="2022-01-06T03:07:47.007" v="3475" actId="1076"/>
          <ac:grpSpMkLst>
            <pc:docMk/>
            <pc:sldMk cId="2669339518" sldId="494"/>
            <ac:grpSpMk id="6" creationId="{A7AA6DA6-FF7F-4C21-A51A-84948A566E60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7" creationId="{F0564C41-CD0C-4C5A-BF4A-D53C4E47C9FC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8" creationId="{82536AD3-0384-44A5-99FC-98FC7C86C7D2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9" creationId="{7F2D37A3-091B-4F81-AB96-C98D76AC1959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10" creationId="{A98E2347-6B39-41E2-8F2F-BC22301F5202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11" creationId="{C9DD9C9F-2D1D-468B-9ED5-5623186F6281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12" creationId="{2AAD9B9C-9633-4CC7-B665-CE021A042EAB}"/>
          </ac:grpSpMkLst>
        </pc:grpChg>
        <pc:grpChg chg="mod">
          <ac:chgData name="Wang Lu" userId="0624d27f-1893-4f5c-bf1e-25397e0256ed" providerId="ADAL" clId="{54FC64A2-DA61-4606-BEF0-4274DD18EF64}" dt="2022-01-05T14:20:17.833" v="2211"/>
          <ac:grpSpMkLst>
            <pc:docMk/>
            <pc:sldMk cId="2669339518" sldId="494"/>
            <ac:grpSpMk id="14" creationId="{69875D34-3F08-4EF5-8137-6FDD5A80FF10}"/>
          </ac:grpSpMkLst>
        </pc:grpChg>
        <pc:grpChg chg="add del mod">
          <ac:chgData name="Wang Lu" userId="0624d27f-1893-4f5c-bf1e-25397e0256ed" providerId="ADAL" clId="{54FC64A2-DA61-4606-BEF0-4274DD18EF64}" dt="2022-01-06T03:02:36.731" v="3465" actId="478"/>
          <ac:grpSpMkLst>
            <pc:docMk/>
            <pc:sldMk cId="2669339518" sldId="494"/>
            <ac:grpSpMk id="54" creationId="{F9F5B192-AA5C-4335-BBA6-33C393CD2CAA}"/>
          </ac:grpSpMkLst>
        </pc:grp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13" creationId="{FC84171F-5106-4D64-BB59-200C1340C83E}"/>
          </ac:picMkLst>
        </pc:pic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22" creationId="{C142DBA9-6BBC-4DFA-A45C-A7DAE1FB3DBC}"/>
          </ac:picMkLst>
        </pc:pic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27" creationId="{20B0761A-9F03-4035-B74E-D23229A1EF5F}"/>
          </ac:picMkLst>
        </pc:pic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34" creationId="{7709A987-2571-4EB3-8255-A4CDF78FAF32}"/>
          </ac:picMkLst>
        </pc:pic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41" creationId="{FE5ADE74-175B-46F2-9FC3-D3F7AE9D8BB8}"/>
          </ac:picMkLst>
        </pc:picChg>
        <pc:picChg chg="mod">
          <ac:chgData name="Wang Lu" userId="0624d27f-1893-4f5c-bf1e-25397e0256ed" providerId="ADAL" clId="{54FC64A2-DA61-4606-BEF0-4274DD18EF64}" dt="2022-01-05T14:20:17.833" v="2211"/>
          <ac:picMkLst>
            <pc:docMk/>
            <pc:sldMk cId="2669339518" sldId="494"/>
            <ac:picMk id="48" creationId="{DCA1FDBE-92EA-400C-939B-F282BAAFF042}"/>
          </ac:picMkLst>
        </pc:picChg>
        <pc:picChg chg="mod">
          <ac:chgData name="Wang Lu" userId="0624d27f-1893-4f5c-bf1e-25397e0256ed" providerId="ADAL" clId="{54FC64A2-DA61-4606-BEF0-4274DD18EF64}" dt="2022-01-05T14:20:49.574" v="2214"/>
          <ac:picMkLst>
            <pc:docMk/>
            <pc:sldMk cId="2669339518" sldId="494"/>
            <ac:picMk id="55" creationId="{B0142DE8-759B-4B3C-AE67-57A471687992}"/>
          </ac:picMkLst>
        </pc:picChg>
        <pc:cxnChg chg="mod">
          <ac:chgData name="Wang Lu" userId="0624d27f-1893-4f5c-bf1e-25397e0256ed" providerId="ADAL" clId="{54FC64A2-DA61-4606-BEF0-4274DD18EF64}" dt="2022-01-05T14:20:17.833" v="2211"/>
          <ac:cxnSpMkLst>
            <pc:docMk/>
            <pc:sldMk cId="2669339518" sldId="494"/>
            <ac:cxnSpMk id="15" creationId="{BE00061B-E9FB-4853-B3C3-E410EC480396}"/>
          </ac:cxnSpMkLst>
        </pc:cxnChg>
        <pc:cxnChg chg="mod">
          <ac:chgData name="Wang Lu" userId="0624d27f-1893-4f5c-bf1e-25397e0256ed" providerId="ADAL" clId="{54FC64A2-DA61-4606-BEF0-4274DD18EF64}" dt="2022-01-05T14:20:17.833" v="2211"/>
          <ac:cxnSpMkLst>
            <pc:docMk/>
            <pc:sldMk cId="2669339518" sldId="494"/>
            <ac:cxnSpMk id="17" creationId="{56204588-16F1-4861-B310-93AB1792BC56}"/>
          </ac:cxnSpMkLst>
        </pc:cxnChg>
        <pc:cxnChg chg="mod">
          <ac:chgData name="Wang Lu" userId="0624d27f-1893-4f5c-bf1e-25397e0256ed" providerId="ADAL" clId="{54FC64A2-DA61-4606-BEF0-4274DD18EF64}" dt="2022-01-05T14:20:17.833" v="2211"/>
          <ac:cxnSpMkLst>
            <pc:docMk/>
            <pc:sldMk cId="2669339518" sldId="494"/>
            <ac:cxnSpMk id="20" creationId="{4A59AC72-3A00-4B06-BE65-5A1159C0EEEE}"/>
          </ac:cxnSpMkLst>
        </pc:cxnChg>
      </pc:sldChg>
      <pc:sldChg chg="addSp delSp modSp add del mod ord">
        <pc:chgData name="Wang Lu" userId="0624d27f-1893-4f5c-bf1e-25397e0256ed" providerId="ADAL" clId="{54FC64A2-DA61-4606-BEF0-4274DD18EF64}" dt="2022-01-06T03:23:41.915" v="3665" actId="47"/>
        <pc:sldMkLst>
          <pc:docMk/>
          <pc:sldMk cId="2978527216" sldId="495"/>
        </pc:sldMkLst>
        <pc:spChg chg="del">
          <ac:chgData name="Wang Lu" userId="0624d27f-1893-4f5c-bf1e-25397e0256ed" providerId="ADAL" clId="{54FC64A2-DA61-4606-BEF0-4274DD18EF64}" dt="2022-01-05T14:27:10.400" v="2356" actId="478"/>
          <ac:spMkLst>
            <pc:docMk/>
            <pc:sldMk cId="2978527216" sldId="495"/>
            <ac:spMk id="2" creationId="{6D99341D-25A5-4C96-9B60-903716A89E7D}"/>
          </ac:spMkLst>
        </pc:spChg>
        <pc:spChg chg="mod">
          <ac:chgData name="Wang Lu" userId="0624d27f-1893-4f5c-bf1e-25397e0256ed" providerId="ADAL" clId="{54FC64A2-DA61-4606-BEF0-4274DD18EF64}" dt="2022-01-05T14:27:02.818" v="2354" actId="20577"/>
          <ac:spMkLst>
            <pc:docMk/>
            <pc:sldMk cId="2978527216" sldId="495"/>
            <ac:spMk id="3" creationId="{F19A44D2-429B-4938-8949-27DF2C6118A5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8" creationId="{09556239-79F4-40E8-8340-E5319A75FB83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9" creationId="{C9B86513-0EB5-44F8-AF02-981729129F41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11" creationId="{446469E3-1900-4317-9096-EE9FAC904FE3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12" creationId="{1A3983B8-B6F1-4380-9386-81778C2E3485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14" creationId="{A582EB90-0F88-404A-9C21-336194D3D510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15" creationId="{EDD7BE5E-D830-4729-90C6-36A0772B2B2D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16" creationId="{E99FBE9C-CD8A-4BA0-8FF0-F9FEB2174C65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0" creationId="{DB89959D-D56D-4818-9488-75ACCDBEDA5E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1" creationId="{800594A5-1483-4474-AED0-ACBCA773D7A2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4" creationId="{909286AD-3AC3-4387-9FC1-641833D7A6F3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5" creationId="{F63ACD03-50C7-4934-AB9E-CE43FBDA5CA1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6" creationId="{97850C20-D1AC-4FE9-B2F0-4114FD509EF7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8" creationId="{766A1086-EAA3-47D0-8C16-44DE316FEE79}"/>
          </ac:spMkLst>
        </pc:spChg>
        <pc:spChg chg="mod">
          <ac:chgData name="Wang Lu" userId="0624d27f-1893-4f5c-bf1e-25397e0256ed" providerId="ADAL" clId="{54FC64A2-DA61-4606-BEF0-4274DD18EF64}" dt="2022-01-05T14:27:07.081" v="2355"/>
          <ac:spMkLst>
            <pc:docMk/>
            <pc:sldMk cId="2978527216" sldId="495"/>
            <ac:spMk id="29" creationId="{93509261-BE1E-44AB-832D-60DCC59C1737}"/>
          </ac:spMkLst>
        </pc:spChg>
        <pc:grpChg chg="add mod">
          <ac:chgData name="Wang Lu" userId="0624d27f-1893-4f5c-bf1e-25397e0256ed" providerId="ADAL" clId="{54FC64A2-DA61-4606-BEF0-4274DD18EF64}" dt="2022-01-05T14:27:13.345" v="2357" actId="1076"/>
          <ac:grpSpMkLst>
            <pc:docMk/>
            <pc:sldMk cId="2978527216" sldId="495"/>
            <ac:grpSpMk id="6" creationId="{3E59AA72-BD7B-4279-9DBC-007DA3E46DF7}"/>
          </ac:grpSpMkLst>
        </pc:grpChg>
        <pc:picChg chg="mod">
          <ac:chgData name="Wang Lu" userId="0624d27f-1893-4f5c-bf1e-25397e0256ed" providerId="ADAL" clId="{54FC64A2-DA61-4606-BEF0-4274DD18EF64}" dt="2022-01-05T14:27:07.081" v="2355"/>
          <ac:picMkLst>
            <pc:docMk/>
            <pc:sldMk cId="2978527216" sldId="495"/>
            <ac:picMk id="7" creationId="{6B63B6D0-B5FE-42E7-A097-91B9C705413F}"/>
          </ac:picMkLst>
        </pc:pic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10" creationId="{F09AEE01-6790-4C9F-87E8-0A10B12E73B5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13" creationId="{665AE06C-719B-476E-9854-853A0571BB82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17" creationId="{526A698A-AD23-49AC-98A1-DE66B98438B4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18" creationId="{252E3DE8-5245-4A3B-BA1E-D79509075F2D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19" creationId="{799E1DEE-D86A-4F8E-8002-6B8ECA651152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22" creationId="{EC505985-01A3-4B21-92D1-5C4FA00D9E12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23" creationId="{4D5499DE-545C-4267-A81F-9781E22E6EEF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27" creationId="{43AFD482-726C-4604-9031-035FFDA43C4D}"/>
          </ac:cxnSpMkLst>
        </pc:cxnChg>
        <pc:cxnChg chg="mod">
          <ac:chgData name="Wang Lu" userId="0624d27f-1893-4f5c-bf1e-25397e0256ed" providerId="ADAL" clId="{54FC64A2-DA61-4606-BEF0-4274DD18EF64}" dt="2022-01-05T14:27:07.081" v="2355"/>
          <ac:cxnSpMkLst>
            <pc:docMk/>
            <pc:sldMk cId="2978527216" sldId="495"/>
            <ac:cxnSpMk id="30" creationId="{CC5484AB-E872-4E4D-80FC-E67CF19840B4}"/>
          </ac:cxnSpMkLst>
        </pc:cxnChg>
      </pc:sldChg>
      <pc:sldChg chg="addSp delSp modSp new mod ord">
        <pc:chgData name="Wang Lu" userId="0624d27f-1893-4f5c-bf1e-25397e0256ed" providerId="ADAL" clId="{54FC64A2-DA61-4606-BEF0-4274DD18EF64}" dt="2022-01-05T12:29:33.115" v="1053" actId="1076"/>
        <pc:sldMkLst>
          <pc:docMk/>
          <pc:sldMk cId="3552762222" sldId="496"/>
        </pc:sldMkLst>
        <pc:spChg chg="del">
          <ac:chgData name="Wang Lu" userId="0624d27f-1893-4f5c-bf1e-25397e0256ed" providerId="ADAL" clId="{54FC64A2-DA61-4606-BEF0-4274DD18EF64}" dt="2022-01-05T12:24:08.906" v="1027" actId="478"/>
          <ac:spMkLst>
            <pc:docMk/>
            <pc:sldMk cId="3552762222" sldId="496"/>
            <ac:spMk id="2" creationId="{62681396-B016-4620-ABAB-E532B91633F8}"/>
          </ac:spMkLst>
        </pc:spChg>
        <pc:spChg chg="del">
          <ac:chgData name="Wang Lu" userId="0624d27f-1893-4f5c-bf1e-25397e0256ed" providerId="ADAL" clId="{54FC64A2-DA61-4606-BEF0-4274DD18EF64}" dt="2022-01-05T12:20:20.761" v="925" actId="478"/>
          <ac:spMkLst>
            <pc:docMk/>
            <pc:sldMk cId="3552762222" sldId="496"/>
            <ac:spMk id="3" creationId="{77F37509-221D-4857-90AD-727B1A3FBB1F}"/>
          </ac:spMkLst>
        </pc:spChg>
        <pc:spChg chg="mod">
          <ac:chgData name="Wang Lu" userId="0624d27f-1893-4f5c-bf1e-25397e0256ed" providerId="ADAL" clId="{54FC64A2-DA61-4606-BEF0-4274DD18EF64}" dt="2022-01-05T12:28:45.962" v="1048" actId="20577"/>
          <ac:spMkLst>
            <pc:docMk/>
            <pc:sldMk cId="3552762222" sldId="496"/>
            <ac:spMk id="4" creationId="{D93C65BF-84DC-4B06-A370-FF294AB89A3C}"/>
          </ac:spMkLst>
        </pc:spChg>
        <pc:picChg chg="add mod">
          <ac:chgData name="Wang Lu" userId="0624d27f-1893-4f5c-bf1e-25397e0256ed" providerId="ADAL" clId="{54FC64A2-DA61-4606-BEF0-4274DD18EF64}" dt="2022-01-05T12:29:33.115" v="1053" actId="1076"/>
          <ac:picMkLst>
            <pc:docMk/>
            <pc:sldMk cId="3552762222" sldId="496"/>
            <ac:picMk id="2050" creationId="{41E83358-88A0-4B33-8D76-2F660E615F33}"/>
          </ac:picMkLst>
        </pc:picChg>
      </pc:sldChg>
      <pc:sldChg chg="delSp modSp add del mod">
        <pc:chgData name="Wang Lu" userId="0624d27f-1893-4f5c-bf1e-25397e0256ed" providerId="ADAL" clId="{54FC64A2-DA61-4606-BEF0-4274DD18EF64}" dt="2022-01-05T12:59:40.800" v="1274" actId="47"/>
        <pc:sldMkLst>
          <pc:docMk/>
          <pc:sldMk cId="3317920058" sldId="497"/>
        </pc:sldMkLst>
        <pc:spChg chg="mod">
          <ac:chgData name="Wang Lu" userId="0624d27f-1893-4f5c-bf1e-25397e0256ed" providerId="ADAL" clId="{54FC64A2-DA61-4606-BEF0-4274DD18EF64}" dt="2022-01-05T12:58:04.347" v="1269" actId="20577"/>
          <ac:spMkLst>
            <pc:docMk/>
            <pc:sldMk cId="3317920058" sldId="497"/>
            <ac:spMk id="4" creationId="{D93C65BF-84DC-4B06-A370-FF294AB89A3C}"/>
          </ac:spMkLst>
        </pc:spChg>
        <pc:picChg chg="del mod">
          <ac:chgData name="Wang Lu" userId="0624d27f-1893-4f5c-bf1e-25397e0256ed" providerId="ADAL" clId="{54FC64A2-DA61-4606-BEF0-4274DD18EF64}" dt="2022-01-05T12:26:11" v="1033" actId="478"/>
          <ac:picMkLst>
            <pc:docMk/>
            <pc:sldMk cId="3317920058" sldId="497"/>
            <ac:picMk id="2050" creationId="{41E83358-88A0-4B33-8D76-2F660E615F33}"/>
          </ac:picMkLst>
        </pc:picChg>
      </pc:sldChg>
      <pc:sldChg chg="addSp delSp modSp new mod">
        <pc:chgData name="Wang Lu" userId="0624d27f-1893-4f5c-bf1e-25397e0256ed" providerId="ADAL" clId="{54FC64A2-DA61-4606-BEF0-4274DD18EF64}" dt="2022-01-05T12:44:41.922" v="1143" actId="1076"/>
        <pc:sldMkLst>
          <pc:docMk/>
          <pc:sldMk cId="3546847664" sldId="498"/>
        </pc:sldMkLst>
        <pc:spChg chg="del">
          <ac:chgData name="Wang Lu" userId="0624d27f-1893-4f5c-bf1e-25397e0256ed" providerId="ADAL" clId="{54FC64A2-DA61-4606-BEF0-4274DD18EF64}" dt="2022-01-05T12:41:50.649" v="1055" actId="478"/>
          <ac:spMkLst>
            <pc:docMk/>
            <pc:sldMk cId="3546847664" sldId="498"/>
            <ac:spMk id="2" creationId="{E2CF0896-0D88-47CB-835C-4E28226F2952}"/>
          </ac:spMkLst>
        </pc:spChg>
        <pc:spChg chg="mod">
          <ac:chgData name="Wang Lu" userId="0624d27f-1893-4f5c-bf1e-25397e0256ed" providerId="ADAL" clId="{54FC64A2-DA61-4606-BEF0-4274DD18EF64}" dt="2022-01-05T12:42:21.576" v="1082" actId="20577"/>
          <ac:spMkLst>
            <pc:docMk/>
            <pc:sldMk cId="3546847664" sldId="498"/>
            <ac:spMk id="3" creationId="{210188DB-2EF6-49A3-B00D-E1011D9F3EF1}"/>
          </ac:spMkLst>
        </pc:spChg>
        <pc:spChg chg="mod">
          <ac:chgData name="Wang Lu" userId="0624d27f-1893-4f5c-bf1e-25397e0256ed" providerId="ADAL" clId="{54FC64A2-DA61-4606-BEF0-4274DD18EF64}" dt="2022-01-05T12:42:10.361" v="1063" actId="20577"/>
          <ac:spMkLst>
            <pc:docMk/>
            <pc:sldMk cId="3546847664" sldId="498"/>
            <ac:spMk id="4" creationId="{2E5F9408-ABB1-4E8E-88EF-498AF9405786}"/>
          </ac:spMkLst>
        </pc:spChg>
        <pc:spChg chg="add del mod">
          <ac:chgData name="Wang Lu" userId="0624d27f-1893-4f5c-bf1e-25397e0256ed" providerId="ADAL" clId="{54FC64A2-DA61-4606-BEF0-4274DD18EF64}" dt="2022-01-05T12:42:28.296" v="1085" actId="478"/>
          <ac:spMkLst>
            <pc:docMk/>
            <pc:sldMk cId="3546847664" sldId="498"/>
            <ac:spMk id="6" creationId="{CBD16D20-8C3F-48EF-81B0-9B62C75D9152}"/>
          </ac:spMkLst>
        </pc:spChg>
        <pc:spChg chg="add mod">
          <ac:chgData name="Wang Lu" userId="0624d27f-1893-4f5c-bf1e-25397e0256ed" providerId="ADAL" clId="{54FC64A2-DA61-4606-BEF0-4274DD18EF64}" dt="2022-01-05T12:44:39.348" v="1142" actId="1076"/>
          <ac:spMkLst>
            <pc:docMk/>
            <pc:sldMk cId="3546847664" sldId="498"/>
            <ac:spMk id="8" creationId="{9A37F573-063B-4F71-BEC9-0D68669B9F31}"/>
          </ac:spMkLst>
        </pc:spChg>
        <pc:spChg chg="add del mod">
          <ac:chgData name="Wang Lu" userId="0624d27f-1893-4f5c-bf1e-25397e0256ed" providerId="ADAL" clId="{54FC64A2-DA61-4606-BEF0-4274DD18EF64}" dt="2022-01-05T12:42:32.440" v="1086" actId="478"/>
          <ac:spMkLst>
            <pc:docMk/>
            <pc:sldMk cId="3546847664" sldId="498"/>
            <ac:spMk id="9" creationId="{4F0003EC-741B-4D6D-998D-0E4C4F964E6B}"/>
          </ac:spMkLst>
        </pc:spChg>
        <pc:picChg chg="add mod">
          <ac:chgData name="Wang Lu" userId="0624d27f-1893-4f5c-bf1e-25397e0256ed" providerId="ADAL" clId="{54FC64A2-DA61-4606-BEF0-4274DD18EF64}" dt="2022-01-05T12:44:41.922" v="1143" actId="1076"/>
          <ac:picMkLst>
            <pc:docMk/>
            <pc:sldMk cId="3546847664" sldId="498"/>
            <ac:picMk id="7" creationId="{17B774A7-B532-48CD-A1E7-012FF418B074}"/>
          </ac:picMkLst>
        </pc:picChg>
      </pc:sldChg>
      <pc:sldChg chg="addSp delSp modSp add mod modAnim">
        <pc:chgData name="Wang Lu" userId="0624d27f-1893-4f5c-bf1e-25397e0256ed" providerId="ADAL" clId="{54FC64A2-DA61-4606-BEF0-4274DD18EF64}" dt="2022-01-06T07:26:15.964" v="3897" actId="1037"/>
        <pc:sldMkLst>
          <pc:docMk/>
          <pc:sldMk cId="1908030176" sldId="499"/>
        </pc:sldMkLst>
        <pc:spChg chg="del">
          <ac:chgData name="Wang Lu" userId="0624d27f-1893-4f5c-bf1e-25397e0256ed" providerId="ADAL" clId="{54FC64A2-DA61-4606-BEF0-4274DD18EF64}" dt="2022-01-05T12:46:35.721" v="1146" actId="478"/>
          <ac:spMkLst>
            <pc:docMk/>
            <pc:sldMk cId="1908030176" sldId="499"/>
            <ac:spMk id="2" creationId="{99DF3A33-C53F-41F8-8437-FFBB09486357}"/>
          </ac:spMkLst>
        </pc:spChg>
        <pc:spChg chg="mod">
          <ac:chgData name="Wang Lu" userId="0624d27f-1893-4f5c-bf1e-25397e0256ed" providerId="ADAL" clId="{54FC64A2-DA61-4606-BEF0-4274DD18EF64}" dt="2022-01-05T12:49:49.785" v="1202" actId="20577"/>
          <ac:spMkLst>
            <pc:docMk/>
            <pc:sldMk cId="1908030176" sldId="499"/>
            <ac:spMk id="3" creationId="{C2CB8247-E6C3-4FE7-8138-C84828909244}"/>
          </ac:spMkLst>
        </pc:spChg>
        <pc:spChg chg="add del mod">
          <ac:chgData name="Wang Lu" userId="0624d27f-1893-4f5c-bf1e-25397e0256ed" providerId="ADAL" clId="{54FC64A2-DA61-4606-BEF0-4274DD18EF64}" dt="2022-01-05T12:46:38.779" v="1147" actId="478"/>
          <ac:spMkLst>
            <pc:docMk/>
            <pc:sldMk cId="1908030176" sldId="499"/>
            <ac:spMk id="27" creationId="{F3A0FF4C-38A2-463A-8E09-1631DF5984C8}"/>
          </ac:spMkLst>
        </pc:spChg>
        <pc:spChg chg="add mod">
          <ac:chgData name="Wang Lu" userId="0624d27f-1893-4f5c-bf1e-25397e0256ed" providerId="ADAL" clId="{54FC64A2-DA61-4606-BEF0-4274DD18EF64}" dt="2022-01-06T03:40:03.769" v="3848" actId="20577"/>
          <ac:spMkLst>
            <pc:docMk/>
            <pc:sldMk cId="1908030176" sldId="499"/>
            <ac:spMk id="31" creationId="{DF59AF21-C3EE-4622-99D8-F46299C38AA5}"/>
          </ac:spMkLst>
        </pc:spChg>
        <pc:spChg chg="add mod">
          <ac:chgData name="Wang Lu" userId="0624d27f-1893-4f5c-bf1e-25397e0256ed" providerId="ADAL" clId="{54FC64A2-DA61-4606-BEF0-4274DD18EF64}" dt="2022-01-06T03:40:14.233" v="3862" actId="1036"/>
          <ac:spMkLst>
            <pc:docMk/>
            <pc:sldMk cId="1908030176" sldId="499"/>
            <ac:spMk id="32" creationId="{AD65D364-244E-4D40-995A-2D062A8CD7AA}"/>
          </ac:spMkLst>
        </pc:spChg>
        <pc:spChg chg="add mod">
          <ac:chgData name="Wang Lu" userId="0624d27f-1893-4f5c-bf1e-25397e0256ed" providerId="ADAL" clId="{54FC64A2-DA61-4606-BEF0-4274DD18EF64}" dt="2022-01-06T03:40:14.233" v="3862" actId="1036"/>
          <ac:spMkLst>
            <pc:docMk/>
            <pc:sldMk cId="1908030176" sldId="499"/>
            <ac:spMk id="33" creationId="{D3BD40D9-4CD2-432A-88BC-03A56E6BB420}"/>
          </ac:spMkLst>
        </pc:spChg>
        <pc:spChg chg="del">
          <ac:chgData name="Wang Lu" userId="0624d27f-1893-4f5c-bf1e-25397e0256ed" providerId="ADAL" clId="{54FC64A2-DA61-4606-BEF0-4274DD18EF64}" dt="2022-01-05T12:46:31.017" v="1145" actId="478"/>
          <ac:spMkLst>
            <pc:docMk/>
            <pc:sldMk cId="1908030176" sldId="499"/>
            <ac:spMk id="45" creationId="{E33D6E4E-0041-4D5B-9F62-4808493F70A7}"/>
          </ac:spMkLst>
        </pc:spChg>
        <pc:grpChg chg="del">
          <ac:chgData name="Wang Lu" userId="0624d27f-1893-4f5c-bf1e-25397e0256ed" providerId="ADAL" clId="{54FC64A2-DA61-4606-BEF0-4274DD18EF64}" dt="2022-01-05T12:46:31.017" v="1145" actId="478"/>
          <ac:grpSpMkLst>
            <pc:docMk/>
            <pc:sldMk cId="1908030176" sldId="499"/>
            <ac:grpSpMk id="5" creationId="{E4B69BA1-85D0-4B9E-ACD4-AD3E7C46D49B}"/>
          </ac:grpSpMkLst>
        </pc:grpChg>
        <pc:picChg chg="add mod">
          <ac:chgData name="Wang Lu" userId="0624d27f-1893-4f5c-bf1e-25397e0256ed" providerId="ADAL" clId="{54FC64A2-DA61-4606-BEF0-4274DD18EF64}" dt="2022-01-06T03:40:14.233" v="3862" actId="1036"/>
          <ac:picMkLst>
            <pc:docMk/>
            <pc:sldMk cId="1908030176" sldId="499"/>
            <ac:picMk id="29" creationId="{60232C86-16AB-4A96-8BD6-32800AD4BC17}"/>
          </ac:picMkLst>
        </pc:picChg>
        <pc:picChg chg="add mod">
          <ac:chgData name="Wang Lu" userId="0624d27f-1893-4f5c-bf1e-25397e0256ed" providerId="ADAL" clId="{54FC64A2-DA61-4606-BEF0-4274DD18EF64}" dt="2022-01-06T07:26:15.964" v="3897" actId="1037"/>
          <ac:picMkLst>
            <pc:docMk/>
            <pc:sldMk cId="1908030176" sldId="499"/>
            <ac:picMk id="30" creationId="{775DF6E8-2424-490B-9AED-E073BB9F8352}"/>
          </ac:picMkLst>
        </pc:picChg>
      </pc:sldChg>
      <pc:sldChg chg="addSp delSp modSp add mod delAnim modAnim">
        <pc:chgData name="Wang Lu" userId="0624d27f-1893-4f5c-bf1e-25397e0256ed" providerId="ADAL" clId="{54FC64A2-DA61-4606-BEF0-4274DD18EF64}" dt="2022-01-06T06:07:22.938" v="3885"/>
        <pc:sldMkLst>
          <pc:docMk/>
          <pc:sldMk cId="1428555859" sldId="500"/>
        </pc:sldMkLst>
        <pc:spChg chg="add del mod">
          <ac:chgData name="Wang Lu" userId="0624d27f-1893-4f5c-bf1e-25397e0256ed" providerId="ADAL" clId="{54FC64A2-DA61-4606-BEF0-4274DD18EF64}" dt="2022-01-05T12:50:59.032" v="1211" actId="478"/>
          <ac:spMkLst>
            <pc:docMk/>
            <pc:sldMk cId="1428555859" sldId="500"/>
            <ac:spMk id="2" creationId="{F7CCA03E-B1C2-42BF-942D-9F277E9321BC}"/>
          </ac:spMkLst>
        </pc:spChg>
        <pc:spChg chg="add mod">
          <ac:chgData name="Wang Lu" userId="0624d27f-1893-4f5c-bf1e-25397e0256ed" providerId="ADAL" clId="{54FC64A2-DA61-4606-BEF0-4274DD18EF64}" dt="2022-01-05T12:52:50.780" v="1237" actId="20577"/>
          <ac:spMkLst>
            <pc:docMk/>
            <pc:sldMk cId="1428555859" sldId="500"/>
            <ac:spMk id="11" creationId="{8C9D1DF2-6FD9-4D33-8730-A38A6666E00A}"/>
          </ac:spMkLst>
        </pc:spChg>
        <pc:spChg chg="mod">
          <ac:chgData name="Wang Lu" userId="0624d27f-1893-4f5c-bf1e-25397e0256ed" providerId="ADAL" clId="{54FC64A2-DA61-4606-BEF0-4274DD18EF64}" dt="2022-01-05T12:51:21.182" v="1215"/>
          <ac:spMkLst>
            <pc:docMk/>
            <pc:sldMk cId="1428555859" sldId="500"/>
            <ac:spMk id="14" creationId="{36CE2EEC-DDEE-4DCA-BE0D-3B88F8816DDF}"/>
          </ac:spMkLst>
        </pc:spChg>
        <pc:spChg chg="mod">
          <ac:chgData name="Wang Lu" userId="0624d27f-1893-4f5c-bf1e-25397e0256ed" providerId="ADAL" clId="{54FC64A2-DA61-4606-BEF0-4274DD18EF64}" dt="2022-01-05T12:51:21.182" v="1215"/>
          <ac:spMkLst>
            <pc:docMk/>
            <pc:sldMk cId="1428555859" sldId="500"/>
            <ac:spMk id="15" creationId="{503AFB88-815F-43B4-BF94-F8393CB3E8F0}"/>
          </ac:spMkLst>
        </pc:spChg>
        <pc:spChg chg="mod">
          <ac:chgData name="Wang Lu" userId="0624d27f-1893-4f5c-bf1e-25397e0256ed" providerId="ADAL" clId="{54FC64A2-DA61-4606-BEF0-4274DD18EF64}" dt="2022-01-05T12:51:21.182" v="1215"/>
          <ac:spMkLst>
            <pc:docMk/>
            <pc:sldMk cId="1428555859" sldId="500"/>
            <ac:spMk id="18" creationId="{81A961BF-8804-48D2-8C90-75FCD4B8897C}"/>
          </ac:spMkLst>
        </pc:spChg>
        <pc:spChg chg="mod">
          <ac:chgData name="Wang Lu" userId="0624d27f-1893-4f5c-bf1e-25397e0256ed" providerId="ADAL" clId="{54FC64A2-DA61-4606-BEF0-4274DD18EF64}" dt="2022-01-05T12:51:21.182" v="1215"/>
          <ac:spMkLst>
            <pc:docMk/>
            <pc:sldMk cId="1428555859" sldId="500"/>
            <ac:spMk id="19" creationId="{A5525E98-F864-46E4-BA8F-C6D79E7D1EDA}"/>
          </ac:spMkLst>
        </pc:spChg>
        <pc:spChg chg="mod">
          <ac:chgData name="Wang Lu" userId="0624d27f-1893-4f5c-bf1e-25397e0256ed" providerId="ADAL" clId="{54FC64A2-DA61-4606-BEF0-4274DD18EF64}" dt="2022-01-05T12:51:21.182" v="1215"/>
          <ac:spMkLst>
            <pc:docMk/>
            <pc:sldMk cId="1428555859" sldId="500"/>
            <ac:spMk id="20" creationId="{481C176C-A0E0-4ABF-8990-583AC884EEA3}"/>
          </ac:spMkLst>
        </pc:spChg>
        <pc:spChg chg="mod">
          <ac:chgData name="Wang Lu" userId="0624d27f-1893-4f5c-bf1e-25397e0256ed" providerId="ADAL" clId="{54FC64A2-DA61-4606-BEF0-4274DD18EF64}" dt="2022-01-05T12:53:00.522" v="1240" actId="1076"/>
          <ac:spMkLst>
            <pc:docMk/>
            <pc:sldMk cId="1428555859" sldId="500"/>
            <ac:spMk id="21" creationId="{B2A54C14-E78F-42B7-904A-9FB9AF5CDEA5}"/>
          </ac:spMkLst>
        </pc:spChg>
        <pc:spChg chg="del">
          <ac:chgData name="Wang Lu" userId="0624d27f-1893-4f5c-bf1e-25397e0256ed" providerId="ADAL" clId="{54FC64A2-DA61-4606-BEF0-4274DD18EF64}" dt="2022-01-05T12:51:01.785" v="1212" actId="478"/>
          <ac:spMkLst>
            <pc:docMk/>
            <pc:sldMk cId="1428555859" sldId="500"/>
            <ac:spMk id="31" creationId="{DF59AF21-C3EE-4622-99D8-F46299C38AA5}"/>
          </ac:spMkLst>
        </pc:spChg>
        <pc:spChg chg="del">
          <ac:chgData name="Wang Lu" userId="0624d27f-1893-4f5c-bf1e-25397e0256ed" providerId="ADAL" clId="{54FC64A2-DA61-4606-BEF0-4274DD18EF64}" dt="2022-01-05T12:51:05.049" v="1214" actId="478"/>
          <ac:spMkLst>
            <pc:docMk/>
            <pc:sldMk cId="1428555859" sldId="500"/>
            <ac:spMk id="32" creationId="{AD65D364-244E-4D40-995A-2D062A8CD7AA}"/>
          </ac:spMkLst>
        </pc:spChg>
        <pc:spChg chg="del">
          <ac:chgData name="Wang Lu" userId="0624d27f-1893-4f5c-bf1e-25397e0256ed" providerId="ADAL" clId="{54FC64A2-DA61-4606-BEF0-4274DD18EF64}" dt="2022-01-05T12:51:03.498" v="1213" actId="478"/>
          <ac:spMkLst>
            <pc:docMk/>
            <pc:sldMk cId="1428555859" sldId="500"/>
            <ac:spMk id="33" creationId="{D3BD40D9-4CD2-432A-88BC-03A56E6BB420}"/>
          </ac:spMkLst>
        </pc:spChg>
        <pc:grpChg chg="add mod">
          <ac:chgData name="Wang Lu" userId="0624d27f-1893-4f5c-bf1e-25397e0256ed" providerId="ADAL" clId="{54FC64A2-DA61-4606-BEF0-4274DD18EF64}" dt="2022-01-05T12:52:56.560" v="1238" actId="1076"/>
          <ac:grpSpMkLst>
            <pc:docMk/>
            <pc:sldMk cId="1428555859" sldId="500"/>
            <ac:grpSpMk id="12" creationId="{7F10C552-4224-4EFC-A0FA-7ED64D7A50EF}"/>
          </ac:grpSpMkLst>
        </pc:grpChg>
        <pc:grpChg chg="add mod">
          <ac:chgData name="Wang Lu" userId="0624d27f-1893-4f5c-bf1e-25397e0256ed" providerId="ADAL" clId="{54FC64A2-DA61-4606-BEF0-4274DD18EF64}" dt="2022-01-05T12:52:29.583" v="1230" actId="1076"/>
          <ac:grpSpMkLst>
            <pc:docMk/>
            <pc:sldMk cId="1428555859" sldId="500"/>
            <ac:grpSpMk id="16" creationId="{0392A04B-8B46-4A01-AFB8-7EF17DE66F9A}"/>
          </ac:grpSpMkLst>
        </pc:grpChg>
        <pc:picChg chg="mod">
          <ac:chgData name="Wang Lu" userId="0624d27f-1893-4f5c-bf1e-25397e0256ed" providerId="ADAL" clId="{54FC64A2-DA61-4606-BEF0-4274DD18EF64}" dt="2022-01-05T12:51:21.182" v="1215"/>
          <ac:picMkLst>
            <pc:docMk/>
            <pc:sldMk cId="1428555859" sldId="500"/>
            <ac:picMk id="13" creationId="{B351FF00-ED4D-4530-B588-D625EA52809A}"/>
          </ac:picMkLst>
        </pc:picChg>
        <pc:picChg chg="mod">
          <ac:chgData name="Wang Lu" userId="0624d27f-1893-4f5c-bf1e-25397e0256ed" providerId="ADAL" clId="{54FC64A2-DA61-4606-BEF0-4274DD18EF64}" dt="2022-01-05T12:51:21.182" v="1215"/>
          <ac:picMkLst>
            <pc:docMk/>
            <pc:sldMk cId="1428555859" sldId="500"/>
            <ac:picMk id="17" creationId="{3B2167D9-63AB-4EC1-A98D-4C11A4536F4E}"/>
          </ac:picMkLst>
        </pc:picChg>
        <pc:picChg chg="del">
          <ac:chgData name="Wang Lu" userId="0624d27f-1893-4f5c-bf1e-25397e0256ed" providerId="ADAL" clId="{54FC64A2-DA61-4606-BEF0-4274DD18EF64}" dt="2022-01-05T12:50:57.048" v="1210" actId="478"/>
          <ac:picMkLst>
            <pc:docMk/>
            <pc:sldMk cId="1428555859" sldId="500"/>
            <ac:picMk id="29" creationId="{60232C86-16AB-4A96-8BD6-32800AD4BC17}"/>
          </ac:picMkLst>
        </pc:picChg>
        <pc:picChg chg="del">
          <ac:chgData name="Wang Lu" userId="0624d27f-1893-4f5c-bf1e-25397e0256ed" providerId="ADAL" clId="{54FC64A2-DA61-4606-BEF0-4274DD18EF64}" dt="2022-01-05T12:50:56.298" v="1209" actId="478"/>
          <ac:picMkLst>
            <pc:docMk/>
            <pc:sldMk cId="1428555859" sldId="500"/>
            <ac:picMk id="30" creationId="{775DF6E8-2424-490B-9AED-E073BB9F8352}"/>
          </ac:picMkLst>
        </pc:picChg>
      </pc:sldChg>
      <pc:sldChg chg="modSp new del mod">
        <pc:chgData name="Wang Lu" userId="0624d27f-1893-4f5c-bf1e-25397e0256ed" providerId="ADAL" clId="{54FC64A2-DA61-4606-BEF0-4274DD18EF64}" dt="2022-01-05T12:50:50.673" v="1207" actId="47"/>
        <pc:sldMkLst>
          <pc:docMk/>
          <pc:sldMk cId="3023298681" sldId="500"/>
        </pc:sldMkLst>
        <pc:spChg chg="mod">
          <ac:chgData name="Wang Lu" userId="0624d27f-1893-4f5c-bf1e-25397e0256ed" providerId="ADAL" clId="{54FC64A2-DA61-4606-BEF0-4274DD18EF64}" dt="2022-01-05T12:50:35.885" v="1205"/>
          <ac:spMkLst>
            <pc:docMk/>
            <pc:sldMk cId="3023298681" sldId="500"/>
            <ac:spMk id="3" creationId="{F6624B5C-04BB-42D7-B13B-E2E119A35910}"/>
          </ac:spMkLst>
        </pc:spChg>
        <pc:spChg chg="mod">
          <ac:chgData name="Wang Lu" userId="0624d27f-1893-4f5c-bf1e-25397e0256ed" providerId="ADAL" clId="{54FC64A2-DA61-4606-BEF0-4274DD18EF64}" dt="2022-01-05T12:50:45.174" v="1206" actId="108"/>
          <ac:spMkLst>
            <pc:docMk/>
            <pc:sldMk cId="3023298681" sldId="500"/>
            <ac:spMk id="4" creationId="{23CAC8A1-526B-43B2-AEEF-294FD88A541B}"/>
          </ac:spMkLst>
        </pc:spChg>
      </pc:sldChg>
      <pc:sldChg chg="add del">
        <pc:chgData name="Wang Lu" userId="0624d27f-1893-4f5c-bf1e-25397e0256ed" providerId="ADAL" clId="{54FC64A2-DA61-4606-BEF0-4274DD18EF64}" dt="2022-01-05T12:59:42.979" v="1275" actId="47"/>
        <pc:sldMkLst>
          <pc:docMk/>
          <pc:sldMk cId="234691174" sldId="501"/>
        </pc:sldMkLst>
      </pc:sldChg>
      <pc:sldChg chg="addSp delSp modSp new mod modAnim">
        <pc:chgData name="Wang Lu" userId="0624d27f-1893-4f5c-bf1e-25397e0256ed" providerId="ADAL" clId="{54FC64A2-DA61-4606-BEF0-4274DD18EF64}" dt="2022-01-06T03:21:27.528" v="3664"/>
        <pc:sldMkLst>
          <pc:docMk/>
          <pc:sldMk cId="3987851636" sldId="502"/>
        </pc:sldMkLst>
        <pc:spChg chg="del">
          <ac:chgData name="Wang Lu" userId="0624d27f-1893-4f5c-bf1e-25397e0256ed" providerId="ADAL" clId="{54FC64A2-DA61-4606-BEF0-4274DD18EF64}" dt="2022-01-05T13:47:16.383" v="1964" actId="478"/>
          <ac:spMkLst>
            <pc:docMk/>
            <pc:sldMk cId="3987851636" sldId="502"/>
            <ac:spMk id="2" creationId="{18462B8D-C056-44E9-A3BF-8A27540C571B}"/>
          </ac:spMkLst>
        </pc:spChg>
        <pc:spChg chg="mod">
          <ac:chgData name="Wang Lu" userId="0624d27f-1893-4f5c-bf1e-25397e0256ed" providerId="ADAL" clId="{54FC64A2-DA61-4606-BEF0-4274DD18EF64}" dt="2022-01-05T15:04:35.298" v="2901" actId="20577"/>
          <ac:spMkLst>
            <pc:docMk/>
            <pc:sldMk cId="3987851636" sldId="502"/>
            <ac:spMk id="3" creationId="{890A72E6-95F4-4161-B509-F7B4994DC939}"/>
          </ac:spMkLst>
        </pc:spChg>
        <pc:spChg chg="mod">
          <ac:chgData name="Wang Lu" userId="0624d27f-1893-4f5c-bf1e-25397e0256ed" providerId="ADAL" clId="{54FC64A2-DA61-4606-BEF0-4274DD18EF64}" dt="2022-01-05T12:59:28.618" v="1273" actId="6549"/>
          <ac:spMkLst>
            <pc:docMk/>
            <pc:sldMk cId="3987851636" sldId="502"/>
            <ac:spMk id="4" creationId="{2633A0B7-2484-4165-83C8-5372802E62FA}"/>
          </ac:spMkLst>
        </pc:spChg>
        <pc:spChg chg="mod">
          <ac:chgData name="Wang Lu" userId="0624d27f-1893-4f5c-bf1e-25397e0256ed" providerId="ADAL" clId="{54FC64A2-DA61-4606-BEF0-4274DD18EF64}" dt="2022-01-06T03:20:46.333" v="3661" actId="1076"/>
          <ac:spMkLst>
            <pc:docMk/>
            <pc:sldMk cId="3987851636" sldId="502"/>
            <ac:spMk id="5" creationId="{6920FA32-06C4-431F-87FC-8591C30DF895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3" creationId="{4ECDF268-8AA4-43A9-B17A-05CCBB0950F9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4" creationId="{09094E92-A4F5-474E-A6FF-EC7FC5692E65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5" creationId="{C188A8B2-9F5D-4E08-894B-9A0A41D84D6D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6" creationId="{DDA7A989-5F28-4C1E-AB6C-9491A8209854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7" creationId="{F2E3DD71-0871-430D-91CB-3558CCDE0B11}"/>
          </ac:spMkLst>
        </pc:spChg>
        <pc:spChg chg="mod">
          <ac:chgData name="Wang Lu" userId="0624d27f-1893-4f5c-bf1e-25397e0256ed" providerId="ADAL" clId="{54FC64A2-DA61-4606-BEF0-4274DD18EF64}" dt="2022-01-05T13:47:16.981" v="1965"/>
          <ac:spMkLst>
            <pc:docMk/>
            <pc:sldMk cId="3987851636" sldId="502"/>
            <ac:spMk id="18" creationId="{8FF44853-E639-4A63-A347-E6865A8E8A26}"/>
          </ac:spMkLst>
        </pc:spChg>
        <pc:spChg chg="add mod">
          <ac:chgData name="Wang Lu" userId="0624d27f-1893-4f5c-bf1e-25397e0256ed" providerId="ADAL" clId="{54FC64A2-DA61-4606-BEF0-4274DD18EF64}" dt="2022-01-06T03:20:35.815" v="3658" actId="164"/>
          <ac:spMkLst>
            <pc:docMk/>
            <pc:sldMk cId="3987851636" sldId="502"/>
            <ac:spMk id="22" creationId="{683D6BE2-CC89-4645-A93A-D9EAC760D2C8}"/>
          </ac:spMkLst>
        </pc:spChg>
        <pc:spChg chg="add mod">
          <ac:chgData name="Wang Lu" userId="0624d27f-1893-4f5c-bf1e-25397e0256ed" providerId="ADAL" clId="{54FC64A2-DA61-4606-BEF0-4274DD18EF64}" dt="2022-01-06T03:20:35.815" v="3658" actId="164"/>
          <ac:spMkLst>
            <pc:docMk/>
            <pc:sldMk cId="3987851636" sldId="502"/>
            <ac:spMk id="23" creationId="{1BBFA63C-77B0-44A8-9591-581B70FDF2B6}"/>
          </ac:spMkLst>
        </pc:spChg>
        <pc:spChg chg="del mod topLvl">
          <ac:chgData name="Wang Lu" userId="0624d27f-1893-4f5c-bf1e-25397e0256ed" providerId="ADAL" clId="{54FC64A2-DA61-4606-BEF0-4274DD18EF64}" dt="2022-01-05T14:09:08.207" v="2050" actId="478"/>
          <ac:spMkLst>
            <pc:docMk/>
            <pc:sldMk cId="3987851636" sldId="502"/>
            <ac:spMk id="29" creationId="{9F6314D8-85A9-46EC-86F5-04160F96891D}"/>
          </ac:spMkLst>
        </pc:spChg>
        <pc:spChg chg="del mod">
          <ac:chgData name="Wang Lu" userId="0624d27f-1893-4f5c-bf1e-25397e0256ed" providerId="ADAL" clId="{54FC64A2-DA61-4606-BEF0-4274DD18EF64}" dt="2022-01-05T14:08:51.441" v="2042" actId="478"/>
          <ac:spMkLst>
            <pc:docMk/>
            <pc:sldMk cId="3987851636" sldId="502"/>
            <ac:spMk id="30" creationId="{3311345B-48CF-4C98-866A-9C8992E35FE4}"/>
          </ac:spMkLst>
        </pc:spChg>
        <pc:spChg chg="del mod">
          <ac:chgData name="Wang Lu" userId="0624d27f-1893-4f5c-bf1e-25397e0256ed" providerId="ADAL" clId="{54FC64A2-DA61-4606-BEF0-4274DD18EF64}" dt="2022-01-05T14:09:00.225" v="2047" actId="478"/>
          <ac:spMkLst>
            <pc:docMk/>
            <pc:sldMk cId="3987851636" sldId="502"/>
            <ac:spMk id="32" creationId="{61701C62-0A83-441B-918C-3C0C5D1ED6D4}"/>
          </ac:spMkLst>
        </pc:spChg>
        <pc:spChg chg="del mod">
          <ac:chgData name="Wang Lu" userId="0624d27f-1893-4f5c-bf1e-25397e0256ed" providerId="ADAL" clId="{54FC64A2-DA61-4606-BEF0-4274DD18EF64}" dt="2022-01-05T14:09:02.751" v="2048" actId="478"/>
          <ac:spMkLst>
            <pc:docMk/>
            <pc:sldMk cId="3987851636" sldId="502"/>
            <ac:spMk id="33" creationId="{3C1385B3-F89F-4442-B113-230B22F8135E}"/>
          </ac:spMkLst>
        </pc:spChg>
        <pc:spChg chg="del mod">
          <ac:chgData name="Wang Lu" userId="0624d27f-1893-4f5c-bf1e-25397e0256ed" providerId="ADAL" clId="{54FC64A2-DA61-4606-BEF0-4274DD18EF64}" dt="2022-01-05T14:09:05.568" v="2049" actId="478"/>
          <ac:spMkLst>
            <pc:docMk/>
            <pc:sldMk cId="3987851636" sldId="502"/>
            <ac:spMk id="34" creationId="{112CD156-706F-46CF-B55B-A3273415B7F3}"/>
          </ac:spMkLst>
        </pc:spChg>
        <pc:spChg chg="mod">
          <ac:chgData name="Wang Lu" userId="0624d27f-1893-4f5c-bf1e-25397e0256ed" providerId="ADAL" clId="{54FC64A2-DA61-4606-BEF0-4274DD18EF64}" dt="2022-01-05T14:15:01.351" v="2093" actId="1076"/>
          <ac:spMkLst>
            <pc:docMk/>
            <pc:sldMk cId="3987851636" sldId="502"/>
            <ac:spMk id="37" creationId="{3270A0A7-0925-4337-89CD-8902EA0AEA60}"/>
          </ac:spMkLst>
        </pc:spChg>
        <pc:spChg chg="del mod">
          <ac:chgData name="Wang Lu" userId="0624d27f-1893-4f5c-bf1e-25397e0256ed" providerId="ADAL" clId="{54FC64A2-DA61-4606-BEF0-4274DD18EF64}" dt="2022-01-05T14:09:10.511" v="2051" actId="478"/>
          <ac:spMkLst>
            <pc:docMk/>
            <pc:sldMk cId="3987851636" sldId="502"/>
            <ac:spMk id="38" creationId="{BE73F65A-4093-4A7B-B9ED-826D24B88E52}"/>
          </ac:spMkLst>
        </pc:spChg>
        <pc:spChg chg="del mod">
          <ac:chgData name="Wang Lu" userId="0624d27f-1893-4f5c-bf1e-25397e0256ed" providerId="ADAL" clId="{54FC64A2-DA61-4606-BEF0-4274DD18EF64}" dt="2022-01-05T14:09:13.008" v="2052" actId="478"/>
          <ac:spMkLst>
            <pc:docMk/>
            <pc:sldMk cId="3987851636" sldId="502"/>
            <ac:spMk id="39" creationId="{89A440DA-E6BB-4124-B60F-D8478FC42C70}"/>
          </ac:spMkLst>
        </pc:spChg>
        <pc:spChg chg="add mod">
          <ac:chgData name="Wang Lu" userId="0624d27f-1893-4f5c-bf1e-25397e0256ed" providerId="ADAL" clId="{54FC64A2-DA61-4606-BEF0-4274DD18EF64}" dt="2022-01-05T14:15:31.864" v="2100" actId="1076"/>
          <ac:spMkLst>
            <pc:docMk/>
            <pc:sldMk cId="3987851636" sldId="502"/>
            <ac:spMk id="40" creationId="{A3B0E4E6-44C7-462A-8B37-C48B96B50EF8}"/>
          </ac:spMkLst>
        </pc:spChg>
        <pc:spChg chg="add mod">
          <ac:chgData name="Wang Lu" userId="0624d27f-1893-4f5c-bf1e-25397e0256ed" providerId="ADAL" clId="{54FC64A2-DA61-4606-BEF0-4274DD18EF64}" dt="2022-01-05T14:15:29.667" v="2099" actId="1076"/>
          <ac:spMkLst>
            <pc:docMk/>
            <pc:sldMk cId="3987851636" sldId="502"/>
            <ac:spMk id="41" creationId="{4CFE9D1F-97D0-4907-83EE-64C0622C62B3}"/>
          </ac:spMkLst>
        </pc:spChg>
        <pc:grpChg chg="add mod">
          <ac:chgData name="Wang Lu" userId="0624d27f-1893-4f5c-bf1e-25397e0256ed" providerId="ADAL" clId="{54FC64A2-DA61-4606-BEF0-4274DD18EF64}" dt="2022-01-06T03:20:35.815" v="3658" actId="164"/>
          <ac:grpSpMkLst>
            <pc:docMk/>
            <pc:sldMk cId="3987851636" sldId="502"/>
            <ac:grpSpMk id="2" creationId="{DDA98564-B67E-4818-AD14-38C3114EBB7F}"/>
          </ac:grpSpMkLst>
        </pc:grpChg>
        <pc:grpChg chg="add del mod">
          <ac:chgData name="Wang Lu" userId="0624d27f-1893-4f5c-bf1e-25397e0256ed" providerId="ADAL" clId="{54FC64A2-DA61-4606-BEF0-4274DD18EF64}" dt="2022-01-05T14:05:14.703" v="1969" actId="478"/>
          <ac:grpSpMkLst>
            <pc:docMk/>
            <pc:sldMk cId="3987851636" sldId="502"/>
            <ac:grpSpMk id="6" creationId="{C1A8C303-E885-4119-89DE-2993ABD904CA}"/>
          </ac:grpSpMkLst>
        </pc:grpChg>
        <pc:grpChg chg="add del mod">
          <ac:chgData name="Wang Lu" userId="0624d27f-1893-4f5c-bf1e-25397e0256ed" providerId="ADAL" clId="{54FC64A2-DA61-4606-BEF0-4274DD18EF64}" dt="2022-01-05T14:09:08.207" v="2050" actId="478"/>
          <ac:grpSpMkLst>
            <pc:docMk/>
            <pc:sldMk cId="3987851636" sldId="502"/>
            <ac:grpSpMk id="24" creationId="{D1092CAD-CA2C-4095-9719-8403F3C71BFD}"/>
          </ac:grpSpMkLst>
        </pc:grpChg>
        <pc:grpChg chg="mod topLvl">
          <ac:chgData name="Wang Lu" userId="0624d27f-1893-4f5c-bf1e-25397e0256ed" providerId="ADAL" clId="{54FC64A2-DA61-4606-BEF0-4274DD18EF64}" dt="2022-01-05T14:15:24.878" v="2098" actId="1076"/>
          <ac:grpSpMkLst>
            <pc:docMk/>
            <pc:sldMk cId="3987851636" sldId="502"/>
            <ac:grpSpMk id="25" creationId="{1E1B1CC8-94CF-4648-B55E-9B49185101EC}"/>
          </ac:grpSpMkLst>
        </pc:grpChg>
        <pc:grpChg chg="del mod">
          <ac:chgData name="Wang Lu" userId="0624d27f-1893-4f5c-bf1e-25397e0256ed" providerId="ADAL" clId="{54FC64A2-DA61-4606-BEF0-4274DD18EF64}" dt="2022-01-05T14:09:05.568" v="2049" actId="478"/>
          <ac:grpSpMkLst>
            <pc:docMk/>
            <pc:sldMk cId="3987851636" sldId="502"/>
            <ac:grpSpMk id="26" creationId="{8A8AC0C7-1D0C-4D1A-97EA-6AC74A45E407}"/>
          </ac:grpSpMkLst>
        </pc:grp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7" creationId="{9F4E0FA9-3800-4D0F-8F1D-9B631842FF31}"/>
          </ac:picMkLst>
        </pc:pic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8" creationId="{F42D9AB5-22FD-4856-A180-02CBC0EE060B}"/>
          </ac:picMkLst>
        </pc:pic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9" creationId="{930CD8CE-461B-4016-8091-3A4BCA0AC2C1}"/>
          </ac:picMkLst>
        </pc:pic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10" creationId="{EFFD6C12-8997-4C84-999E-AC3798877B92}"/>
          </ac:picMkLst>
        </pc:pic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11" creationId="{5D960753-CB2E-49A3-BF86-11D64C529FB5}"/>
          </ac:picMkLst>
        </pc:picChg>
        <pc:picChg chg="mod">
          <ac:chgData name="Wang Lu" userId="0624d27f-1893-4f5c-bf1e-25397e0256ed" providerId="ADAL" clId="{54FC64A2-DA61-4606-BEF0-4274DD18EF64}" dt="2022-01-05T13:47:16.981" v="1965"/>
          <ac:picMkLst>
            <pc:docMk/>
            <pc:sldMk cId="3987851636" sldId="502"/>
            <ac:picMk id="12" creationId="{19EC640C-079F-466A-B5E3-56C512FB320F}"/>
          </ac:picMkLst>
        </pc:picChg>
        <pc:picChg chg="add mod">
          <ac:chgData name="Wang Lu" userId="0624d27f-1893-4f5c-bf1e-25397e0256ed" providerId="ADAL" clId="{54FC64A2-DA61-4606-BEF0-4274DD18EF64}" dt="2022-01-06T03:20:35.815" v="3658" actId="164"/>
          <ac:picMkLst>
            <pc:docMk/>
            <pc:sldMk cId="3987851636" sldId="502"/>
            <ac:picMk id="20" creationId="{167090CF-0409-49A3-98CA-0539478D4A1A}"/>
          </ac:picMkLst>
        </pc:picChg>
        <pc:picChg chg="del mod">
          <ac:chgData name="Wang Lu" userId="0624d27f-1893-4f5c-bf1e-25397e0256ed" providerId="ADAL" clId="{54FC64A2-DA61-4606-BEF0-4274DD18EF64}" dt="2022-01-05T14:08:53.377" v="2043" actId="478"/>
          <ac:picMkLst>
            <pc:docMk/>
            <pc:sldMk cId="3987851636" sldId="502"/>
            <ac:picMk id="27" creationId="{8A601D16-1141-43ED-86CC-65A184AADCD6}"/>
          </ac:picMkLst>
        </pc:picChg>
        <pc:picChg chg="del mod">
          <ac:chgData name="Wang Lu" userId="0624d27f-1893-4f5c-bf1e-25397e0256ed" providerId="ADAL" clId="{54FC64A2-DA61-4606-BEF0-4274DD18EF64}" dt="2022-01-05T14:08:49.297" v="2041" actId="478"/>
          <ac:picMkLst>
            <pc:docMk/>
            <pc:sldMk cId="3987851636" sldId="502"/>
            <ac:picMk id="28" creationId="{65AD59EC-F934-4B97-837C-3313ECC1B5B8}"/>
          </ac:picMkLst>
        </pc:picChg>
        <pc:picChg chg="del mod">
          <ac:chgData name="Wang Lu" userId="0624d27f-1893-4f5c-bf1e-25397e0256ed" providerId="ADAL" clId="{54FC64A2-DA61-4606-BEF0-4274DD18EF64}" dt="2022-01-05T14:08:57.969" v="2046" actId="478"/>
          <ac:picMkLst>
            <pc:docMk/>
            <pc:sldMk cId="3987851636" sldId="502"/>
            <ac:picMk id="31" creationId="{27592AC8-9A61-4A3C-B6AF-0971A3126350}"/>
          </ac:picMkLst>
        </pc:picChg>
        <pc:picChg chg="mod">
          <ac:chgData name="Wang Lu" userId="0624d27f-1893-4f5c-bf1e-25397e0256ed" providerId="ADAL" clId="{54FC64A2-DA61-4606-BEF0-4274DD18EF64}" dt="2022-01-05T14:11:32.752" v="2085" actId="1076"/>
          <ac:picMkLst>
            <pc:docMk/>
            <pc:sldMk cId="3987851636" sldId="502"/>
            <ac:picMk id="35" creationId="{24D24CC8-98E8-408D-86FA-FECFBDA14006}"/>
          </ac:picMkLst>
        </pc:picChg>
        <pc:picChg chg="del mod">
          <ac:chgData name="Wang Lu" userId="0624d27f-1893-4f5c-bf1e-25397e0256ed" providerId="ADAL" clId="{54FC64A2-DA61-4606-BEF0-4274DD18EF64}" dt="2022-01-05T14:14:33.792" v="2087" actId="478"/>
          <ac:picMkLst>
            <pc:docMk/>
            <pc:sldMk cId="3987851636" sldId="502"/>
            <ac:picMk id="36" creationId="{2FC53150-FBB3-4982-8F5F-E23021CCAF30}"/>
          </ac:picMkLst>
        </pc:picChg>
        <pc:picChg chg="add mod">
          <ac:chgData name="Wang Lu" userId="0624d27f-1893-4f5c-bf1e-25397e0256ed" providerId="ADAL" clId="{54FC64A2-DA61-4606-BEF0-4274DD18EF64}" dt="2022-01-05T14:15:22.739" v="2097" actId="1076"/>
          <ac:picMkLst>
            <pc:docMk/>
            <pc:sldMk cId="3987851636" sldId="502"/>
            <ac:picMk id="42" creationId="{1F37136F-E04F-4FE0-86EE-EB54837925D0}"/>
          </ac:picMkLst>
        </pc:picChg>
      </pc:sldChg>
      <pc:sldChg chg="addSp delSp modSp add mod ord modAnim">
        <pc:chgData name="Wang Lu" userId="0624d27f-1893-4f5c-bf1e-25397e0256ed" providerId="ADAL" clId="{54FC64A2-DA61-4606-BEF0-4274DD18EF64}" dt="2022-01-06T03:17:48.548" v="3639" actId="1076"/>
        <pc:sldMkLst>
          <pc:docMk/>
          <pc:sldMk cId="4065224746" sldId="503"/>
        </pc:sldMkLst>
        <pc:spChg chg="del">
          <ac:chgData name="Wang Lu" userId="0624d27f-1893-4f5c-bf1e-25397e0256ed" providerId="ADAL" clId="{54FC64A2-DA61-4606-BEF0-4274DD18EF64}" dt="2022-01-05T13:15:38.183" v="1528"/>
          <ac:spMkLst>
            <pc:docMk/>
            <pc:sldMk cId="4065224746" sldId="503"/>
            <ac:spMk id="2" creationId="{18462B8D-C056-44E9-A3BF-8A27540C571B}"/>
          </ac:spMkLst>
        </pc:spChg>
        <pc:spChg chg="mod">
          <ac:chgData name="Wang Lu" userId="0624d27f-1893-4f5c-bf1e-25397e0256ed" providerId="ADAL" clId="{54FC64A2-DA61-4606-BEF0-4274DD18EF64}" dt="2022-01-05T15:04:15.730" v="2893" actId="20577"/>
          <ac:spMkLst>
            <pc:docMk/>
            <pc:sldMk cId="4065224746" sldId="503"/>
            <ac:spMk id="3" creationId="{890A72E6-95F4-4161-B509-F7B4994DC939}"/>
          </ac:spMkLst>
        </pc:spChg>
        <pc:spChg chg="add del mod">
          <ac:chgData name="Wang Lu" userId="0624d27f-1893-4f5c-bf1e-25397e0256ed" providerId="ADAL" clId="{54FC64A2-DA61-4606-BEF0-4274DD18EF64}" dt="2022-01-06T03:16:45.065" v="3630" actId="478"/>
          <ac:spMkLst>
            <pc:docMk/>
            <pc:sldMk cId="4065224746" sldId="503"/>
            <ac:spMk id="7" creationId="{BB318805-B0B2-4478-9876-59C4AE94659B}"/>
          </ac:spMkLst>
        </pc:spChg>
        <pc:spChg chg="add del mod">
          <ac:chgData name="Wang Lu" userId="0624d27f-1893-4f5c-bf1e-25397e0256ed" providerId="ADAL" clId="{54FC64A2-DA61-4606-BEF0-4274DD18EF64}" dt="2022-01-05T13:21:56.510" v="1667" actId="478"/>
          <ac:spMkLst>
            <pc:docMk/>
            <pc:sldMk cId="4065224746" sldId="503"/>
            <ac:spMk id="7" creationId="{EA8D41A7-1C28-47A3-925E-525E527D4F61}"/>
          </ac:spMkLst>
        </pc:spChg>
        <pc:spChg chg="add mod">
          <ac:chgData name="Wang Lu" userId="0624d27f-1893-4f5c-bf1e-25397e0256ed" providerId="ADAL" clId="{54FC64A2-DA61-4606-BEF0-4274DD18EF64}" dt="2022-01-06T03:17:42.101" v="3638" actId="1076"/>
          <ac:spMkLst>
            <pc:docMk/>
            <pc:sldMk cId="4065224746" sldId="503"/>
            <ac:spMk id="14" creationId="{0A2C9FCF-CCB3-47E1-93B9-40A537B6AB2D}"/>
          </ac:spMkLst>
        </pc:spChg>
        <pc:spChg chg="del mod">
          <ac:chgData name="Wang Lu" userId="0624d27f-1893-4f5c-bf1e-25397e0256ed" providerId="ADAL" clId="{54FC64A2-DA61-4606-BEF0-4274DD18EF64}" dt="2022-01-05T13:21:11.213" v="1658" actId="478"/>
          <ac:spMkLst>
            <pc:docMk/>
            <pc:sldMk cId="4065224746" sldId="503"/>
            <ac:spMk id="15" creationId="{804D7CC8-27BC-4396-99E2-5B5E52CE4DE2}"/>
          </ac:spMkLst>
        </pc:spChg>
        <pc:spChg chg="add mod">
          <ac:chgData name="Wang Lu" userId="0624d27f-1893-4f5c-bf1e-25397e0256ed" providerId="ADAL" clId="{54FC64A2-DA61-4606-BEF0-4274DD18EF64}" dt="2022-01-06T03:17:42.101" v="3638" actId="1076"/>
          <ac:spMkLst>
            <pc:docMk/>
            <pc:sldMk cId="4065224746" sldId="503"/>
            <ac:spMk id="15" creationId="{81607D2A-1854-4F23-BEA7-CD9004CDA764}"/>
          </ac:spMkLst>
        </pc:spChg>
        <pc:spChg chg="del mod">
          <ac:chgData name="Wang Lu" userId="0624d27f-1893-4f5c-bf1e-25397e0256ed" providerId="ADAL" clId="{54FC64A2-DA61-4606-BEF0-4274DD18EF64}" dt="2022-01-05T13:21:14.160" v="1659" actId="478"/>
          <ac:spMkLst>
            <pc:docMk/>
            <pc:sldMk cId="4065224746" sldId="503"/>
            <ac:spMk id="16" creationId="{D34FCB6F-E698-4B60-BBA0-2C583CCA4577}"/>
          </ac:spMkLst>
        </pc:spChg>
        <pc:spChg chg="del mod">
          <ac:chgData name="Wang Lu" userId="0624d27f-1893-4f5c-bf1e-25397e0256ed" providerId="ADAL" clId="{54FC64A2-DA61-4606-BEF0-4274DD18EF64}" dt="2022-01-05T13:21:18.848" v="1661" actId="478"/>
          <ac:spMkLst>
            <pc:docMk/>
            <pc:sldMk cId="4065224746" sldId="503"/>
            <ac:spMk id="17" creationId="{5B2DCD44-14EA-48B8-B383-6AF3985FFCC6}"/>
          </ac:spMkLst>
        </pc:spChg>
        <pc:spChg chg="add del mod">
          <ac:chgData name="Wang Lu" userId="0624d27f-1893-4f5c-bf1e-25397e0256ed" providerId="ADAL" clId="{54FC64A2-DA61-4606-BEF0-4274DD18EF64}" dt="2022-01-06T03:16:40.428" v="3629" actId="478"/>
          <ac:spMkLst>
            <pc:docMk/>
            <pc:sldMk cId="4065224746" sldId="503"/>
            <ac:spMk id="19" creationId="{A95CFBB3-4732-4BBD-8AC0-5AAAF09C842D}"/>
          </ac:spMkLst>
        </pc:spChg>
        <pc:spChg chg="add del mod">
          <ac:chgData name="Wang Lu" userId="0624d27f-1893-4f5c-bf1e-25397e0256ed" providerId="ADAL" clId="{54FC64A2-DA61-4606-BEF0-4274DD18EF64}" dt="2022-01-06T03:16:40.428" v="3629" actId="478"/>
          <ac:spMkLst>
            <pc:docMk/>
            <pc:sldMk cId="4065224746" sldId="503"/>
            <ac:spMk id="21" creationId="{1CAA878D-9C42-49BE-A420-B50F508736F0}"/>
          </ac:spMkLst>
        </pc:spChg>
        <pc:spChg chg="add mod">
          <ac:chgData name="Wang Lu" userId="0624d27f-1893-4f5c-bf1e-25397e0256ed" providerId="ADAL" clId="{54FC64A2-DA61-4606-BEF0-4274DD18EF64}" dt="2022-01-06T03:17:48.548" v="3639" actId="1076"/>
          <ac:spMkLst>
            <pc:docMk/>
            <pc:sldMk cId="4065224746" sldId="503"/>
            <ac:spMk id="24" creationId="{3CE66A26-C98D-43E6-B496-D635365B6706}"/>
          </ac:spMkLst>
        </pc:spChg>
        <pc:spChg chg="add mod">
          <ac:chgData name="Wang Lu" userId="0624d27f-1893-4f5c-bf1e-25397e0256ed" providerId="ADAL" clId="{54FC64A2-DA61-4606-BEF0-4274DD18EF64}" dt="2022-01-06T03:17:48.548" v="3639" actId="1076"/>
          <ac:spMkLst>
            <pc:docMk/>
            <pc:sldMk cId="4065224746" sldId="503"/>
            <ac:spMk id="26" creationId="{7F69BE88-1962-44CD-9E8D-26FBD0694C31}"/>
          </ac:spMkLst>
        </pc:spChg>
        <pc:grpChg chg="add mod">
          <ac:chgData name="Wang Lu" userId="0624d27f-1893-4f5c-bf1e-25397e0256ed" providerId="ADAL" clId="{54FC64A2-DA61-4606-BEF0-4274DD18EF64}" dt="2022-01-06T03:17:42.101" v="3638" actId="1076"/>
          <ac:grpSpMkLst>
            <pc:docMk/>
            <pc:sldMk cId="4065224746" sldId="503"/>
            <ac:grpSpMk id="2" creationId="{14F0F4D9-B67A-478A-8A25-41E694C0D40D}"/>
          </ac:grpSpMkLst>
        </pc:grpChg>
        <pc:grpChg chg="add mod">
          <ac:chgData name="Wang Lu" userId="0624d27f-1893-4f5c-bf1e-25397e0256ed" providerId="ADAL" clId="{54FC64A2-DA61-4606-BEF0-4274DD18EF64}" dt="2022-01-06T03:17:48.548" v="3639" actId="1076"/>
          <ac:grpSpMkLst>
            <pc:docMk/>
            <pc:sldMk cId="4065224746" sldId="503"/>
            <ac:grpSpMk id="8" creationId="{BFFF4D7E-50B5-41DF-B3A6-0171A6941E02}"/>
          </ac:grpSpMkLst>
        </pc:grpChg>
        <pc:grpChg chg="add del mod">
          <ac:chgData name="Wang Lu" userId="0624d27f-1893-4f5c-bf1e-25397e0256ed" providerId="ADAL" clId="{54FC64A2-DA61-4606-BEF0-4274DD18EF64}" dt="2022-01-05T13:28:07.391" v="1703" actId="478"/>
          <ac:grpSpMkLst>
            <pc:docMk/>
            <pc:sldMk cId="4065224746" sldId="503"/>
            <ac:grpSpMk id="10" creationId="{9CBB8506-730E-4657-9DA1-4B478AEC7B71}"/>
          </ac:grpSpMkLst>
        </pc:grpChg>
        <pc:picChg chg="add del mod">
          <ac:chgData name="Wang Lu" userId="0624d27f-1893-4f5c-bf1e-25397e0256ed" providerId="ADAL" clId="{54FC64A2-DA61-4606-BEF0-4274DD18EF64}" dt="2022-01-06T03:16:40.428" v="3629" actId="478"/>
          <ac:picMkLst>
            <pc:docMk/>
            <pc:sldMk cId="4065224746" sldId="503"/>
            <ac:picMk id="6" creationId="{FEB8A05C-A106-4323-872E-7C44799FB561}"/>
          </ac:picMkLst>
        </pc:picChg>
        <pc:picChg chg="add del mod modCrop">
          <ac:chgData name="Wang Lu" userId="0624d27f-1893-4f5c-bf1e-25397e0256ed" providerId="ADAL" clId="{54FC64A2-DA61-4606-BEF0-4274DD18EF64}" dt="2022-01-05T13:24:35.021" v="1676" actId="478"/>
          <ac:picMkLst>
            <pc:docMk/>
            <pc:sldMk cId="4065224746" sldId="503"/>
            <ac:picMk id="8" creationId="{8A2E1084-405D-41A6-8BC9-9BA07B27E291}"/>
          </ac:picMkLst>
        </pc:picChg>
        <pc:picChg chg="add del mod ord modCrop">
          <ac:chgData name="Wang Lu" userId="0624d27f-1893-4f5c-bf1e-25397e0256ed" providerId="ADAL" clId="{54FC64A2-DA61-4606-BEF0-4274DD18EF64}" dt="2022-01-05T13:28:08.190" v="1704" actId="478"/>
          <ac:picMkLst>
            <pc:docMk/>
            <pc:sldMk cId="4065224746" sldId="503"/>
            <ac:picMk id="9" creationId="{D129DD2D-00E7-41CA-B91F-A921B43F006C}"/>
          </ac:picMkLst>
        </pc:picChg>
        <pc:picChg chg="mod modCrop">
          <ac:chgData name="Wang Lu" userId="0624d27f-1893-4f5c-bf1e-25397e0256ed" providerId="ADAL" clId="{54FC64A2-DA61-4606-BEF0-4274DD18EF64}" dt="2022-01-05T13:21:32.565" v="1662" actId="732"/>
          <ac:picMkLst>
            <pc:docMk/>
            <pc:sldMk cId="4065224746" sldId="503"/>
            <ac:picMk id="11" creationId="{60C8E190-0E15-4B5C-87B6-0ACCC791E8AC}"/>
          </ac:picMkLst>
        </pc:picChg>
        <pc:picChg chg="mod">
          <ac:chgData name="Wang Lu" userId="0624d27f-1893-4f5c-bf1e-25397e0256ed" providerId="ADAL" clId="{54FC64A2-DA61-4606-BEF0-4274DD18EF64}" dt="2022-01-05T13:20:35.746" v="1647"/>
          <ac:picMkLst>
            <pc:docMk/>
            <pc:sldMk cId="4065224746" sldId="503"/>
            <ac:picMk id="12" creationId="{3DC48C8B-41D5-4C7F-8474-BDF4EED401A8}"/>
          </ac:picMkLst>
        </pc:picChg>
        <pc:picChg chg="add mod">
          <ac:chgData name="Wang Lu" userId="0624d27f-1893-4f5c-bf1e-25397e0256ed" providerId="ADAL" clId="{54FC64A2-DA61-4606-BEF0-4274DD18EF64}" dt="2022-01-06T03:17:42.101" v="3638" actId="1076"/>
          <ac:picMkLst>
            <pc:docMk/>
            <pc:sldMk cId="4065224746" sldId="503"/>
            <ac:picMk id="12" creationId="{4D8653B7-5A8E-4678-82A0-1933E21CFF1C}"/>
          </ac:picMkLst>
        </pc:picChg>
        <pc:picChg chg="add mod">
          <ac:chgData name="Wang Lu" userId="0624d27f-1893-4f5c-bf1e-25397e0256ed" providerId="ADAL" clId="{54FC64A2-DA61-4606-BEF0-4274DD18EF64}" dt="2022-01-06T03:17:42.101" v="3638" actId="1076"/>
          <ac:picMkLst>
            <pc:docMk/>
            <pc:sldMk cId="4065224746" sldId="503"/>
            <ac:picMk id="13" creationId="{03080EB7-AF26-4ECF-8BA3-041C119F7E5E}"/>
          </ac:picMkLst>
        </pc:picChg>
        <pc:picChg chg="del mod">
          <ac:chgData name="Wang Lu" userId="0624d27f-1893-4f5c-bf1e-25397e0256ed" providerId="ADAL" clId="{54FC64A2-DA61-4606-BEF0-4274DD18EF64}" dt="2022-01-05T13:20:59.214" v="1653" actId="478"/>
          <ac:picMkLst>
            <pc:docMk/>
            <pc:sldMk cId="4065224746" sldId="503"/>
            <ac:picMk id="13" creationId="{DE7A1FCC-B7A9-4D4F-B029-8C2786EF762B}"/>
          </ac:picMkLst>
        </pc:picChg>
        <pc:picChg chg="del mod">
          <ac:chgData name="Wang Lu" userId="0624d27f-1893-4f5c-bf1e-25397e0256ed" providerId="ADAL" clId="{54FC64A2-DA61-4606-BEF0-4274DD18EF64}" dt="2022-01-05T13:21:04.720" v="1656" actId="478"/>
          <ac:picMkLst>
            <pc:docMk/>
            <pc:sldMk cId="4065224746" sldId="503"/>
            <ac:picMk id="14" creationId="{7C57F698-1390-47ED-BDF8-25CCC3774C80}"/>
          </ac:picMkLst>
        </pc:picChg>
        <pc:picChg chg="add del mod">
          <ac:chgData name="Wang Lu" userId="0624d27f-1893-4f5c-bf1e-25397e0256ed" providerId="ADAL" clId="{54FC64A2-DA61-4606-BEF0-4274DD18EF64}" dt="2022-01-05T13:24:44.317" v="1681" actId="478"/>
          <ac:picMkLst>
            <pc:docMk/>
            <pc:sldMk cId="4065224746" sldId="503"/>
            <ac:picMk id="3074" creationId="{260EE699-226B-4ABE-A73B-97487B4ABFEF}"/>
          </ac:picMkLst>
        </pc:picChg>
        <pc:picChg chg="add del mod">
          <ac:chgData name="Wang Lu" userId="0624d27f-1893-4f5c-bf1e-25397e0256ed" providerId="ADAL" clId="{54FC64A2-DA61-4606-BEF0-4274DD18EF64}" dt="2022-01-06T03:16:40.428" v="3629" actId="478"/>
          <ac:picMkLst>
            <pc:docMk/>
            <pc:sldMk cId="4065224746" sldId="503"/>
            <ac:picMk id="3076" creationId="{28BED785-EEA3-44AA-96F6-A90979B97422}"/>
          </ac:picMkLst>
        </pc:picChg>
        <pc:picChg chg="add mod">
          <ac:chgData name="Wang Lu" userId="0624d27f-1893-4f5c-bf1e-25397e0256ed" providerId="ADAL" clId="{54FC64A2-DA61-4606-BEF0-4274DD18EF64}" dt="2022-01-06T03:17:48.548" v="3639" actId="1076"/>
          <ac:picMkLst>
            <pc:docMk/>
            <pc:sldMk cId="4065224746" sldId="503"/>
            <ac:picMk id="3078" creationId="{15058DA0-E1D3-495D-A9BA-E35C21128A0E}"/>
          </ac:picMkLst>
        </pc:picChg>
      </pc:sldChg>
      <pc:sldChg chg="addSp delSp modSp add mod modAnim">
        <pc:chgData name="Wang Lu" userId="0624d27f-1893-4f5c-bf1e-25397e0256ed" providerId="ADAL" clId="{54FC64A2-DA61-4606-BEF0-4274DD18EF64}" dt="2022-01-06T03:20:18.813" v="3657" actId="1037"/>
        <pc:sldMkLst>
          <pc:docMk/>
          <pc:sldMk cId="571669692" sldId="504"/>
        </pc:sldMkLst>
        <pc:spChg chg="del">
          <ac:chgData name="Wang Lu" userId="0624d27f-1893-4f5c-bf1e-25397e0256ed" providerId="ADAL" clId="{54FC64A2-DA61-4606-BEF0-4274DD18EF64}" dt="2022-01-05T13:36:06.160" v="1803" actId="478"/>
          <ac:spMkLst>
            <pc:docMk/>
            <pc:sldMk cId="571669692" sldId="504"/>
            <ac:spMk id="2" creationId="{18462B8D-C056-44E9-A3BF-8A27540C571B}"/>
          </ac:spMkLst>
        </pc:spChg>
        <pc:spChg chg="mod">
          <ac:chgData name="Wang Lu" userId="0624d27f-1893-4f5c-bf1e-25397e0256ed" providerId="ADAL" clId="{54FC64A2-DA61-4606-BEF0-4274DD18EF64}" dt="2022-01-05T15:04:30.162" v="2897" actId="20577"/>
          <ac:spMkLst>
            <pc:docMk/>
            <pc:sldMk cId="571669692" sldId="504"/>
            <ac:spMk id="3" creationId="{890A72E6-95F4-4161-B509-F7B4994DC939}"/>
          </ac:spMkLst>
        </pc:spChg>
        <pc:spChg chg="mod">
          <ac:chgData name="Wang Lu" userId="0624d27f-1893-4f5c-bf1e-25397e0256ed" providerId="ADAL" clId="{54FC64A2-DA61-4606-BEF0-4274DD18EF64}" dt="2022-01-05T13:38:22.357" v="1819"/>
          <ac:spMkLst>
            <pc:docMk/>
            <pc:sldMk cId="571669692" sldId="504"/>
            <ac:spMk id="11" creationId="{575104E0-F4FE-42D8-860A-80CCD324EECE}"/>
          </ac:spMkLst>
        </pc:spChg>
        <pc:spChg chg="mod">
          <ac:chgData name="Wang Lu" userId="0624d27f-1893-4f5c-bf1e-25397e0256ed" providerId="ADAL" clId="{54FC64A2-DA61-4606-BEF0-4274DD18EF64}" dt="2022-01-05T13:38:22.357" v="1819"/>
          <ac:spMkLst>
            <pc:docMk/>
            <pc:sldMk cId="571669692" sldId="504"/>
            <ac:spMk id="12" creationId="{11C4A9C3-9532-442D-9D67-E4E2CA8E64FD}"/>
          </ac:spMkLst>
        </pc:spChg>
        <pc:spChg chg="mod">
          <ac:chgData name="Wang Lu" userId="0624d27f-1893-4f5c-bf1e-25397e0256ed" providerId="ADAL" clId="{54FC64A2-DA61-4606-BEF0-4274DD18EF64}" dt="2022-01-05T13:38:22.357" v="1819"/>
          <ac:spMkLst>
            <pc:docMk/>
            <pc:sldMk cId="571669692" sldId="504"/>
            <ac:spMk id="13" creationId="{3062919F-A211-4870-BE94-EE3A16154E5B}"/>
          </ac:spMkLst>
        </pc:spChg>
        <pc:spChg chg="mod">
          <ac:chgData name="Wang Lu" userId="0624d27f-1893-4f5c-bf1e-25397e0256ed" providerId="ADAL" clId="{54FC64A2-DA61-4606-BEF0-4274DD18EF64}" dt="2022-01-05T13:38:22.357" v="1819"/>
          <ac:spMkLst>
            <pc:docMk/>
            <pc:sldMk cId="571669692" sldId="504"/>
            <ac:spMk id="17" creationId="{0DAB5AFB-6AE9-4B5D-BE51-4E68BDA60179}"/>
          </ac:spMkLst>
        </pc:spChg>
        <pc:spChg chg="mod">
          <ac:chgData name="Wang Lu" userId="0624d27f-1893-4f5c-bf1e-25397e0256ed" providerId="ADAL" clId="{54FC64A2-DA61-4606-BEF0-4274DD18EF64}" dt="2022-01-05T13:38:22.357" v="1819"/>
          <ac:spMkLst>
            <pc:docMk/>
            <pc:sldMk cId="571669692" sldId="504"/>
            <ac:spMk id="18" creationId="{1A01A8F3-DF1D-48DE-87A8-D3F8905FC216}"/>
          </ac:spMkLst>
        </pc:spChg>
        <pc:spChg chg="add mod">
          <ac:chgData name="Wang Lu" userId="0624d27f-1893-4f5c-bf1e-25397e0256ed" providerId="ADAL" clId="{54FC64A2-DA61-4606-BEF0-4274DD18EF64}" dt="2022-01-06T03:18:09.727" v="3640" actId="164"/>
          <ac:spMkLst>
            <pc:docMk/>
            <pc:sldMk cId="571669692" sldId="504"/>
            <ac:spMk id="22" creationId="{86831084-6328-49FB-9BBC-D1380C569E0F}"/>
          </ac:spMkLst>
        </pc:spChg>
        <pc:spChg chg="add mod">
          <ac:chgData name="Wang Lu" userId="0624d27f-1893-4f5c-bf1e-25397e0256ed" providerId="ADAL" clId="{54FC64A2-DA61-4606-BEF0-4274DD18EF64}" dt="2022-01-06T03:18:09.727" v="3640" actId="164"/>
          <ac:spMkLst>
            <pc:docMk/>
            <pc:sldMk cId="571669692" sldId="504"/>
            <ac:spMk id="23" creationId="{9030CD39-048C-4FA8-90C0-70FA0F652B6F}"/>
          </ac:spMkLst>
        </pc:spChg>
        <pc:spChg chg="del mod topLvl">
          <ac:chgData name="Wang Lu" userId="0624d27f-1893-4f5c-bf1e-25397e0256ed" providerId="ADAL" clId="{54FC64A2-DA61-4606-BEF0-4274DD18EF64}" dt="2022-01-05T13:43:30.787" v="1884" actId="478"/>
          <ac:spMkLst>
            <pc:docMk/>
            <pc:sldMk cId="571669692" sldId="504"/>
            <ac:spMk id="28" creationId="{0FC432D3-13AA-4B96-9B32-716E964C5793}"/>
          </ac:spMkLst>
        </pc:spChg>
        <pc:spChg chg="del mod">
          <ac:chgData name="Wang Lu" userId="0624d27f-1893-4f5c-bf1e-25397e0256ed" providerId="ADAL" clId="{54FC64A2-DA61-4606-BEF0-4274DD18EF64}" dt="2022-01-05T13:43:25.840" v="1882" actId="478"/>
          <ac:spMkLst>
            <pc:docMk/>
            <pc:sldMk cId="571669692" sldId="504"/>
            <ac:spMk id="29" creationId="{4F3DB85A-DEAC-4255-AF63-697E750896FF}"/>
          </ac:spMkLst>
        </pc:spChg>
        <pc:spChg chg="add mod">
          <ac:chgData name="Wang Lu" userId="0624d27f-1893-4f5c-bf1e-25397e0256ed" providerId="ADAL" clId="{54FC64A2-DA61-4606-BEF0-4274DD18EF64}" dt="2022-01-06T03:18:33.717" v="3642" actId="164"/>
          <ac:spMkLst>
            <pc:docMk/>
            <pc:sldMk cId="571669692" sldId="504"/>
            <ac:spMk id="31" creationId="{6B8E313C-0478-45FB-8498-7A1D3D55EA1F}"/>
          </ac:spMkLst>
        </pc:spChg>
        <pc:spChg chg="add mod">
          <ac:chgData name="Wang Lu" userId="0624d27f-1893-4f5c-bf1e-25397e0256ed" providerId="ADAL" clId="{54FC64A2-DA61-4606-BEF0-4274DD18EF64}" dt="2022-01-06T03:18:33.717" v="3642" actId="164"/>
          <ac:spMkLst>
            <pc:docMk/>
            <pc:sldMk cId="571669692" sldId="504"/>
            <ac:spMk id="32" creationId="{C3897459-129D-41F6-B078-FACDF835C802}"/>
          </ac:spMkLst>
        </pc:spChg>
        <pc:grpChg chg="add mod">
          <ac:chgData name="Wang Lu" userId="0624d27f-1893-4f5c-bf1e-25397e0256ed" providerId="ADAL" clId="{54FC64A2-DA61-4606-BEF0-4274DD18EF64}" dt="2022-01-06T03:20:15.451" v="3649" actId="1037"/>
          <ac:grpSpMkLst>
            <pc:docMk/>
            <pc:sldMk cId="571669692" sldId="504"/>
            <ac:grpSpMk id="2" creationId="{B78931C0-6B5C-49BE-9605-142944FC935B}"/>
          </ac:grpSpMkLst>
        </pc:grpChg>
        <pc:grpChg chg="add mod">
          <ac:chgData name="Wang Lu" userId="0624d27f-1893-4f5c-bf1e-25397e0256ed" providerId="ADAL" clId="{54FC64A2-DA61-4606-BEF0-4274DD18EF64}" dt="2022-01-06T03:20:18.813" v="3657" actId="1037"/>
          <ac:grpSpMkLst>
            <pc:docMk/>
            <pc:sldMk cId="571669692" sldId="504"/>
            <ac:grpSpMk id="7" creationId="{357F42F6-5082-481B-B341-D405FF14B7A0}"/>
          </ac:grpSpMkLst>
        </pc:grpChg>
        <pc:grpChg chg="add del mod">
          <ac:chgData name="Wang Lu" userId="0624d27f-1893-4f5c-bf1e-25397e0256ed" providerId="ADAL" clId="{54FC64A2-DA61-4606-BEF0-4274DD18EF64}" dt="2022-01-05T13:38:38.670" v="1821" actId="478"/>
          <ac:grpSpMkLst>
            <pc:docMk/>
            <pc:sldMk cId="571669692" sldId="504"/>
            <ac:grpSpMk id="7" creationId="{6ACC240B-F9A6-4313-8E4E-9F58A3194D44}"/>
          </ac:grpSpMkLst>
        </pc:grpChg>
        <pc:grpChg chg="mod">
          <ac:chgData name="Wang Lu" userId="0624d27f-1893-4f5c-bf1e-25397e0256ed" providerId="ADAL" clId="{54FC64A2-DA61-4606-BEF0-4274DD18EF64}" dt="2022-01-05T13:38:22.357" v="1819"/>
          <ac:grpSpMkLst>
            <pc:docMk/>
            <pc:sldMk cId="571669692" sldId="504"/>
            <ac:grpSpMk id="9" creationId="{69D4005C-BFDA-4BE7-8B4E-6B90ABF784CF}"/>
          </ac:grpSpMkLst>
        </pc:grpChg>
        <pc:grpChg chg="mod">
          <ac:chgData name="Wang Lu" userId="0624d27f-1893-4f5c-bf1e-25397e0256ed" providerId="ADAL" clId="{54FC64A2-DA61-4606-BEF0-4274DD18EF64}" dt="2022-01-05T13:38:22.357" v="1819"/>
          <ac:grpSpMkLst>
            <pc:docMk/>
            <pc:sldMk cId="571669692" sldId="504"/>
            <ac:grpSpMk id="10" creationId="{F1D653B9-4B3C-41DF-A690-F4F38A4229DD}"/>
          </ac:grpSpMkLst>
        </pc:grpChg>
        <pc:grpChg chg="add del mod">
          <ac:chgData name="Wang Lu" userId="0624d27f-1893-4f5c-bf1e-25397e0256ed" providerId="ADAL" clId="{54FC64A2-DA61-4606-BEF0-4274DD18EF64}" dt="2022-01-05T13:43:30.787" v="1884" actId="478"/>
          <ac:grpSpMkLst>
            <pc:docMk/>
            <pc:sldMk cId="571669692" sldId="504"/>
            <ac:grpSpMk id="24" creationId="{F9CB6BDC-BB17-4C89-A08F-17EA5FCA09E9}"/>
          </ac:grpSpMkLst>
        </pc:grpChg>
        <pc:picChg chg="add mod">
          <ac:chgData name="Wang Lu" userId="0624d27f-1893-4f5c-bf1e-25397e0256ed" providerId="ADAL" clId="{54FC64A2-DA61-4606-BEF0-4274DD18EF64}" dt="2022-01-06T03:18:09.727" v="3640" actId="164"/>
          <ac:picMkLst>
            <pc:docMk/>
            <pc:sldMk cId="571669692" sldId="504"/>
            <ac:picMk id="6" creationId="{5D291CC4-E3E3-4D34-AF4A-39CE76B668B1}"/>
          </ac:picMkLst>
        </pc:picChg>
        <pc:picChg chg="mod">
          <ac:chgData name="Wang Lu" userId="0624d27f-1893-4f5c-bf1e-25397e0256ed" providerId="ADAL" clId="{54FC64A2-DA61-4606-BEF0-4274DD18EF64}" dt="2022-01-05T13:38:22.357" v="1819"/>
          <ac:picMkLst>
            <pc:docMk/>
            <pc:sldMk cId="571669692" sldId="504"/>
            <ac:picMk id="8" creationId="{744558E0-2C6F-41C3-AC64-2D9EEF51A551}"/>
          </ac:picMkLst>
        </pc:picChg>
        <pc:picChg chg="mod">
          <ac:chgData name="Wang Lu" userId="0624d27f-1893-4f5c-bf1e-25397e0256ed" providerId="ADAL" clId="{54FC64A2-DA61-4606-BEF0-4274DD18EF64}" dt="2022-01-05T13:38:22.357" v="1819"/>
          <ac:picMkLst>
            <pc:docMk/>
            <pc:sldMk cId="571669692" sldId="504"/>
            <ac:picMk id="14" creationId="{C067DA81-747D-47F5-8FBB-C1280AF0F454}"/>
          </ac:picMkLst>
        </pc:picChg>
        <pc:picChg chg="mod">
          <ac:chgData name="Wang Lu" userId="0624d27f-1893-4f5c-bf1e-25397e0256ed" providerId="ADAL" clId="{54FC64A2-DA61-4606-BEF0-4274DD18EF64}" dt="2022-01-05T13:38:22.357" v="1819"/>
          <ac:picMkLst>
            <pc:docMk/>
            <pc:sldMk cId="571669692" sldId="504"/>
            <ac:picMk id="15" creationId="{C7D1C67E-BC00-41F5-8E5D-CD731D7DC543}"/>
          </ac:picMkLst>
        </pc:picChg>
        <pc:picChg chg="mod">
          <ac:chgData name="Wang Lu" userId="0624d27f-1893-4f5c-bf1e-25397e0256ed" providerId="ADAL" clId="{54FC64A2-DA61-4606-BEF0-4274DD18EF64}" dt="2022-01-05T13:38:22.357" v="1819"/>
          <ac:picMkLst>
            <pc:docMk/>
            <pc:sldMk cId="571669692" sldId="504"/>
            <ac:picMk id="16" creationId="{7029608A-F7BC-42C0-B8D2-4CEDD7054B8A}"/>
          </ac:picMkLst>
        </pc:picChg>
        <pc:picChg chg="add mod">
          <ac:chgData name="Wang Lu" userId="0624d27f-1893-4f5c-bf1e-25397e0256ed" providerId="ADAL" clId="{54FC64A2-DA61-4606-BEF0-4274DD18EF64}" dt="2022-01-06T03:18:09.727" v="3640" actId="164"/>
          <ac:picMkLst>
            <pc:docMk/>
            <pc:sldMk cId="571669692" sldId="504"/>
            <ac:picMk id="20" creationId="{AD62BA93-190F-4B95-AAD9-254A6A6887BC}"/>
          </ac:picMkLst>
        </pc:picChg>
        <pc:picChg chg="mod topLvl">
          <ac:chgData name="Wang Lu" userId="0624d27f-1893-4f5c-bf1e-25397e0256ed" providerId="ADAL" clId="{54FC64A2-DA61-4606-BEF0-4274DD18EF64}" dt="2022-01-06T03:18:33.717" v="3642" actId="164"/>
          <ac:picMkLst>
            <pc:docMk/>
            <pc:sldMk cId="571669692" sldId="504"/>
            <ac:picMk id="25" creationId="{B6D58E04-B129-4652-9354-B49247DF8186}"/>
          </ac:picMkLst>
        </pc:picChg>
        <pc:picChg chg="del mod">
          <ac:chgData name="Wang Lu" userId="0624d27f-1893-4f5c-bf1e-25397e0256ed" providerId="ADAL" clId="{54FC64A2-DA61-4606-BEF0-4274DD18EF64}" dt="2022-01-05T13:43:27.839" v="1883" actId="478"/>
          <ac:picMkLst>
            <pc:docMk/>
            <pc:sldMk cId="571669692" sldId="504"/>
            <ac:picMk id="26" creationId="{651E042B-D1E6-4E79-B80E-0A5B6A55687F}"/>
          </ac:picMkLst>
        </pc:picChg>
        <pc:picChg chg="del mod">
          <ac:chgData name="Wang Lu" userId="0624d27f-1893-4f5c-bf1e-25397e0256ed" providerId="ADAL" clId="{54FC64A2-DA61-4606-BEF0-4274DD18EF64}" dt="2022-01-05T13:43:23.198" v="1881" actId="478"/>
          <ac:picMkLst>
            <pc:docMk/>
            <pc:sldMk cId="571669692" sldId="504"/>
            <ac:picMk id="27" creationId="{6F555735-B27D-4376-A4DB-3DC6412F5317}"/>
          </ac:picMkLst>
        </pc:picChg>
      </pc:sldChg>
      <pc:sldChg chg="addSp delSp modSp add mod ord modAnim">
        <pc:chgData name="Wang Lu" userId="0624d27f-1893-4f5c-bf1e-25397e0256ed" providerId="ADAL" clId="{54FC64A2-DA61-4606-BEF0-4274DD18EF64}" dt="2022-01-06T03:12:56.788" v="3610" actId="1076"/>
        <pc:sldMkLst>
          <pc:docMk/>
          <pc:sldMk cId="1175233120" sldId="505"/>
        </pc:sldMkLst>
        <pc:spChg chg="del">
          <ac:chgData name="Wang Lu" userId="0624d27f-1893-4f5c-bf1e-25397e0256ed" providerId="ADAL" clId="{54FC64A2-DA61-4606-BEF0-4274DD18EF64}" dt="2022-01-05T14:21:41.104" v="2217" actId="478"/>
          <ac:spMkLst>
            <pc:docMk/>
            <pc:sldMk cId="1175233120" sldId="505"/>
            <ac:spMk id="2" creationId="{6D99341D-25A5-4C96-9B60-903716A89E7D}"/>
          </ac:spMkLst>
        </pc:spChg>
        <pc:spChg chg="mod">
          <ac:chgData name="Wang Lu" userId="0624d27f-1893-4f5c-bf1e-25397e0256ed" providerId="ADAL" clId="{54FC64A2-DA61-4606-BEF0-4274DD18EF64}" dt="2022-01-05T14:22:00.161" v="2247" actId="20577"/>
          <ac:spMkLst>
            <pc:docMk/>
            <pc:sldMk cId="1175233120" sldId="505"/>
            <ac:spMk id="3" creationId="{F19A44D2-429B-4938-8949-27DF2C6118A5}"/>
          </ac:spMkLst>
        </pc:spChg>
        <pc:spChg chg="del mod topLvl">
          <ac:chgData name="Wang Lu" userId="0624d27f-1893-4f5c-bf1e-25397e0256ed" providerId="ADAL" clId="{54FC64A2-DA61-4606-BEF0-4274DD18EF64}" dt="2022-01-05T14:22:53.378" v="2260" actId="478"/>
          <ac:spMkLst>
            <pc:docMk/>
            <pc:sldMk cId="1175233120" sldId="505"/>
            <ac:spMk id="13" creationId="{250F5EB5-4CFA-4F4F-935D-498B9DA8BF59}"/>
          </ac:spMkLst>
        </pc:spChg>
        <pc:spChg chg="del mod topLvl">
          <ac:chgData name="Wang Lu" userId="0624d27f-1893-4f5c-bf1e-25397e0256ed" providerId="ADAL" clId="{54FC64A2-DA61-4606-BEF0-4274DD18EF64}" dt="2022-01-05T14:22:56.753" v="2262" actId="478"/>
          <ac:spMkLst>
            <pc:docMk/>
            <pc:sldMk cId="1175233120" sldId="505"/>
            <ac:spMk id="14" creationId="{0B988C94-FDE4-4092-8EB6-28D405A01B8D}"/>
          </ac:spMkLst>
        </pc:spChg>
        <pc:spChg chg="del mod topLvl">
          <ac:chgData name="Wang Lu" userId="0624d27f-1893-4f5c-bf1e-25397e0256ed" providerId="ADAL" clId="{54FC64A2-DA61-4606-BEF0-4274DD18EF64}" dt="2022-01-05T14:22:59.856" v="2264" actId="478"/>
          <ac:spMkLst>
            <pc:docMk/>
            <pc:sldMk cId="1175233120" sldId="505"/>
            <ac:spMk id="15" creationId="{37384C4E-07A8-4003-B437-42B555912401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19" creationId="{3DFA7E90-B35E-469D-AB8B-FF99EC86CA2B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1" creationId="{A470C4C2-6960-4947-B8E2-09C2FDDC07EA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3" creationId="{805AAEDD-13D1-4021-9A68-C764192A6F47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4" creationId="{FC842A30-C516-4098-B9B6-4AD5414772CC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5" creationId="{AF961EC2-20C2-45E9-92DA-9665282C1D58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6" creationId="{82386A06-BF57-4D89-9F79-B46C18DBE859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27" creationId="{1B31B8EA-62DA-4413-B115-FCF0B691D1FD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0" creationId="{DC4D86C0-C83E-436B-A491-60CE2DEED633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2" creationId="{536F9CF7-8DA2-47EE-9C85-249F24613F3F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4" creationId="{3F0C7B93-3FE2-4A36-BB22-54DEC782727E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5" creationId="{968AF22A-2EC1-4D7E-AA2B-3F8DD7A90A35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6" creationId="{1F5684E2-5E5C-409D-B579-71F790FC67AE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39" creationId="{090DC59C-16BF-45B9-8363-77570706A4F3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41" creationId="{D691225F-30D1-40A5-9F73-43BEA3B5E63B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43" creationId="{F4E4CFCE-1917-4CDD-899F-DCBD16A01134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44" creationId="{313BCF40-9203-4B81-8AD7-3485C523F7E4}"/>
          </ac:spMkLst>
        </pc:spChg>
        <pc:spChg chg="mod">
          <ac:chgData name="Wang Lu" userId="0624d27f-1893-4f5c-bf1e-25397e0256ed" providerId="ADAL" clId="{54FC64A2-DA61-4606-BEF0-4274DD18EF64}" dt="2022-01-05T14:22:10.718" v="2248" actId="165"/>
          <ac:spMkLst>
            <pc:docMk/>
            <pc:sldMk cId="1175233120" sldId="505"/>
            <ac:spMk id="45" creationId="{785865A8-17BF-4F32-A152-32ABFF759DF7}"/>
          </ac:spMkLst>
        </pc:spChg>
        <pc:spChg chg="add mod">
          <ac:chgData name="Wang Lu" userId="0624d27f-1893-4f5c-bf1e-25397e0256ed" providerId="ADAL" clId="{54FC64A2-DA61-4606-BEF0-4274DD18EF64}" dt="2022-01-06T03:12:56.788" v="3610" actId="1076"/>
          <ac:spMkLst>
            <pc:docMk/>
            <pc:sldMk cId="1175233120" sldId="505"/>
            <ac:spMk id="50" creationId="{96B1F0D5-DFBF-47C4-B039-27407F8A2093}"/>
          </ac:spMkLst>
        </pc:spChg>
        <pc:spChg chg="del mod topLvl">
          <ac:chgData name="Wang Lu" userId="0624d27f-1893-4f5c-bf1e-25397e0256ed" providerId="ADAL" clId="{54FC64A2-DA61-4606-BEF0-4274DD18EF64}" dt="2022-01-05T14:36:24.881" v="2458" actId="478"/>
          <ac:spMkLst>
            <pc:docMk/>
            <pc:sldMk cId="1175233120" sldId="505"/>
            <ac:spMk id="55" creationId="{1373C01B-D333-488C-8F13-7D306A510112}"/>
          </ac:spMkLst>
        </pc:spChg>
        <pc:spChg chg="del mod topLvl">
          <ac:chgData name="Wang Lu" userId="0624d27f-1893-4f5c-bf1e-25397e0256ed" providerId="ADAL" clId="{54FC64A2-DA61-4606-BEF0-4274DD18EF64}" dt="2022-01-05T14:24:55.840" v="2293" actId="478"/>
          <ac:spMkLst>
            <pc:docMk/>
            <pc:sldMk cId="1175233120" sldId="505"/>
            <ac:spMk id="56" creationId="{265EBC9A-C3F3-426C-B52B-9AB35372C084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58" creationId="{90B5409A-6C64-4B9C-A701-DC0D54EC4C17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0" creationId="{7EDD3FE5-D7C9-41C4-9B37-159D6B657EB4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2" creationId="{70E310C7-5AFF-4671-B8E6-7DC1973E0BB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3" creationId="{C691D030-4A40-4A6B-9CFC-D897C1185F6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5" creationId="{419CCFD0-0F88-4956-B50C-816B2C4E3DE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6" creationId="{566BD1C1-C1EF-472D-ABBA-36D21482EFD2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7" creationId="{523CB167-53F5-466D-86D2-8C38F9A4CE44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8" creationId="{E2293531-D8C1-403D-A85F-2E43739B1760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69" creationId="{D98C86BA-8D68-40A2-9465-A751F457401A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72" creationId="{3006922C-8067-4CD1-8A9B-4482F83A6D91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73" creationId="{14CBABB9-111B-4DE9-A069-96005831C8CE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74" creationId="{80407A2B-F292-43A3-88A2-71ACE6AADF23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78" creationId="{3D8A0D6B-22BF-4DD3-8477-95AD436D820D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80" creationId="{B894060F-A314-4470-82D8-373B8EC38281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82" creationId="{1A9AB31B-D898-470D-AB30-59502D53AE8A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84" creationId="{5C1CADF7-FD71-4F93-8A03-6B0C35FBF3E2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85" creationId="{C38947D4-175C-47B4-AE70-5365C9C24DCF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86" creationId="{EAE286A8-E55C-48FA-9F84-01192CDC8533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90" creationId="{E344F1B5-8838-465F-92F0-771261BB5FF9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92" creationId="{26334FE0-0E07-40C0-9B43-D3AD27593441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95" creationId="{818843B0-647E-494A-A77F-44F0DD8918B1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96" creationId="{FBD8D2E5-B4A0-40B1-A23E-CCDA930D7493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97" creationId="{3779244F-1159-45AD-A5BB-2AAC4627E99B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01" creationId="{8A47F8DD-946F-4CF4-BA6A-B3C634A1F039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03" creationId="{5AD595D2-36E9-4319-8D48-7E82FF6A74EE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05" creationId="{FE0F7EC7-92ED-49E3-AD00-44E0D33FCDEE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07" creationId="{2C4BF597-7220-4FFE-AF62-1EB3A5CAE30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09" creationId="{E697E9FA-8723-4D60-8332-A1942E014440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10" creationId="{333FA0DE-A9F6-4F78-BD1F-308268D0F79A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13" creationId="{1538A5DF-7AAF-401B-96E1-E57A8AD39E0E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14" creationId="{8BFC7712-FE6D-4E4B-90AF-A7BA481885A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16" creationId="{C2992FDB-3D9D-4DC2-B6DE-74BBBE68E225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18" creationId="{FF1AD79C-84C2-4581-B27D-E44844FBD043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20" creationId="{EFA91F12-B111-4C43-8698-0DDAF1A50C49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21" creationId="{0941AA06-0DE6-43DF-9FBB-64C6D681D024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24" creationId="{6BF7685D-03B4-4BD5-977B-A36257C850A9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25" creationId="{E4404DEB-0498-4289-BFC8-9C12CCC02D1A}"/>
          </ac:spMkLst>
        </pc:spChg>
        <pc:spChg chg="mod">
          <ac:chgData name="Wang Lu" userId="0624d27f-1893-4f5c-bf1e-25397e0256ed" providerId="ADAL" clId="{54FC64A2-DA61-4606-BEF0-4274DD18EF64}" dt="2022-01-05T14:23:53.825" v="2269" actId="165"/>
          <ac:spMkLst>
            <pc:docMk/>
            <pc:sldMk cId="1175233120" sldId="505"/>
            <ac:spMk id="126" creationId="{672E8D05-ED36-457B-9A9A-B5341DC8CDF5}"/>
          </ac:spMkLst>
        </pc:spChg>
        <pc:spChg chg="mod topLvl">
          <ac:chgData name="Wang Lu" userId="0624d27f-1893-4f5c-bf1e-25397e0256ed" providerId="ADAL" clId="{54FC64A2-DA61-4606-BEF0-4274DD18EF64}" dt="2022-01-05T14:41:31.568" v="2553" actId="164"/>
          <ac:spMkLst>
            <pc:docMk/>
            <pc:sldMk cId="1175233120" sldId="505"/>
            <ac:spMk id="134" creationId="{097C0B89-F3F5-4C86-B33A-6C27F63470FC}"/>
          </ac:spMkLst>
        </pc:spChg>
        <pc:spChg chg="mod topLvl">
          <ac:chgData name="Wang Lu" userId="0624d27f-1893-4f5c-bf1e-25397e0256ed" providerId="ADAL" clId="{54FC64A2-DA61-4606-BEF0-4274DD18EF64}" dt="2022-01-06T03:10:47.087" v="3477" actId="1076"/>
          <ac:spMkLst>
            <pc:docMk/>
            <pc:sldMk cId="1175233120" sldId="505"/>
            <ac:spMk id="135" creationId="{FF81CA8E-5D93-4462-9BCB-A72034258C6F}"/>
          </ac:spMkLst>
        </pc:spChg>
        <pc:spChg chg="mod topLvl">
          <ac:chgData name="Wang Lu" userId="0624d27f-1893-4f5c-bf1e-25397e0256ed" providerId="ADAL" clId="{54FC64A2-DA61-4606-BEF0-4274DD18EF64}" dt="2022-01-05T14:41:31.568" v="2553" actId="164"/>
          <ac:spMkLst>
            <pc:docMk/>
            <pc:sldMk cId="1175233120" sldId="505"/>
            <ac:spMk id="136" creationId="{2BF7C0A4-FFF6-4FF4-B3AB-6DC05FFF4050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0" creationId="{0F93C6E7-4FAD-42B2-A179-07D85E88896A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2" creationId="{8C28AECC-79E0-4B4C-926B-0CCE51B90160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4" creationId="{4F76C7EE-17A2-4D58-8980-B99C4D3EB4B3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5" creationId="{1103F787-CE1F-4377-B606-1309A18E6DD9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6" creationId="{C14A22B6-FF90-478D-842A-1EB5EE3BC269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7" creationId="{0C68D279-01FA-41DB-94FF-CB2B8F2722B7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48" creationId="{1D390DBB-5D78-4DC3-AE39-E1AEAA973DB2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51" creationId="{43516279-AF6B-4219-A035-8D3E6625C606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53" creationId="{967DD4D3-42D5-4FC5-8C2A-814C44AFB7E3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55" creationId="{EDDD4B93-8601-484E-ADEC-54F81E4D8852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56" creationId="{74336E55-83FD-43CA-BAAB-9B47CA9F5BBF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57" creationId="{DFDBE4F7-49A8-4510-88B6-4F2B33380D45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60" creationId="{CF3F1A8E-6B6C-40B3-83DF-30BEB9C64DF6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62" creationId="{3DB17539-5AF0-4BF9-8B1C-6FD397EC9BDE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64" creationId="{7526C941-992A-429C-B7D7-74BAE39619AC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65" creationId="{9B683E82-82BE-46E6-B965-11F9470162CD}"/>
          </ac:spMkLst>
        </pc:spChg>
        <pc:spChg chg="mod">
          <ac:chgData name="Wang Lu" userId="0624d27f-1893-4f5c-bf1e-25397e0256ed" providerId="ADAL" clId="{54FC64A2-DA61-4606-BEF0-4274DD18EF64}" dt="2022-01-05T14:37:16.801" v="2460" actId="165"/>
          <ac:spMkLst>
            <pc:docMk/>
            <pc:sldMk cId="1175233120" sldId="505"/>
            <ac:spMk id="166" creationId="{21DC228B-2EF2-4DE9-9DF9-6A297586C057}"/>
          </ac:spMkLst>
        </pc:spChg>
        <pc:spChg chg="add mod">
          <ac:chgData name="Wang Lu" userId="0624d27f-1893-4f5c-bf1e-25397e0256ed" providerId="ADAL" clId="{54FC64A2-DA61-4606-BEF0-4274DD18EF64}" dt="2022-01-06T03:11:32.870" v="3481" actId="164"/>
          <ac:spMkLst>
            <pc:docMk/>
            <pc:sldMk cId="1175233120" sldId="505"/>
            <ac:spMk id="167" creationId="{581ACD35-E0D9-41CB-8179-D1CEBFAF3272}"/>
          </ac:spMkLst>
        </pc:spChg>
        <pc:spChg chg="add mod">
          <ac:chgData name="Wang Lu" userId="0624d27f-1893-4f5c-bf1e-25397e0256ed" providerId="ADAL" clId="{54FC64A2-DA61-4606-BEF0-4274DD18EF64}" dt="2022-01-06T03:11:32.870" v="3481" actId="164"/>
          <ac:spMkLst>
            <pc:docMk/>
            <pc:sldMk cId="1175233120" sldId="505"/>
            <ac:spMk id="168" creationId="{ECC0707F-ECC7-4C77-B96A-7ECBDA69E992}"/>
          </ac:spMkLst>
        </pc:spChg>
        <pc:spChg chg="add mod">
          <ac:chgData name="Wang Lu" userId="0624d27f-1893-4f5c-bf1e-25397e0256ed" providerId="ADAL" clId="{54FC64A2-DA61-4606-BEF0-4274DD18EF64}" dt="2022-01-06T03:11:32.870" v="3481" actId="164"/>
          <ac:spMkLst>
            <pc:docMk/>
            <pc:sldMk cId="1175233120" sldId="505"/>
            <ac:spMk id="169" creationId="{48B41C45-AE7D-458C-B6CE-6CCEF3CE4E00}"/>
          </ac:spMkLst>
        </pc:spChg>
        <pc:spChg chg="add del mod">
          <ac:chgData name="Wang Lu" userId="0624d27f-1893-4f5c-bf1e-25397e0256ed" providerId="ADAL" clId="{54FC64A2-DA61-4606-BEF0-4274DD18EF64}" dt="2022-01-05T14:42:24.564" v="2555"/>
          <ac:spMkLst>
            <pc:docMk/>
            <pc:sldMk cId="1175233120" sldId="505"/>
            <ac:spMk id="171" creationId="{B636009F-C368-458E-AFC6-1F172870B799}"/>
          </ac:spMkLst>
        </pc:spChg>
        <pc:grpChg chg="add mod">
          <ac:chgData name="Wang Lu" userId="0624d27f-1893-4f5c-bf1e-25397e0256ed" providerId="ADAL" clId="{54FC64A2-DA61-4606-BEF0-4274DD18EF64}" dt="2022-01-06T03:11:37.355" v="3482" actId="1076"/>
          <ac:grpSpMkLst>
            <pc:docMk/>
            <pc:sldMk cId="1175233120" sldId="505"/>
            <ac:grpSpMk id="2" creationId="{4A36F86E-A94C-4FDC-AAE0-0DB8695A342B}"/>
          </ac:grpSpMkLst>
        </pc:grpChg>
        <pc:grpChg chg="add del mod">
          <ac:chgData name="Wang Lu" userId="0624d27f-1893-4f5c-bf1e-25397e0256ed" providerId="ADAL" clId="{54FC64A2-DA61-4606-BEF0-4274DD18EF64}" dt="2022-01-05T14:22:10.718" v="2248" actId="165"/>
          <ac:grpSpMkLst>
            <pc:docMk/>
            <pc:sldMk cId="1175233120" sldId="505"/>
            <ac:grpSpMk id="6" creationId="{1C77BCC0-FF33-4639-AA1F-02377E3C68CA}"/>
          </ac:grpSpMkLst>
        </pc:grpChg>
        <pc:grpChg chg="mod topLvl">
          <ac:chgData name="Wang Lu" userId="0624d27f-1893-4f5c-bf1e-25397e0256ed" providerId="ADAL" clId="{54FC64A2-DA61-4606-BEF0-4274DD18EF64}" dt="2022-01-06T03:11:32.870" v="3481" actId="164"/>
          <ac:grpSpMkLst>
            <pc:docMk/>
            <pc:sldMk cId="1175233120" sldId="505"/>
            <ac:grpSpMk id="10" creationId="{70DAB528-98C9-4B9F-8F9A-01445C84DC29}"/>
          </ac:grpSpMkLst>
        </pc:grpChg>
        <pc:grpChg chg="mod topLvl">
          <ac:chgData name="Wang Lu" userId="0624d27f-1893-4f5c-bf1e-25397e0256ed" providerId="ADAL" clId="{54FC64A2-DA61-4606-BEF0-4274DD18EF64}" dt="2022-01-06T03:11:32.870" v="3481" actId="164"/>
          <ac:grpSpMkLst>
            <pc:docMk/>
            <pc:sldMk cId="1175233120" sldId="505"/>
            <ac:grpSpMk id="11" creationId="{E6A9E3A1-653B-45F3-ADDB-1BAED74C47FC}"/>
          </ac:grpSpMkLst>
        </pc:grpChg>
        <pc:grpChg chg="mod topLvl">
          <ac:chgData name="Wang Lu" userId="0624d27f-1893-4f5c-bf1e-25397e0256ed" providerId="ADAL" clId="{54FC64A2-DA61-4606-BEF0-4274DD18EF64}" dt="2022-01-06T03:11:32.870" v="3481" actId="164"/>
          <ac:grpSpMkLst>
            <pc:docMk/>
            <pc:sldMk cId="1175233120" sldId="505"/>
            <ac:grpSpMk id="16" creationId="{28AC3163-76A9-4503-AA0C-05A89DB06739}"/>
          </ac:grpSpMkLst>
        </pc:grpChg>
        <pc:grpChg chg="add del 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46" creationId="{EA032A25-CD7B-4AE3-A3A6-7D62AFE907DE}"/>
          </ac:grpSpMkLst>
        </pc:grpChg>
        <pc:grpChg chg="del mo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48" creationId="{658B062B-C316-4237-84E4-ECFBB51602A1}"/>
          </ac:grpSpMkLst>
        </pc:grpChg>
        <pc:grpChg chg="del mo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49" creationId="{AF35111E-364A-4CDF-A141-3432936B6C00}"/>
          </ac:grpSpMkLst>
        </pc:grpChg>
        <pc:grpChg chg="del mo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51" creationId="{6A43590F-4583-4BCD-84B2-5F9EFAB4D1B2}"/>
          </ac:grpSpMkLst>
        </pc:grpChg>
        <pc:grpChg chg="del mo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52" creationId="{A7444770-9098-426A-8F8B-E8997C94D4F4}"/>
          </ac:grpSpMkLst>
        </pc:grpChg>
        <pc:grpChg chg="del mo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53" creationId="{0E449355-1C25-4DC1-934A-962091BD4B89}"/>
          </ac:grpSpMkLst>
        </pc:grpChg>
        <pc:grpChg chg="del mod ord topLvl">
          <ac:chgData name="Wang Lu" userId="0624d27f-1893-4f5c-bf1e-25397e0256ed" providerId="ADAL" clId="{54FC64A2-DA61-4606-BEF0-4274DD18EF64}" dt="2022-01-05T14:36:24.881" v="2458" actId="478"/>
          <ac:grpSpMkLst>
            <pc:docMk/>
            <pc:sldMk cId="1175233120" sldId="505"/>
            <ac:grpSpMk id="54" creationId="{740759A9-C424-4634-A230-B442723186FA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70" creationId="{68471BC8-EFA7-4F35-AAD1-6DEA0BFF3360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71" creationId="{3B16EC51-A33D-4A65-A51E-348973E5A22A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81" creationId="{89D2774A-4076-4F2A-9FDC-F7F08A04AE30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83" creationId="{9ACCE447-9F28-4528-BAB6-4792D1AA6FDE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93" creationId="{C76A3B69-528F-4F9E-8E2F-CF6602776AD4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94" creationId="{82911A9C-FFC9-4413-B3CD-9BB8675F6D29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104" creationId="{58EF233F-064D-4A1A-9F45-38D906C7A476}"/>
          </ac:grpSpMkLst>
        </pc:grpChg>
        <pc:grpChg chg="mod">
          <ac:chgData name="Wang Lu" userId="0624d27f-1893-4f5c-bf1e-25397e0256ed" providerId="ADAL" clId="{54FC64A2-DA61-4606-BEF0-4274DD18EF64}" dt="2022-01-05T14:23:53.825" v="2269" actId="165"/>
          <ac:grpSpMkLst>
            <pc:docMk/>
            <pc:sldMk cId="1175233120" sldId="505"/>
            <ac:grpSpMk id="115" creationId="{8A382D6D-653E-4657-9A88-76F8CCF25666}"/>
          </ac:grpSpMkLst>
        </pc:grpChg>
        <pc:grpChg chg="add del mod">
          <ac:chgData name="Wang Lu" userId="0624d27f-1893-4f5c-bf1e-25397e0256ed" providerId="ADAL" clId="{54FC64A2-DA61-4606-BEF0-4274DD18EF64}" dt="2022-01-05T14:37:16.801" v="2460" actId="165"/>
          <ac:grpSpMkLst>
            <pc:docMk/>
            <pc:sldMk cId="1175233120" sldId="505"/>
            <ac:grpSpMk id="127" creationId="{D5B448BC-08A4-4BF0-8808-248DB45910AD}"/>
          </ac:grpSpMkLst>
        </pc:grpChg>
        <pc:grpChg chg="del mod topLvl">
          <ac:chgData name="Wang Lu" userId="0624d27f-1893-4f5c-bf1e-25397e0256ed" providerId="ADAL" clId="{54FC64A2-DA61-4606-BEF0-4274DD18EF64}" dt="2022-01-05T14:37:25.328" v="2465" actId="478"/>
          <ac:grpSpMkLst>
            <pc:docMk/>
            <pc:sldMk cId="1175233120" sldId="505"/>
            <ac:grpSpMk id="131" creationId="{A5F75F03-95D4-42FA-84F1-741879CAE8C8}"/>
          </ac:grpSpMkLst>
        </pc:grpChg>
        <pc:grpChg chg="del mod topLvl">
          <ac:chgData name="Wang Lu" userId="0624d27f-1893-4f5c-bf1e-25397e0256ed" providerId="ADAL" clId="{54FC64A2-DA61-4606-BEF0-4274DD18EF64}" dt="2022-01-05T14:37:24.497" v="2464" actId="478"/>
          <ac:grpSpMkLst>
            <pc:docMk/>
            <pc:sldMk cId="1175233120" sldId="505"/>
            <ac:grpSpMk id="132" creationId="{84165466-250C-46A1-85B1-DDF1A43E698A}"/>
          </ac:grpSpMkLst>
        </pc:grpChg>
        <pc:grpChg chg="del mod topLvl">
          <ac:chgData name="Wang Lu" userId="0624d27f-1893-4f5c-bf1e-25397e0256ed" providerId="ADAL" clId="{54FC64A2-DA61-4606-BEF0-4274DD18EF64}" dt="2022-01-05T14:37:23.600" v="2463" actId="478"/>
          <ac:grpSpMkLst>
            <pc:docMk/>
            <pc:sldMk cId="1175233120" sldId="505"/>
            <ac:grpSpMk id="137" creationId="{40BCD0D1-3ECB-48B4-B9FE-E5312CBE8033}"/>
          </ac:grpSpMkLst>
        </pc:grpChg>
        <pc:grpChg chg="add mod">
          <ac:chgData name="Wang Lu" userId="0624d27f-1893-4f5c-bf1e-25397e0256ed" providerId="ADAL" clId="{54FC64A2-DA61-4606-BEF0-4274DD18EF64}" dt="2022-01-06T03:11:17.595" v="3479" actId="1076"/>
          <ac:grpSpMkLst>
            <pc:docMk/>
            <pc:sldMk cId="1175233120" sldId="505"/>
            <ac:grpSpMk id="170" creationId="{C39E6A75-98DD-4793-9EA7-3F25485BB3D5}"/>
          </ac:grpSpMkLst>
        </pc:grpChg>
        <pc:graphicFrameChg chg="add mod modGraphic">
          <ac:chgData name="Wang Lu" userId="0624d27f-1893-4f5c-bf1e-25397e0256ed" providerId="ADAL" clId="{54FC64A2-DA61-4606-BEF0-4274DD18EF64}" dt="2022-01-06T03:11:22.979" v="3480" actId="1076"/>
          <ac:graphicFrameMkLst>
            <pc:docMk/>
            <pc:sldMk cId="1175233120" sldId="505"/>
            <ac:graphicFrameMk id="172" creationId="{57A25EF5-C631-4808-8974-6E986DA554A0}"/>
          </ac:graphicFrameMkLst>
        </pc:graphicFrameChg>
        <pc:picChg chg="del mod topLvl">
          <ac:chgData name="Wang Lu" userId="0624d27f-1893-4f5c-bf1e-25397e0256ed" providerId="ADAL" clId="{54FC64A2-DA61-4606-BEF0-4274DD18EF64}" dt="2022-01-05T14:22:54.304" v="2261" actId="478"/>
          <ac:picMkLst>
            <pc:docMk/>
            <pc:sldMk cId="1175233120" sldId="505"/>
            <ac:picMk id="7" creationId="{A4264FD6-A3F1-4F46-A129-0F8ED682642A}"/>
          </ac:picMkLst>
        </pc:picChg>
        <pc:picChg chg="del mod topLvl">
          <ac:chgData name="Wang Lu" userId="0624d27f-1893-4f5c-bf1e-25397e0256ed" providerId="ADAL" clId="{54FC64A2-DA61-4606-BEF0-4274DD18EF64}" dt="2022-01-05T14:22:51.023" v="2259" actId="478"/>
          <ac:picMkLst>
            <pc:docMk/>
            <pc:sldMk cId="1175233120" sldId="505"/>
            <ac:picMk id="8" creationId="{A265BF43-69C9-4AD0-A3AA-40EA6FDFA172}"/>
          </ac:picMkLst>
        </pc:picChg>
        <pc:picChg chg="del mod topLvl">
          <ac:chgData name="Wang Lu" userId="0624d27f-1893-4f5c-bf1e-25397e0256ed" providerId="ADAL" clId="{54FC64A2-DA61-4606-BEF0-4274DD18EF64}" dt="2022-01-05T14:22:57.600" v="2263" actId="478"/>
          <ac:picMkLst>
            <pc:docMk/>
            <pc:sldMk cId="1175233120" sldId="505"/>
            <ac:picMk id="9" creationId="{663687A9-1363-4EB1-91B0-10673AEC0940}"/>
          </ac:picMkLst>
        </pc:picChg>
        <pc:picChg chg="mod topLvl">
          <ac:chgData name="Wang Lu" userId="0624d27f-1893-4f5c-bf1e-25397e0256ed" providerId="ADAL" clId="{54FC64A2-DA61-4606-BEF0-4274DD18EF64}" dt="2022-01-06T03:11:32.870" v="3481" actId="164"/>
          <ac:picMkLst>
            <pc:docMk/>
            <pc:sldMk cId="1175233120" sldId="505"/>
            <ac:picMk id="12" creationId="{B7A46F3A-2CD3-40F6-8832-9DB286CE5A7C}"/>
          </ac:picMkLst>
        </pc:picChg>
        <pc:picChg chg="mod">
          <ac:chgData name="Wang Lu" userId="0624d27f-1893-4f5c-bf1e-25397e0256ed" providerId="ADAL" clId="{54FC64A2-DA61-4606-BEF0-4274DD18EF64}" dt="2022-01-05T14:22:10.718" v="2248" actId="165"/>
          <ac:picMkLst>
            <pc:docMk/>
            <pc:sldMk cId="1175233120" sldId="505"/>
            <ac:picMk id="17" creationId="{CACCE8BF-2685-4EB0-9249-6C951842F4D8}"/>
          </ac:picMkLst>
        </pc:picChg>
        <pc:picChg chg="mod">
          <ac:chgData name="Wang Lu" userId="0624d27f-1893-4f5c-bf1e-25397e0256ed" providerId="ADAL" clId="{54FC64A2-DA61-4606-BEF0-4274DD18EF64}" dt="2022-01-05T14:22:10.718" v="2248" actId="165"/>
          <ac:picMkLst>
            <pc:docMk/>
            <pc:sldMk cId="1175233120" sldId="505"/>
            <ac:picMk id="28" creationId="{AF2B128A-D4C7-481A-9E17-6BF3B5111710}"/>
          </ac:picMkLst>
        </pc:picChg>
        <pc:picChg chg="mod">
          <ac:chgData name="Wang Lu" userId="0624d27f-1893-4f5c-bf1e-25397e0256ed" providerId="ADAL" clId="{54FC64A2-DA61-4606-BEF0-4274DD18EF64}" dt="2022-01-05T14:22:10.718" v="2248" actId="165"/>
          <ac:picMkLst>
            <pc:docMk/>
            <pc:sldMk cId="1175233120" sldId="505"/>
            <ac:picMk id="37" creationId="{CCE7A2F8-74E7-4B62-91AC-88EA66B14B32}"/>
          </ac:picMkLst>
        </pc:picChg>
        <pc:picChg chg="del mod topLvl">
          <ac:chgData name="Wang Lu" userId="0624d27f-1893-4f5c-bf1e-25397e0256ed" providerId="ADAL" clId="{54FC64A2-DA61-4606-BEF0-4274DD18EF64}" dt="2022-01-05T14:36:24.881" v="2458" actId="478"/>
          <ac:picMkLst>
            <pc:docMk/>
            <pc:sldMk cId="1175233120" sldId="505"/>
            <ac:picMk id="47" creationId="{AF869200-26BB-42B0-84BB-180D002011D4}"/>
          </ac:picMkLst>
        </pc:picChg>
        <pc:picChg chg="del mod topLvl">
          <ac:chgData name="Wang Lu" userId="0624d27f-1893-4f5c-bf1e-25397e0256ed" providerId="ADAL" clId="{54FC64A2-DA61-4606-BEF0-4274DD18EF64}" dt="2022-01-05T14:24:27.985" v="2282" actId="478"/>
          <ac:picMkLst>
            <pc:docMk/>
            <pc:sldMk cId="1175233120" sldId="505"/>
            <ac:picMk id="50" creationId="{5B19FB70-8E3D-4C4F-B90D-43CD6F61602F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57" creationId="{CD3FC8C9-5A60-433E-9216-4060C358325B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79" creationId="{FB75C38D-84F0-42AE-9E74-B84766F132E6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91" creationId="{3CFA6F1B-99EE-4838-9DB1-789A9DD90505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102" creationId="{1563439D-6B06-42EF-BC01-8D7865C74EC2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112" creationId="{1AB2D224-57DC-470B-8EDB-E70B64B5C97B}"/>
          </ac:picMkLst>
        </pc:picChg>
        <pc:picChg chg="mod">
          <ac:chgData name="Wang Lu" userId="0624d27f-1893-4f5c-bf1e-25397e0256ed" providerId="ADAL" clId="{54FC64A2-DA61-4606-BEF0-4274DD18EF64}" dt="2022-01-05T14:23:53.825" v="2269" actId="165"/>
          <ac:picMkLst>
            <pc:docMk/>
            <pc:sldMk cId="1175233120" sldId="505"/>
            <ac:picMk id="123" creationId="{9F2010B7-C251-4808-B55F-3A8E659C8EB1}"/>
          </ac:picMkLst>
        </pc:picChg>
        <pc:picChg chg="mod topLvl">
          <ac:chgData name="Wang Lu" userId="0624d27f-1893-4f5c-bf1e-25397e0256ed" providerId="ADAL" clId="{54FC64A2-DA61-4606-BEF0-4274DD18EF64}" dt="2022-01-05T14:41:31.568" v="2553" actId="164"/>
          <ac:picMkLst>
            <pc:docMk/>
            <pc:sldMk cId="1175233120" sldId="505"/>
            <ac:picMk id="128" creationId="{8DC26D33-A532-40E7-9EC6-867D56FC071C}"/>
          </ac:picMkLst>
        </pc:picChg>
        <pc:picChg chg="mod topLvl">
          <ac:chgData name="Wang Lu" userId="0624d27f-1893-4f5c-bf1e-25397e0256ed" providerId="ADAL" clId="{54FC64A2-DA61-4606-BEF0-4274DD18EF64}" dt="2022-01-05T14:41:31.568" v="2553" actId="164"/>
          <ac:picMkLst>
            <pc:docMk/>
            <pc:sldMk cId="1175233120" sldId="505"/>
            <ac:picMk id="129" creationId="{0F5B6A2F-AA3D-4B3C-A23F-B56B506FB9F6}"/>
          </ac:picMkLst>
        </pc:picChg>
        <pc:picChg chg="mod topLvl">
          <ac:chgData name="Wang Lu" userId="0624d27f-1893-4f5c-bf1e-25397e0256ed" providerId="ADAL" clId="{54FC64A2-DA61-4606-BEF0-4274DD18EF64}" dt="2022-01-05T14:41:31.568" v="2553" actId="164"/>
          <ac:picMkLst>
            <pc:docMk/>
            <pc:sldMk cId="1175233120" sldId="505"/>
            <ac:picMk id="130" creationId="{5E4AFA21-0848-41B0-B935-0C6665993982}"/>
          </ac:picMkLst>
        </pc:picChg>
        <pc:picChg chg="del mod topLvl">
          <ac:chgData name="Wang Lu" userId="0624d27f-1893-4f5c-bf1e-25397e0256ed" providerId="ADAL" clId="{54FC64A2-DA61-4606-BEF0-4274DD18EF64}" dt="2022-01-05T14:37:22.739" v="2461" actId="478"/>
          <ac:picMkLst>
            <pc:docMk/>
            <pc:sldMk cId="1175233120" sldId="505"/>
            <ac:picMk id="133" creationId="{C221365E-0F9B-41FC-A392-BF52C02FC54E}"/>
          </ac:picMkLst>
        </pc:picChg>
        <pc:picChg chg="mod">
          <ac:chgData name="Wang Lu" userId="0624d27f-1893-4f5c-bf1e-25397e0256ed" providerId="ADAL" clId="{54FC64A2-DA61-4606-BEF0-4274DD18EF64}" dt="2022-01-05T14:37:16.801" v="2460" actId="165"/>
          <ac:picMkLst>
            <pc:docMk/>
            <pc:sldMk cId="1175233120" sldId="505"/>
            <ac:picMk id="138" creationId="{D8F391EE-09A7-4B65-972D-5830BE4C13D0}"/>
          </ac:picMkLst>
        </pc:picChg>
        <pc:picChg chg="mod">
          <ac:chgData name="Wang Lu" userId="0624d27f-1893-4f5c-bf1e-25397e0256ed" providerId="ADAL" clId="{54FC64A2-DA61-4606-BEF0-4274DD18EF64}" dt="2022-01-05T14:37:16.801" v="2460" actId="165"/>
          <ac:picMkLst>
            <pc:docMk/>
            <pc:sldMk cId="1175233120" sldId="505"/>
            <ac:picMk id="149" creationId="{5A3718E8-0193-4CD4-A8D3-AA56F0654960}"/>
          </ac:picMkLst>
        </pc:picChg>
        <pc:picChg chg="mod">
          <ac:chgData name="Wang Lu" userId="0624d27f-1893-4f5c-bf1e-25397e0256ed" providerId="ADAL" clId="{54FC64A2-DA61-4606-BEF0-4274DD18EF64}" dt="2022-01-05T14:37:16.801" v="2460" actId="165"/>
          <ac:picMkLst>
            <pc:docMk/>
            <pc:sldMk cId="1175233120" sldId="505"/>
            <ac:picMk id="158" creationId="{4EF467B7-4DF0-44F0-8CA4-D8BD98587528}"/>
          </ac:picMkLst>
        </pc:pic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18" creationId="{7AEB5201-A1CD-4255-AA62-DD2ED095FE83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20" creationId="{B3EA115C-B7CB-4E4E-9502-EF4CAD57A291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22" creationId="{0C55F7BE-0934-4ADB-A5D0-2F836E0A0248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29" creationId="{A8B733BA-7D18-4309-B9EC-5E264B5EEB9F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31" creationId="{B87E168B-1F37-46C3-9640-C34A868C5B75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33" creationId="{B7AA72D3-74DE-4D5C-804A-3C3DF60656D7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38" creationId="{8A2AAA41-83AD-45A7-81BD-467C19C9BD19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40" creationId="{1D02E812-2FDE-408B-9C23-7C82CA25CC0F}"/>
          </ac:cxnSpMkLst>
        </pc:cxnChg>
        <pc:cxnChg chg="mod">
          <ac:chgData name="Wang Lu" userId="0624d27f-1893-4f5c-bf1e-25397e0256ed" providerId="ADAL" clId="{54FC64A2-DA61-4606-BEF0-4274DD18EF64}" dt="2022-01-05T14:22:10.718" v="2248" actId="165"/>
          <ac:cxnSpMkLst>
            <pc:docMk/>
            <pc:sldMk cId="1175233120" sldId="505"/>
            <ac:cxnSpMk id="42" creationId="{3828D8BE-B287-4564-A861-D35C2D1E2247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59" creationId="{95BD636A-B6CD-4EE3-BD0C-2A5EBB3E1BBA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61" creationId="{D3B0350E-8E14-4569-9C4E-D1076E3F4016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64" creationId="{B3C08E7C-939C-4716-BA0A-4EF9C55C7E34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75" creationId="{E9A9200D-1291-4E5B-9B95-7DD4E29267B2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76" creationId="{434C41D4-F341-42E5-B647-9BD0B8305A2D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77" creationId="{39BFB6F8-49D6-4903-BD41-5036257EB714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87" creationId="{45576F56-1EF4-43F2-B581-CB436D164189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88" creationId="{DAF79469-C08F-4DA4-A483-9AF778DA049A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89" creationId="{D802B84F-C573-443D-AF22-6FC7C067413F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98" creationId="{A7DF5957-926C-4A0D-B201-34D981C7D32B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99" creationId="{01054FB5-3B6F-420F-910A-A88BFF379528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00" creationId="{1605BB59-D549-4242-9556-3F88C4D80473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06" creationId="{0E44276A-A703-44BA-818C-7B603C6AE687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08" creationId="{4FFE1EC1-4470-4D3B-BB23-A68D5D126B49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11" creationId="{26E899BD-F318-4DC0-8C01-3330729F36E4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17" creationId="{DF1A509E-5302-4A2A-A10E-465B31ED51D9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19" creationId="{47989D39-375F-4243-8CCE-40EB697E94E1}"/>
          </ac:cxnSpMkLst>
        </pc:cxnChg>
        <pc:cxnChg chg="mod">
          <ac:chgData name="Wang Lu" userId="0624d27f-1893-4f5c-bf1e-25397e0256ed" providerId="ADAL" clId="{54FC64A2-DA61-4606-BEF0-4274DD18EF64}" dt="2022-01-05T14:23:53.825" v="2269" actId="165"/>
          <ac:cxnSpMkLst>
            <pc:docMk/>
            <pc:sldMk cId="1175233120" sldId="505"/>
            <ac:cxnSpMk id="122" creationId="{D2619B16-197B-4C7B-81F7-517578F92A47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39" creationId="{2BD6B551-E210-4E5E-84E1-AF17DD45C14F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41" creationId="{B82B0E9C-5AC6-4BB2-BAAD-1432ED156C53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43" creationId="{69B38A35-07B0-4449-96F6-969C00970D73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50" creationId="{B29EB398-FA42-408B-8285-7FBCCE619B80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52" creationId="{9B4D9539-6A4D-43FD-B358-4166FE206BDE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54" creationId="{49D59A43-2618-407E-8CCD-A1C4BF9C56FA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59" creationId="{C829BD45-83B2-4B98-BE09-87B9D1467C86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61" creationId="{1B47AAD9-D586-4095-9853-BBDC9E060181}"/>
          </ac:cxnSpMkLst>
        </pc:cxnChg>
        <pc:cxnChg chg="mod">
          <ac:chgData name="Wang Lu" userId="0624d27f-1893-4f5c-bf1e-25397e0256ed" providerId="ADAL" clId="{54FC64A2-DA61-4606-BEF0-4274DD18EF64}" dt="2022-01-05T14:37:16.801" v="2460" actId="165"/>
          <ac:cxnSpMkLst>
            <pc:docMk/>
            <pc:sldMk cId="1175233120" sldId="505"/>
            <ac:cxnSpMk id="163" creationId="{5AA01BC6-8339-48F0-AB3B-91FEFF4D9F70}"/>
          </ac:cxnSpMkLst>
        </pc:cxnChg>
      </pc:sldChg>
      <pc:sldChg chg="modSp add del mod">
        <pc:chgData name="Wang Lu" userId="0624d27f-1893-4f5c-bf1e-25397e0256ed" providerId="ADAL" clId="{54FC64A2-DA61-4606-BEF0-4274DD18EF64}" dt="2022-01-05T14:12:35.559" v="2086" actId="47"/>
        <pc:sldMkLst>
          <pc:docMk/>
          <pc:sldMk cId="2532715112" sldId="505"/>
        </pc:sldMkLst>
        <pc:spChg chg="mod">
          <ac:chgData name="Wang Lu" userId="0624d27f-1893-4f5c-bf1e-25397e0256ed" providerId="ADAL" clId="{54FC64A2-DA61-4606-BEF0-4274DD18EF64}" dt="2022-01-05T13:05:57.354" v="1505" actId="20577"/>
          <ac:spMkLst>
            <pc:docMk/>
            <pc:sldMk cId="2532715112" sldId="505"/>
            <ac:spMk id="3" creationId="{890A72E6-95F4-4161-B509-F7B4994DC939}"/>
          </ac:spMkLst>
        </pc:spChg>
      </pc:sldChg>
      <pc:sldChg chg="addSp delSp modSp new mod modAnim">
        <pc:chgData name="Wang Lu" userId="0624d27f-1893-4f5c-bf1e-25397e0256ed" providerId="ADAL" clId="{54FC64A2-DA61-4606-BEF0-4274DD18EF64}" dt="2022-01-06T03:13:48.976" v="3625" actId="20577"/>
        <pc:sldMkLst>
          <pc:docMk/>
          <pc:sldMk cId="526695419" sldId="506"/>
        </pc:sldMkLst>
        <pc:spChg chg="del">
          <ac:chgData name="Wang Lu" userId="0624d27f-1893-4f5c-bf1e-25397e0256ed" providerId="ADAL" clId="{54FC64A2-DA61-4606-BEF0-4274DD18EF64}" dt="2022-01-05T14:46:44.513" v="2569" actId="478"/>
          <ac:spMkLst>
            <pc:docMk/>
            <pc:sldMk cId="526695419" sldId="506"/>
            <ac:spMk id="2" creationId="{B0C93234-E5AA-4D9A-8D01-A88F9E68CF96}"/>
          </ac:spMkLst>
        </pc:spChg>
        <pc:spChg chg="mod">
          <ac:chgData name="Wang Lu" userId="0624d27f-1893-4f5c-bf1e-25397e0256ed" providerId="ADAL" clId="{54FC64A2-DA61-4606-BEF0-4274DD18EF64}" dt="2022-01-06T03:13:48.976" v="3625" actId="20577"/>
          <ac:spMkLst>
            <pc:docMk/>
            <pc:sldMk cId="526695419" sldId="506"/>
            <ac:spMk id="3" creationId="{AB7B1DC8-AAE1-49A9-BEF6-0A452D91CD65}"/>
          </ac:spMkLst>
        </pc:spChg>
        <pc:spChg chg="mod">
          <ac:chgData name="Wang Lu" userId="0624d27f-1893-4f5c-bf1e-25397e0256ed" providerId="ADAL" clId="{54FC64A2-DA61-4606-BEF0-4274DD18EF64}" dt="2022-01-05T14:27:36.642" v="2360" actId="20577"/>
          <ac:spMkLst>
            <pc:docMk/>
            <pc:sldMk cId="526695419" sldId="506"/>
            <ac:spMk id="4" creationId="{3ED94AE2-27FC-42F2-9186-BDB4E95703A8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10" creationId="{2C3D3A9C-A2EE-4DF4-BF69-F90CBD652A90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12" creationId="{2C4FCCCB-5440-4F53-AA01-E86A3B137E1B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14" creationId="{34A5E36D-0E36-4878-95AD-751F30BF0D00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16" creationId="{F3F21439-A07C-4779-9AED-897FB828BBF4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17" creationId="{05EAB005-7732-410C-8DC5-F1A3C8344A5B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0" creationId="{5A72D38B-11CA-4FA8-A83B-EBA427EEA00A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1" creationId="{1FF89CF4-3BA7-4BAB-B212-90B84D81FF53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5" creationId="{F4D962AF-5E51-4A68-81F2-2CE2CC4D2F08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6" creationId="{78FBE9BF-FF96-40E7-B64C-64AE53809DA4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7" creationId="{83145F40-7C75-4E7C-9189-E4282D8513BF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8" creationId="{A37DA19D-28A6-4C00-9A45-680D317117EE}"/>
          </ac:spMkLst>
        </pc:spChg>
        <pc:spChg chg="del mod topLvl">
          <ac:chgData name="Wang Lu" userId="0624d27f-1893-4f5c-bf1e-25397e0256ed" providerId="ADAL" clId="{54FC64A2-DA61-4606-BEF0-4274DD18EF64}" dt="2022-01-05T14:47:06.354" v="2573" actId="478"/>
          <ac:spMkLst>
            <pc:docMk/>
            <pc:sldMk cId="526695419" sldId="506"/>
            <ac:spMk id="29" creationId="{31B17F0C-03F0-4DDF-8ABD-6F867DC9147F}"/>
          </ac:spMkLst>
        </pc:spChg>
        <pc:spChg chg="mod">
          <ac:chgData name="Wang Lu" userId="0624d27f-1893-4f5c-bf1e-25397e0256ed" providerId="ADAL" clId="{54FC64A2-DA61-4606-BEF0-4274DD18EF64}" dt="2022-01-05T14:47:00.121" v="2572" actId="165"/>
          <ac:spMkLst>
            <pc:docMk/>
            <pc:sldMk cId="526695419" sldId="506"/>
            <ac:spMk id="33" creationId="{5DB10C7E-3C7C-418C-8D7B-78A2AA3A62BB}"/>
          </ac:spMkLst>
        </pc:spChg>
        <pc:spChg chg="mod">
          <ac:chgData name="Wang Lu" userId="0624d27f-1893-4f5c-bf1e-25397e0256ed" providerId="ADAL" clId="{54FC64A2-DA61-4606-BEF0-4274DD18EF64}" dt="2022-01-05T14:47:00.121" v="2572" actId="165"/>
          <ac:spMkLst>
            <pc:docMk/>
            <pc:sldMk cId="526695419" sldId="506"/>
            <ac:spMk id="34" creationId="{8A9D710D-F0DE-485C-914A-33B0D07557F2}"/>
          </ac:spMkLst>
        </pc:spChg>
        <pc:spChg chg="mod">
          <ac:chgData name="Wang Lu" userId="0624d27f-1893-4f5c-bf1e-25397e0256ed" providerId="ADAL" clId="{54FC64A2-DA61-4606-BEF0-4274DD18EF64}" dt="2022-01-05T14:47:00.121" v="2572" actId="165"/>
          <ac:spMkLst>
            <pc:docMk/>
            <pc:sldMk cId="526695419" sldId="506"/>
            <ac:spMk id="35" creationId="{84450F29-1EBF-4FC6-A0BA-801F5F7309D8}"/>
          </ac:spMkLst>
        </pc:spChg>
        <pc:spChg chg="mod">
          <ac:chgData name="Wang Lu" userId="0624d27f-1893-4f5c-bf1e-25397e0256ed" providerId="ADAL" clId="{54FC64A2-DA61-4606-BEF0-4274DD18EF64}" dt="2022-01-05T14:47:00.121" v="2572" actId="165"/>
          <ac:spMkLst>
            <pc:docMk/>
            <pc:sldMk cId="526695419" sldId="506"/>
            <ac:spMk id="37" creationId="{6D2AB1DC-427A-4A14-AC72-6CA155AC0010}"/>
          </ac:spMkLst>
        </pc:spChg>
        <pc:spChg chg="mod">
          <ac:chgData name="Wang Lu" userId="0624d27f-1893-4f5c-bf1e-25397e0256ed" providerId="ADAL" clId="{54FC64A2-DA61-4606-BEF0-4274DD18EF64}" dt="2022-01-05T14:47:00.121" v="2572" actId="165"/>
          <ac:spMkLst>
            <pc:docMk/>
            <pc:sldMk cId="526695419" sldId="506"/>
            <ac:spMk id="39" creationId="{48F5400F-DA42-4C7E-85D5-5D48EBE5EAA8}"/>
          </ac:spMkLst>
        </pc:spChg>
        <pc:spChg chg="del mod">
          <ac:chgData name="Wang Lu" userId="0624d27f-1893-4f5c-bf1e-25397e0256ed" providerId="ADAL" clId="{54FC64A2-DA61-4606-BEF0-4274DD18EF64}" dt="2022-01-05T14:47:14.115" v="2575" actId="478"/>
          <ac:spMkLst>
            <pc:docMk/>
            <pc:sldMk cId="526695419" sldId="506"/>
            <ac:spMk id="40" creationId="{4EC6B016-445C-4558-827C-2912D0719F94}"/>
          </ac:spMkLst>
        </pc:spChg>
        <pc:spChg chg="mod">
          <ac:chgData name="Wang Lu" userId="0624d27f-1893-4f5c-bf1e-25397e0256ed" providerId="ADAL" clId="{54FC64A2-DA61-4606-BEF0-4274DD18EF64}" dt="2022-01-05T14:48:58.712" v="2612" actId="1076"/>
          <ac:spMkLst>
            <pc:docMk/>
            <pc:sldMk cId="526695419" sldId="506"/>
            <ac:spMk id="44" creationId="{6EC13908-1A4E-48CA-A0DF-E37927CFB045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0" creationId="{0C35DFFC-C09E-42A5-9790-B6AB5F355751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1" creationId="{78BBE591-60F3-4057-87E2-FBD12F09100C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2" creationId="{6A7C71D8-F042-4B37-A885-56F722FCB67A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3" creationId="{B97484B0-7BCE-4B6A-B9C4-793D8C2472C6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4" creationId="{FFF351E5-34DD-4DE8-9587-1661CA2BCC61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6" creationId="{E4781C2D-2F8D-4916-BE5C-705B44874CCA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58" creationId="{7769F4E9-80B3-4C42-9942-3FBB2F6F10A0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60" creationId="{478B313C-F418-4076-9852-C144B7FE9DCA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61" creationId="{530E76F4-7C37-49DC-9FDE-7E131D1C8CDF}"/>
          </ac:spMkLst>
        </pc:spChg>
        <pc:spChg chg="mod">
          <ac:chgData name="Wang Lu" userId="0624d27f-1893-4f5c-bf1e-25397e0256ed" providerId="ADAL" clId="{54FC64A2-DA61-4606-BEF0-4274DD18EF64}" dt="2022-01-05T14:49:45.353" v="2656" actId="1076"/>
          <ac:spMkLst>
            <pc:docMk/>
            <pc:sldMk cId="526695419" sldId="506"/>
            <ac:spMk id="62" creationId="{7ADFAE3A-6827-454B-8585-07B09149D2C5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65" creationId="{5A31FD71-A600-4691-8A81-22685FFAC774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67" creationId="{5A108B8F-255A-4DD3-BB70-C3A82B36CE39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69" creationId="{704657A0-0E93-47B4-89B0-CD80D2CB94EC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70" creationId="{7701430D-CB69-4709-8B5B-6A2956D25848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72" creationId="{B63EBEB9-97C2-4293-BF32-13261773B636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73" creationId="{087C75B0-F7B0-45E6-837A-794FC1F2FEA4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76" creationId="{DB65FD03-672B-4774-9E55-661C3D48B08A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78" creationId="{449EDD48-4ED6-4951-A275-246F9C80082A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80" creationId="{B8CE9BBB-DA67-4F8D-95AD-96E9FEC1EDCC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81" creationId="{C5FC8D9E-5A07-4CE8-B4CB-C550FD5589EB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85" creationId="{FF48CE44-62AF-432E-AFFA-518CF898D3A8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87" creationId="{E751039A-A44C-448A-AB7D-6D3FEEDAA0E8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89" creationId="{F17A282D-F8DA-4B82-85C4-AEE43FC13B28}"/>
          </ac:spMkLst>
        </pc:spChg>
        <pc:spChg chg="mod">
          <ac:chgData name="Wang Lu" userId="0624d27f-1893-4f5c-bf1e-25397e0256ed" providerId="ADAL" clId="{54FC64A2-DA61-4606-BEF0-4274DD18EF64}" dt="2022-01-05T14:47:46.920" v="2580"/>
          <ac:spMkLst>
            <pc:docMk/>
            <pc:sldMk cId="526695419" sldId="506"/>
            <ac:spMk id="90" creationId="{5C39CF55-F744-406C-939D-E51FC6BA1BCD}"/>
          </ac:spMkLst>
        </pc:spChg>
        <pc:grpChg chg="add del mod">
          <ac:chgData name="Wang Lu" userId="0624d27f-1893-4f5c-bf1e-25397e0256ed" providerId="ADAL" clId="{54FC64A2-DA61-4606-BEF0-4274DD18EF64}" dt="2022-01-05T14:47:00.121" v="2572" actId="165"/>
          <ac:grpSpMkLst>
            <pc:docMk/>
            <pc:sldMk cId="526695419" sldId="506"/>
            <ac:grpSpMk id="6" creationId="{D83C14A6-B676-4384-918C-E7CC97AF70A7}"/>
          </ac:grpSpMkLst>
        </pc:grpChg>
        <pc:grpChg chg="mod topLvl">
          <ac:chgData name="Wang Lu" userId="0624d27f-1893-4f5c-bf1e-25397e0256ed" providerId="ADAL" clId="{54FC64A2-DA61-4606-BEF0-4274DD18EF64}" dt="2022-01-05T14:50:30.244" v="2661" actId="1076"/>
          <ac:grpSpMkLst>
            <pc:docMk/>
            <pc:sldMk cId="526695419" sldId="506"/>
            <ac:grpSpMk id="7" creationId="{933265EB-A3BD-4413-A23E-EBFA2DD92E1C}"/>
          </ac:grpSpMkLst>
        </pc:grpChg>
        <pc:grpChg chg="add mod">
          <ac:chgData name="Wang Lu" userId="0624d27f-1893-4f5c-bf1e-25397e0256ed" providerId="ADAL" clId="{54FC64A2-DA61-4606-BEF0-4274DD18EF64}" dt="2022-01-05T14:48:34.395" v="2589" actId="1076"/>
          <ac:grpSpMkLst>
            <pc:docMk/>
            <pc:sldMk cId="526695419" sldId="506"/>
            <ac:grpSpMk id="42" creationId="{38054661-B4EB-4851-AD1E-0721211A1A3D}"/>
          </ac:grpSpMkLst>
        </pc:grpChg>
        <pc:grpChg chg="mod">
          <ac:chgData name="Wang Lu" userId="0624d27f-1893-4f5c-bf1e-25397e0256ed" providerId="ADAL" clId="{54FC64A2-DA61-4606-BEF0-4274DD18EF64}" dt="2022-01-05T14:47:46.920" v="2580"/>
          <ac:grpSpMkLst>
            <pc:docMk/>
            <pc:sldMk cId="526695419" sldId="506"/>
            <ac:grpSpMk id="43" creationId="{1901990E-C69F-4A59-85F0-05747E935C43}"/>
          </ac:grpSpMkLst>
        </pc:grpChg>
        <pc:grpChg chg="mod">
          <ac:chgData name="Wang Lu" userId="0624d27f-1893-4f5c-bf1e-25397e0256ed" providerId="ADAL" clId="{54FC64A2-DA61-4606-BEF0-4274DD18EF64}" dt="2022-01-05T14:47:46.920" v="2580"/>
          <ac:grpSpMkLst>
            <pc:docMk/>
            <pc:sldMk cId="526695419" sldId="506"/>
            <ac:grpSpMk id="45" creationId="{381E02BC-93D4-43EF-835B-418B5A5223B2}"/>
          </ac:grpSpMkLst>
        </pc:grpChg>
        <pc:grpChg chg="mod">
          <ac:chgData name="Wang Lu" userId="0624d27f-1893-4f5c-bf1e-25397e0256ed" providerId="ADAL" clId="{54FC64A2-DA61-4606-BEF0-4274DD18EF64}" dt="2022-01-05T14:47:46.920" v="2580"/>
          <ac:grpSpMkLst>
            <pc:docMk/>
            <pc:sldMk cId="526695419" sldId="506"/>
            <ac:grpSpMk id="46" creationId="{6ABA1092-CF2D-4389-9B47-26CC239FBC4C}"/>
          </ac:grpSpMkLst>
        </pc:grpChg>
        <pc:grpChg chg="mod">
          <ac:chgData name="Wang Lu" userId="0624d27f-1893-4f5c-bf1e-25397e0256ed" providerId="ADAL" clId="{54FC64A2-DA61-4606-BEF0-4274DD18EF64}" dt="2022-01-05T14:47:46.920" v="2580"/>
          <ac:grpSpMkLst>
            <pc:docMk/>
            <pc:sldMk cId="526695419" sldId="506"/>
            <ac:grpSpMk id="47" creationId="{5C92C4F0-603B-4243-97E2-83526247598F}"/>
          </ac:grpSpMkLst>
        </pc:grpChg>
        <pc:picChg chg="del mod topLvl">
          <ac:chgData name="Wang Lu" userId="0624d27f-1893-4f5c-bf1e-25397e0256ed" providerId="ADAL" clId="{54FC64A2-DA61-4606-BEF0-4274DD18EF64}" dt="2022-01-05T14:47:06.354" v="2573" actId="478"/>
          <ac:picMkLst>
            <pc:docMk/>
            <pc:sldMk cId="526695419" sldId="506"/>
            <ac:picMk id="8" creationId="{A354C1DB-338F-466F-9AD6-87FEA2D99A17}"/>
          </ac:picMkLst>
        </pc:picChg>
        <pc:picChg chg="del mod topLvl">
          <ac:chgData name="Wang Lu" userId="0624d27f-1893-4f5c-bf1e-25397e0256ed" providerId="ADAL" clId="{54FC64A2-DA61-4606-BEF0-4274DD18EF64}" dt="2022-01-05T14:47:06.354" v="2573" actId="478"/>
          <ac:picMkLst>
            <pc:docMk/>
            <pc:sldMk cId="526695419" sldId="506"/>
            <ac:picMk id="9" creationId="{08DAA7D0-DAF0-46AF-A021-43F2C44E22CC}"/>
          </ac:picMkLst>
        </pc:picChg>
        <pc:picChg chg="del mod topLvl">
          <ac:chgData name="Wang Lu" userId="0624d27f-1893-4f5c-bf1e-25397e0256ed" providerId="ADAL" clId="{54FC64A2-DA61-4606-BEF0-4274DD18EF64}" dt="2022-01-05T14:47:06.354" v="2573" actId="478"/>
          <ac:picMkLst>
            <pc:docMk/>
            <pc:sldMk cId="526695419" sldId="506"/>
            <ac:picMk id="18" creationId="{A2F2A7E4-C612-4032-826D-8372910148FE}"/>
          </ac:picMkLst>
        </pc:picChg>
        <pc:picChg chg="del mod topLvl">
          <ac:chgData name="Wang Lu" userId="0624d27f-1893-4f5c-bf1e-25397e0256ed" providerId="ADAL" clId="{54FC64A2-DA61-4606-BEF0-4274DD18EF64}" dt="2022-01-05T14:47:06.354" v="2573" actId="478"/>
          <ac:picMkLst>
            <pc:docMk/>
            <pc:sldMk cId="526695419" sldId="506"/>
            <ac:picMk id="19" creationId="{87BA353C-9B13-4AB4-9B77-66B91AE74DFE}"/>
          </ac:picMkLst>
        </pc:picChg>
        <pc:picChg chg="mod">
          <ac:chgData name="Wang Lu" userId="0624d27f-1893-4f5c-bf1e-25397e0256ed" providerId="ADAL" clId="{54FC64A2-DA61-4606-BEF0-4274DD18EF64}" dt="2022-01-05T14:47:00.121" v="2572" actId="165"/>
          <ac:picMkLst>
            <pc:docMk/>
            <pc:sldMk cId="526695419" sldId="506"/>
            <ac:picMk id="30" creationId="{53D2C0FD-B964-40C4-8F3C-11284C96E79C}"/>
          </ac:picMkLst>
        </pc:picChg>
        <pc:picChg chg="mod">
          <ac:chgData name="Wang Lu" userId="0624d27f-1893-4f5c-bf1e-25397e0256ed" providerId="ADAL" clId="{54FC64A2-DA61-4606-BEF0-4274DD18EF64}" dt="2022-01-05T14:47:00.121" v="2572" actId="165"/>
          <ac:picMkLst>
            <pc:docMk/>
            <pc:sldMk cId="526695419" sldId="506"/>
            <ac:picMk id="31" creationId="{D8289F76-ACBD-4AF7-8549-157FF3B491DD}"/>
          </ac:picMkLst>
        </pc:picChg>
        <pc:picChg chg="add mod">
          <ac:chgData name="Wang Lu" userId="0624d27f-1893-4f5c-bf1e-25397e0256ed" providerId="ADAL" clId="{54FC64A2-DA61-4606-BEF0-4274DD18EF64}" dt="2022-01-05T14:49:54.500" v="2657" actId="1076"/>
          <ac:picMkLst>
            <pc:docMk/>
            <pc:sldMk cId="526695419" sldId="506"/>
            <ac:picMk id="41" creationId="{CE3BC14D-EDB7-4378-81BD-3F5DA44A7EC7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48" creationId="{1A29C102-097B-4F88-9C5B-641A930FD24A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49" creationId="{05033488-FE46-48A3-8097-88B9376745C5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63" creationId="{40EFD019-CDA3-4962-AD25-BD63E3CED6AE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71" creationId="{9B6E6F78-6A25-42BB-B287-D71AC52DB97A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74" creationId="{167BA56E-EAB2-4C0E-8454-A5C29093EBAF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82" creationId="{B534DB47-E3DC-43FE-B4BA-94A1784D57BD}"/>
          </ac:picMkLst>
        </pc:picChg>
        <pc:picChg chg="mod">
          <ac:chgData name="Wang Lu" userId="0624d27f-1893-4f5c-bf1e-25397e0256ed" providerId="ADAL" clId="{54FC64A2-DA61-4606-BEF0-4274DD18EF64}" dt="2022-01-05T14:47:46.920" v="2580"/>
          <ac:picMkLst>
            <pc:docMk/>
            <pc:sldMk cId="526695419" sldId="506"/>
            <ac:picMk id="83" creationId="{BB94AD56-C8C1-4FC1-A5C7-649088F9F749}"/>
          </ac:picMkLst>
        </pc:pic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11" creationId="{7FB91CC4-B4AE-49F6-9BD3-AA8266A9BB6E}"/>
          </ac:cxnSpMkLst>
        </pc:cxn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13" creationId="{EC2B3A85-4873-4424-9025-4C05DC6C687B}"/>
          </ac:cxnSpMkLst>
        </pc:cxn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15" creationId="{04F0A77D-C22F-4E3C-9338-13A1D48CA725}"/>
          </ac:cxnSpMkLst>
        </pc:cxn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22" creationId="{8F9C7951-E792-4DC4-AC42-76B0F494DDD9}"/>
          </ac:cxnSpMkLst>
        </pc:cxn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23" creationId="{3445CB68-7F09-489D-94A1-BC0E1FB9818D}"/>
          </ac:cxnSpMkLst>
        </pc:cxnChg>
        <pc:cxnChg chg="del mod topLvl">
          <ac:chgData name="Wang Lu" userId="0624d27f-1893-4f5c-bf1e-25397e0256ed" providerId="ADAL" clId="{54FC64A2-DA61-4606-BEF0-4274DD18EF64}" dt="2022-01-05T14:47:06.354" v="2573" actId="478"/>
          <ac:cxnSpMkLst>
            <pc:docMk/>
            <pc:sldMk cId="526695419" sldId="506"/>
            <ac:cxnSpMk id="24" creationId="{9156DDF7-6595-4899-8FCA-90A1877A5680}"/>
          </ac:cxnSpMkLst>
        </pc:cxnChg>
        <pc:cxnChg chg="mod">
          <ac:chgData name="Wang Lu" userId="0624d27f-1893-4f5c-bf1e-25397e0256ed" providerId="ADAL" clId="{54FC64A2-DA61-4606-BEF0-4274DD18EF64}" dt="2022-01-05T14:47:00.121" v="2572" actId="165"/>
          <ac:cxnSpMkLst>
            <pc:docMk/>
            <pc:sldMk cId="526695419" sldId="506"/>
            <ac:cxnSpMk id="32" creationId="{BD4A0BD4-D915-49AE-A1DA-B348A9CD34DE}"/>
          </ac:cxnSpMkLst>
        </pc:cxnChg>
        <pc:cxnChg chg="mod">
          <ac:chgData name="Wang Lu" userId="0624d27f-1893-4f5c-bf1e-25397e0256ed" providerId="ADAL" clId="{54FC64A2-DA61-4606-BEF0-4274DD18EF64}" dt="2022-01-05T14:47:00.121" v="2572" actId="165"/>
          <ac:cxnSpMkLst>
            <pc:docMk/>
            <pc:sldMk cId="526695419" sldId="506"/>
            <ac:cxnSpMk id="36" creationId="{D92DE042-2DFB-4F6E-A868-FAD4A9035DD4}"/>
          </ac:cxnSpMkLst>
        </pc:cxnChg>
        <pc:cxnChg chg="mod">
          <ac:chgData name="Wang Lu" userId="0624d27f-1893-4f5c-bf1e-25397e0256ed" providerId="ADAL" clId="{54FC64A2-DA61-4606-BEF0-4274DD18EF64}" dt="2022-01-05T14:47:00.121" v="2572" actId="165"/>
          <ac:cxnSpMkLst>
            <pc:docMk/>
            <pc:sldMk cId="526695419" sldId="506"/>
            <ac:cxnSpMk id="38" creationId="{FBC4DF9D-1F20-44A5-A7DB-E8933359B65C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55" creationId="{EDF4E9B9-1BBB-483C-8D4F-66CEE4F1727C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57" creationId="{9E35EB9C-610D-4555-8057-DA6D5C4A2B00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59" creationId="{ABD0A4EA-D370-4C1D-B80C-6DEB6F0015F8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64" creationId="{F1C9A46E-D8E0-4B99-B860-F3BD0353EAD8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66" creationId="{1D05DBAF-BD25-422E-9EA0-03DB1C1C9167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68" creationId="{F326D539-FECE-456C-A55A-4ED3DEFDBA73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75" creationId="{DA5B1FCB-FDC2-4E24-9FF6-3D2561FE014C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77" creationId="{0FF1C822-18B1-4F01-9222-57096281BE6B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79" creationId="{7D8DC7B1-EA25-4D4B-8119-C11E26AADD59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84" creationId="{51931843-47F0-4D7E-AB6D-CE49554FB500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86" creationId="{4F590416-B7B6-4942-BC2A-A1F33EC9AF34}"/>
          </ac:cxnSpMkLst>
        </pc:cxnChg>
        <pc:cxnChg chg="mod">
          <ac:chgData name="Wang Lu" userId="0624d27f-1893-4f5c-bf1e-25397e0256ed" providerId="ADAL" clId="{54FC64A2-DA61-4606-BEF0-4274DD18EF64}" dt="2022-01-05T14:47:46.920" v="2580"/>
          <ac:cxnSpMkLst>
            <pc:docMk/>
            <pc:sldMk cId="526695419" sldId="506"/>
            <ac:cxnSpMk id="88" creationId="{FB0671BC-2FFE-4201-B21D-5EF0799101F7}"/>
          </ac:cxnSpMkLst>
        </pc:cxnChg>
      </pc:sldChg>
      <pc:sldChg chg="add del">
        <pc:chgData name="Wang Lu" userId="0624d27f-1893-4f5c-bf1e-25397e0256ed" providerId="ADAL" clId="{54FC64A2-DA61-4606-BEF0-4274DD18EF64}" dt="2022-01-05T15:00:26.882" v="2746" actId="47"/>
        <pc:sldMkLst>
          <pc:docMk/>
          <pc:sldMk cId="3104106001" sldId="507"/>
        </pc:sldMkLst>
      </pc:sldChg>
      <pc:sldChg chg="add del">
        <pc:chgData name="Wang Lu" userId="0624d27f-1893-4f5c-bf1e-25397e0256ed" providerId="ADAL" clId="{54FC64A2-DA61-4606-BEF0-4274DD18EF64}" dt="2022-01-05T15:03:01.250" v="2838" actId="47"/>
        <pc:sldMkLst>
          <pc:docMk/>
          <pc:sldMk cId="2737111225" sldId="508"/>
        </pc:sldMkLst>
      </pc:sldChg>
      <pc:sldChg chg="addSp delSp modSp add mod delAnim">
        <pc:chgData name="Wang Lu" userId="0624d27f-1893-4f5c-bf1e-25397e0256ed" providerId="ADAL" clId="{54FC64A2-DA61-4606-BEF0-4274DD18EF64}" dt="2022-01-05T15:05:11.730" v="2906" actId="122"/>
        <pc:sldMkLst>
          <pc:docMk/>
          <pc:sldMk cId="221005912" sldId="509"/>
        </pc:sldMkLst>
        <pc:spChg chg="add del mod">
          <ac:chgData name="Wang Lu" userId="0624d27f-1893-4f5c-bf1e-25397e0256ed" providerId="ADAL" clId="{54FC64A2-DA61-4606-BEF0-4274DD18EF64}" dt="2022-01-05T14:57:27.923" v="2718" actId="478"/>
          <ac:spMkLst>
            <pc:docMk/>
            <pc:sldMk cId="221005912" sldId="509"/>
            <ac:spMk id="2" creationId="{486FBCE1-A71F-4AD4-8E44-156241CE8649}"/>
          </ac:spMkLst>
        </pc:spChg>
        <pc:spChg chg="mod">
          <ac:chgData name="Wang Lu" userId="0624d27f-1893-4f5c-bf1e-25397e0256ed" providerId="ADAL" clId="{54FC64A2-DA61-4606-BEF0-4274DD18EF64}" dt="2022-01-05T15:05:11.730" v="2906" actId="122"/>
          <ac:spMkLst>
            <pc:docMk/>
            <pc:sldMk cId="221005912" sldId="509"/>
            <ac:spMk id="3" creationId="{56490F0E-9A52-496C-93B1-84DCB5C0AF75}"/>
          </ac:spMkLst>
        </pc:spChg>
        <pc:spChg chg="del">
          <ac:chgData name="Wang Lu" userId="0624d27f-1893-4f5c-bf1e-25397e0256ed" providerId="ADAL" clId="{54FC64A2-DA61-4606-BEF0-4274DD18EF64}" dt="2022-01-05T14:57:19.602" v="2717" actId="478"/>
          <ac:spMkLst>
            <pc:docMk/>
            <pc:sldMk cId="221005912" sldId="509"/>
            <ac:spMk id="4" creationId="{5C5F0481-8FB8-4FFB-AFF0-AABE6A636361}"/>
          </ac:spMkLst>
        </pc:spChg>
        <pc:spChg chg="mod">
          <ac:chgData name="Wang Lu" userId="0624d27f-1893-4f5c-bf1e-25397e0256ed" providerId="ADAL" clId="{54FC64A2-DA61-4606-BEF0-4274DD18EF64}" dt="2022-01-05T14:57:42.883" v="2722" actId="6549"/>
          <ac:spMkLst>
            <pc:docMk/>
            <pc:sldMk cId="221005912" sldId="509"/>
            <ac:spMk id="21" creationId="{23F23B5F-694A-4ECD-ACAF-E2165C6DB5FA}"/>
          </ac:spMkLst>
        </pc:spChg>
        <pc:spChg chg="mod">
          <ac:chgData name="Wang Lu" userId="0624d27f-1893-4f5c-bf1e-25397e0256ed" providerId="ADAL" clId="{54FC64A2-DA61-4606-BEF0-4274DD18EF64}" dt="2022-01-05T15:00:07.084" v="2744" actId="1076"/>
          <ac:spMkLst>
            <pc:docMk/>
            <pc:sldMk cId="221005912" sldId="509"/>
            <ac:spMk id="28" creationId="{63B0BB01-85AA-4345-8D44-F083744F39BF}"/>
          </ac:spMkLst>
        </pc:spChg>
        <pc:spChg chg="del mod topLvl">
          <ac:chgData name="Wang Lu" userId="0624d27f-1893-4f5c-bf1e-25397e0256ed" providerId="ADAL" clId="{54FC64A2-DA61-4606-BEF0-4274DD18EF64}" dt="2022-01-05T14:57:50.483" v="2724" actId="478"/>
          <ac:spMkLst>
            <pc:docMk/>
            <pc:sldMk cId="221005912" sldId="509"/>
            <ac:spMk id="46" creationId="{175FC584-7BB9-4A9E-BA56-C687164B856A}"/>
          </ac:spMkLst>
        </pc:spChg>
        <pc:spChg chg="del">
          <ac:chgData name="Wang Lu" userId="0624d27f-1893-4f5c-bf1e-25397e0256ed" providerId="ADAL" clId="{54FC64A2-DA61-4606-BEF0-4274DD18EF64}" dt="2022-01-05T14:58:26.770" v="2732" actId="478"/>
          <ac:spMkLst>
            <pc:docMk/>
            <pc:sldMk cId="221005912" sldId="509"/>
            <ac:spMk id="75" creationId="{2D34FCAC-7AD8-4756-8832-91F769CDB68C}"/>
          </ac:spMkLst>
        </pc:spChg>
        <pc:grpChg chg="del mod topLvl">
          <ac:chgData name="Wang Lu" userId="0624d27f-1893-4f5c-bf1e-25397e0256ed" providerId="ADAL" clId="{54FC64A2-DA61-4606-BEF0-4274DD18EF64}" dt="2022-01-05T15:05:08.179" v="2905" actId="478"/>
          <ac:grpSpMkLst>
            <pc:docMk/>
            <pc:sldMk cId="221005912" sldId="509"/>
            <ac:grpSpMk id="45" creationId="{F7D99581-84AF-4637-A976-4326B4FF2037}"/>
          </ac:grpSpMkLst>
        </pc:grpChg>
        <pc:grpChg chg="del mod">
          <ac:chgData name="Wang Lu" userId="0624d27f-1893-4f5c-bf1e-25397e0256ed" providerId="ADAL" clId="{54FC64A2-DA61-4606-BEF0-4274DD18EF64}" dt="2022-01-05T14:57:47.395" v="2723" actId="478"/>
          <ac:grpSpMkLst>
            <pc:docMk/>
            <pc:sldMk cId="221005912" sldId="509"/>
            <ac:grpSpMk id="54" creationId="{A518EB2D-82F0-4D2C-B19D-CB9262FEFBAE}"/>
          </ac:grpSpMkLst>
        </pc:grpChg>
        <pc:grpChg chg="del mod">
          <ac:chgData name="Wang Lu" userId="0624d27f-1893-4f5c-bf1e-25397e0256ed" providerId="ADAL" clId="{54FC64A2-DA61-4606-BEF0-4274DD18EF64}" dt="2022-01-05T14:57:50.483" v="2724" actId="478"/>
          <ac:grpSpMkLst>
            <pc:docMk/>
            <pc:sldMk cId="221005912" sldId="509"/>
            <ac:grpSpMk id="55" creationId="{B4A7B620-983B-4BCC-A109-1B38D113FCAA}"/>
          </ac:grpSpMkLst>
        </pc:grpChg>
        <pc:grpChg chg="del">
          <ac:chgData name="Wang Lu" userId="0624d27f-1893-4f5c-bf1e-25397e0256ed" providerId="ADAL" clId="{54FC64A2-DA61-4606-BEF0-4274DD18EF64}" dt="2022-01-05T14:56:20.675" v="2702" actId="478"/>
          <ac:grpSpMkLst>
            <pc:docMk/>
            <pc:sldMk cId="221005912" sldId="509"/>
            <ac:grpSpMk id="57" creationId="{6C0D0F60-01B4-4B61-AC37-649EAA3E4BA6}"/>
          </ac:grpSpMkLst>
        </pc:grpChg>
        <pc:picChg chg="mod">
          <ac:chgData name="Wang Lu" userId="0624d27f-1893-4f5c-bf1e-25397e0256ed" providerId="ADAL" clId="{54FC64A2-DA61-4606-BEF0-4274DD18EF64}" dt="2022-01-05T14:56:38.804" v="2711" actId="1076"/>
          <ac:picMkLst>
            <pc:docMk/>
            <pc:sldMk cId="221005912" sldId="509"/>
            <ac:picMk id="26" creationId="{8DE92799-AF00-40AD-8E84-B233ABEC779B}"/>
          </ac:picMkLst>
        </pc:picChg>
        <pc:picChg chg="del">
          <ac:chgData name="Wang Lu" userId="0624d27f-1893-4f5c-bf1e-25397e0256ed" providerId="ADAL" clId="{54FC64A2-DA61-4606-BEF0-4274DD18EF64}" dt="2022-01-05T14:59:23.777" v="2740" actId="478"/>
          <ac:picMkLst>
            <pc:docMk/>
            <pc:sldMk cId="221005912" sldId="509"/>
            <ac:picMk id="30" creationId="{A4703665-0A63-4306-8E78-FC798E823683}"/>
          </ac:picMkLst>
        </pc:picChg>
      </pc:sldChg>
      <pc:sldChg chg="delSp modSp add mod">
        <pc:chgData name="Wang Lu" userId="0624d27f-1893-4f5c-bf1e-25397e0256ed" providerId="ADAL" clId="{54FC64A2-DA61-4606-BEF0-4274DD18EF64}" dt="2022-01-05T15:04:56.803" v="2904" actId="478"/>
        <pc:sldMkLst>
          <pc:docMk/>
          <pc:sldMk cId="1131807072" sldId="510"/>
        </pc:sldMkLst>
        <pc:spChg chg="mod">
          <ac:chgData name="Wang Lu" userId="0624d27f-1893-4f5c-bf1e-25397e0256ed" providerId="ADAL" clId="{54FC64A2-DA61-4606-BEF0-4274DD18EF64}" dt="2022-01-05T15:01:10.370" v="2788" actId="20577"/>
          <ac:spMkLst>
            <pc:docMk/>
            <pc:sldMk cId="1131807072" sldId="510"/>
            <ac:spMk id="3" creationId="{56490F0E-9A52-496C-93B1-84DCB5C0AF75}"/>
          </ac:spMkLst>
        </pc:spChg>
        <pc:grpChg chg="del">
          <ac:chgData name="Wang Lu" userId="0624d27f-1893-4f5c-bf1e-25397e0256ed" providerId="ADAL" clId="{54FC64A2-DA61-4606-BEF0-4274DD18EF64}" dt="2022-01-05T15:04:56.803" v="2904" actId="478"/>
          <ac:grpSpMkLst>
            <pc:docMk/>
            <pc:sldMk cId="1131807072" sldId="510"/>
            <ac:grpSpMk id="45" creationId="{F7D99581-84AF-4637-A976-4326B4FF2037}"/>
          </ac:grpSpMkLst>
        </pc:grpChg>
      </pc:sldChg>
      <pc:sldChg chg="addSp delSp modSp add mod delAnim modAnim">
        <pc:chgData name="Wang Lu" userId="0624d27f-1893-4f5c-bf1e-25397e0256ed" providerId="ADAL" clId="{54FC64A2-DA61-4606-BEF0-4274DD18EF64}" dt="2022-01-05T15:02:50.921" v="2837" actId="207"/>
        <pc:sldMkLst>
          <pc:docMk/>
          <pc:sldMk cId="3929994293" sldId="511"/>
        </pc:sldMkLst>
        <pc:spChg chg="mod">
          <ac:chgData name="Wang Lu" userId="0624d27f-1893-4f5c-bf1e-25397e0256ed" providerId="ADAL" clId="{54FC64A2-DA61-4606-BEF0-4274DD18EF64}" dt="2022-01-05T15:02:50.921" v="2837" actId="207"/>
          <ac:spMkLst>
            <pc:docMk/>
            <pc:sldMk cId="3929994293" sldId="511"/>
            <ac:spMk id="3" creationId="{56490F0E-9A52-496C-93B1-84DCB5C0AF75}"/>
          </ac:spMkLst>
        </pc:spChg>
        <pc:spChg chg="mod">
          <ac:chgData name="Wang Lu" userId="0624d27f-1893-4f5c-bf1e-25397e0256ed" providerId="ADAL" clId="{54FC64A2-DA61-4606-BEF0-4274DD18EF64}" dt="2022-01-05T15:01:40.088" v="2790"/>
          <ac:spMkLst>
            <pc:docMk/>
            <pc:sldMk cId="3929994293" sldId="511"/>
            <ac:spMk id="8" creationId="{9FB31CD8-C827-4EA3-94AA-F60394752AE6}"/>
          </ac:spMkLst>
        </pc:spChg>
        <pc:spChg chg="mod">
          <ac:chgData name="Wang Lu" userId="0624d27f-1893-4f5c-bf1e-25397e0256ed" providerId="ADAL" clId="{54FC64A2-DA61-4606-BEF0-4274DD18EF64}" dt="2022-01-05T15:01:40.088" v="2790"/>
          <ac:spMkLst>
            <pc:docMk/>
            <pc:sldMk cId="3929994293" sldId="511"/>
            <ac:spMk id="11" creationId="{A27AA963-51BF-4AA6-A392-2A9E667812C1}"/>
          </ac:spMkLst>
        </pc:spChg>
        <pc:spChg chg="mod">
          <ac:chgData name="Wang Lu" userId="0624d27f-1893-4f5c-bf1e-25397e0256ed" providerId="ADAL" clId="{54FC64A2-DA61-4606-BEF0-4274DD18EF64}" dt="2022-01-05T15:01:40.088" v="2790"/>
          <ac:spMkLst>
            <pc:docMk/>
            <pc:sldMk cId="3929994293" sldId="511"/>
            <ac:spMk id="14" creationId="{FE05A081-D5C1-4156-A6D0-D4686CAC01BF}"/>
          </ac:spMkLst>
        </pc:spChg>
        <pc:spChg chg="mod">
          <ac:chgData name="Wang Lu" userId="0624d27f-1893-4f5c-bf1e-25397e0256ed" providerId="ADAL" clId="{54FC64A2-DA61-4606-BEF0-4274DD18EF64}" dt="2022-01-05T15:01:40.088" v="2790"/>
          <ac:spMkLst>
            <pc:docMk/>
            <pc:sldMk cId="3929994293" sldId="511"/>
            <ac:spMk id="16" creationId="{E551267B-AA0E-4C4A-B5B5-916594FA85FF}"/>
          </ac:spMkLst>
        </pc:spChg>
        <pc:grpChg chg="add del mod">
          <ac:chgData name="Wang Lu" userId="0624d27f-1893-4f5c-bf1e-25397e0256ed" providerId="ADAL" clId="{54FC64A2-DA61-4606-BEF0-4274DD18EF64}" dt="2022-01-05T15:01:54.515" v="2793" actId="478"/>
          <ac:grpSpMkLst>
            <pc:docMk/>
            <pc:sldMk cId="3929994293" sldId="511"/>
            <ac:grpSpMk id="7" creationId="{804D39FE-A94F-410B-90B9-63D560CA240F}"/>
          </ac:grpSpMkLst>
        </pc:grpChg>
        <pc:grpChg chg="mod">
          <ac:chgData name="Wang Lu" userId="0624d27f-1893-4f5c-bf1e-25397e0256ed" providerId="ADAL" clId="{54FC64A2-DA61-4606-BEF0-4274DD18EF64}" dt="2022-01-05T15:01:40.088" v="2790"/>
          <ac:grpSpMkLst>
            <pc:docMk/>
            <pc:sldMk cId="3929994293" sldId="511"/>
            <ac:grpSpMk id="9" creationId="{FFDCE6C7-8D5B-4C40-BFB9-EA396935AB8D}"/>
          </ac:grpSpMkLst>
        </pc:grpChg>
        <pc:grpChg chg="mod">
          <ac:chgData name="Wang Lu" userId="0624d27f-1893-4f5c-bf1e-25397e0256ed" providerId="ADAL" clId="{54FC64A2-DA61-4606-BEF0-4274DD18EF64}" dt="2022-01-05T15:01:40.088" v="2790"/>
          <ac:grpSpMkLst>
            <pc:docMk/>
            <pc:sldMk cId="3929994293" sldId="511"/>
            <ac:grpSpMk id="10" creationId="{FEDF02A7-55A9-42A1-B5F1-3E4434F3C3BE}"/>
          </ac:grpSpMkLst>
        </pc:grpChg>
        <pc:grpChg chg="del">
          <ac:chgData name="Wang Lu" userId="0624d27f-1893-4f5c-bf1e-25397e0256ed" providerId="ADAL" clId="{54FC64A2-DA61-4606-BEF0-4274DD18EF64}" dt="2022-01-05T15:01:42.307" v="2791" actId="478"/>
          <ac:grpSpMkLst>
            <pc:docMk/>
            <pc:sldMk cId="3929994293" sldId="511"/>
            <ac:grpSpMk id="45" creationId="{F7D99581-84AF-4637-A976-4326B4FF2037}"/>
          </ac:grpSpMkLst>
        </pc:grpChg>
        <pc:picChg chg="mod">
          <ac:chgData name="Wang Lu" userId="0624d27f-1893-4f5c-bf1e-25397e0256ed" providerId="ADAL" clId="{54FC64A2-DA61-4606-BEF0-4274DD18EF64}" dt="2022-01-05T15:01:40.088" v="2790"/>
          <ac:picMkLst>
            <pc:docMk/>
            <pc:sldMk cId="3929994293" sldId="511"/>
            <ac:picMk id="13" creationId="{BCFF7FB9-A932-4DF0-94DA-12F66F60C8FC}"/>
          </ac:picMkLst>
        </pc:picChg>
        <pc:picChg chg="mod">
          <ac:chgData name="Wang Lu" userId="0624d27f-1893-4f5c-bf1e-25397e0256ed" providerId="ADAL" clId="{54FC64A2-DA61-4606-BEF0-4274DD18EF64}" dt="2022-01-05T15:01:40.088" v="2790"/>
          <ac:picMkLst>
            <pc:docMk/>
            <pc:sldMk cId="3929994293" sldId="511"/>
            <ac:picMk id="15" creationId="{7294C4A2-8204-452D-B76A-9521AA720359}"/>
          </ac:picMkLst>
        </pc:picChg>
      </pc:sldChg>
      <pc:sldChg chg="modSp add mod">
        <pc:chgData name="Wang Lu" userId="0624d27f-1893-4f5c-bf1e-25397e0256ed" providerId="ADAL" clId="{54FC64A2-DA61-4606-BEF0-4274DD18EF64}" dt="2022-01-05T15:04:44.133" v="2903" actId="20577"/>
        <pc:sldMkLst>
          <pc:docMk/>
          <pc:sldMk cId="2927021720" sldId="512"/>
        </pc:sldMkLst>
        <pc:spChg chg="mod">
          <ac:chgData name="Wang Lu" userId="0624d27f-1893-4f5c-bf1e-25397e0256ed" providerId="ADAL" clId="{54FC64A2-DA61-4606-BEF0-4274DD18EF64}" dt="2022-01-05T15:04:44.133" v="2903" actId="20577"/>
          <ac:spMkLst>
            <pc:docMk/>
            <pc:sldMk cId="2927021720" sldId="512"/>
            <ac:spMk id="3" creationId="{56490F0E-9A52-496C-93B1-84DCB5C0AF75}"/>
          </ac:spMkLst>
        </pc:spChg>
      </pc:sldChg>
      <pc:sldMasterChg chg="delSp modSp mod modSldLayout">
        <pc:chgData name="Wang Lu" userId="0624d27f-1893-4f5c-bf1e-25397e0256ed" providerId="ADAL" clId="{54FC64A2-DA61-4606-BEF0-4274DD18EF64}" dt="2022-01-05T10:44:10.763" v="3" actId="207"/>
        <pc:sldMasterMkLst>
          <pc:docMk/>
          <pc:sldMasterMk cId="917733312" sldId="2147483690"/>
        </pc:sldMasterMkLst>
        <pc:spChg chg="mod">
          <ac:chgData name="Wang Lu" userId="0624d27f-1893-4f5c-bf1e-25397e0256ed" providerId="ADAL" clId="{54FC64A2-DA61-4606-BEF0-4274DD18EF64}" dt="2022-01-05T10:44:10.763" v="3" actId="207"/>
          <ac:spMkLst>
            <pc:docMk/>
            <pc:sldMasterMk cId="917733312" sldId="2147483690"/>
            <ac:spMk id="4" creationId="{59D204C9-BA47-40E2-860D-0CFC76BF035E}"/>
          </ac:spMkLst>
        </pc:spChg>
        <pc:picChg chg="del">
          <ac:chgData name="Wang Lu" userId="0624d27f-1893-4f5c-bf1e-25397e0256ed" providerId="ADAL" clId="{54FC64A2-DA61-4606-BEF0-4274DD18EF64}" dt="2022-01-05T10:40:40.582" v="0" actId="478"/>
          <ac:picMkLst>
            <pc:docMk/>
            <pc:sldMasterMk cId="917733312" sldId="2147483690"/>
            <ac:picMk id="7" creationId="{0D85C4D6-F91D-485E-A752-23B4E2213F6C}"/>
          </ac:picMkLst>
        </pc:picChg>
        <pc:cxnChg chg="del">
          <ac:chgData name="Wang Lu" userId="0624d27f-1893-4f5c-bf1e-25397e0256ed" providerId="ADAL" clId="{54FC64A2-DA61-4606-BEF0-4274DD18EF64}" dt="2022-01-05T10:40:43.444" v="1" actId="478"/>
          <ac:cxnSpMkLst>
            <pc:docMk/>
            <pc:sldMasterMk cId="917733312" sldId="2147483690"/>
            <ac:cxnSpMk id="8" creationId="{A4BA6FE2-6CE3-4F98-A32A-17F98D3B4963}"/>
          </ac:cxnSpMkLst>
        </pc:cxnChg>
        <pc:sldLayoutChg chg="modSp">
          <pc:chgData name="Wang Lu" userId="0624d27f-1893-4f5c-bf1e-25397e0256ed" providerId="ADAL" clId="{54FC64A2-DA61-4606-BEF0-4274DD18EF64}" dt="2022-01-05T10:44:03.325" v="2" actId="207"/>
          <pc:sldLayoutMkLst>
            <pc:docMk/>
            <pc:sldMasterMk cId="917733312" sldId="2147483690"/>
            <pc:sldLayoutMk cId="1032750764" sldId="2147483692"/>
          </pc:sldLayoutMkLst>
          <pc:spChg chg="mod">
            <ac:chgData name="Wang Lu" userId="0624d27f-1893-4f5c-bf1e-25397e0256ed" providerId="ADAL" clId="{54FC64A2-DA61-4606-BEF0-4274DD18EF64}" dt="2022-01-05T10:44:03.325" v="2" actId="207"/>
            <ac:spMkLst>
              <pc:docMk/>
              <pc:sldMasterMk cId="917733312" sldId="2147483690"/>
              <pc:sldLayoutMk cId="1032750764" sldId="2147483692"/>
              <ac:spMk id="2" creationId="{B93C3971-EFB5-4A20-B750-4B27D883B8CD}"/>
            </ac:spMkLst>
          </pc:spChg>
        </pc:sldLayoutChg>
      </pc:sldMasterChg>
    </pc:docChg>
  </pc:docChgLst>
  <pc:docChgLst>
    <pc:chgData name="Wang Lu" userId="e86ce327-f461-45b4-9feb-ce463355a98d" providerId="ADAL" clId="{CD28C6D6-5909-4D37-BB04-72ED0D3ADFFA}"/>
    <pc:docChg chg="undo custSel addSld delSld modSld sldOrd modSection">
      <pc:chgData name="Wang Lu" userId="e86ce327-f461-45b4-9feb-ce463355a98d" providerId="ADAL" clId="{CD28C6D6-5909-4D37-BB04-72ED0D3ADFFA}" dt="2024-05-17T03:03:07.326" v="5977" actId="20577"/>
      <pc:docMkLst>
        <pc:docMk/>
      </pc:docMkLst>
      <pc:sldChg chg="modSp mod modNotesTx">
        <pc:chgData name="Wang Lu" userId="e86ce327-f461-45b4-9feb-ce463355a98d" providerId="ADAL" clId="{CD28C6D6-5909-4D37-BB04-72ED0D3ADFFA}" dt="2024-05-17T03:03:07.326" v="5977" actId="20577"/>
        <pc:sldMkLst>
          <pc:docMk/>
          <pc:sldMk cId="3564447183" sldId="294"/>
        </pc:sldMkLst>
        <pc:spChg chg="mod">
          <ac:chgData name="Wang Lu" userId="e86ce327-f461-45b4-9feb-ce463355a98d" providerId="ADAL" clId="{CD28C6D6-5909-4D37-BB04-72ED0D3ADFFA}" dt="2024-05-10T07:50:45.803" v="909" actId="20577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e86ce327-f461-45b4-9feb-ce463355a98d" providerId="ADAL" clId="{CD28C6D6-5909-4D37-BB04-72ED0D3ADFFA}" dt="2024-05-10T07:49:44.296" v="883" actId="20577"/>
          <ac:spMkLst>
            <pc:docMk/>
            <pc:sldMk cId="3564447183" sldId="294"/>
            <ac:spMk id="3" creationId="{91B39DFA-B81A-443D-BC50-C3D4D64A7E49}"/>
          </ac:spMkLst>
        </pc:spChg>
      </pc:sldChg>
      <pc:sldChg chg="addSp modSp mod modNotesTx">
        <pc:chgData name="Wang Lu" userId="e86ce327-f461-45b4-9feb-ce463355a98d" providerId="ADAL" clId="{CD28C6D6-5909-4D37-BB04-72ED0D3ADFFA}" dt="2024-05-10T08:03:39.009" v="1587" actId="13926"/>
        <pc:sldMkLst>
          <pc:docMk/>
          <pc:sldMk cId="2939024779" sldId="445"/>
        </pc:sldMkLst>
        <pc:spChg chg="add mod">
          <ac:chgData name="Wang Lu" userId="e86ce327-f461-45b4-9feb-ce463355a98d" providerId="ADAL" clId="{CD28C6D6-5909-4D37-BB04-72ED0D3ADFFA}" dt="2024-05-10T08:03:39.009" v="1587" actId="13926"/>
          <ac:spMkLst>
            <pc:docMk/>
            <pc:sldMk cId="2939024779" sldId="445"/>
            <ac:spMk id="23" creationId="{F5A186CC-87B7-F854-E239-B7DCD2C0E5FA}"/>
          </ac:spMkLst>
        </pc:spChg>
      </pc:sldChg>
      <pc:sldChg chg="addSp modSp mod modNotesTx">
        <pc:chgData name="Wang Lu" userId="e86ce327-f461-45b4-9feb-ce463355a98d" providerId="ADAL" clId="{CD28C6D6-5909-4D37-BB04-72ED0D3ADFFA}" dt="2024-05-10T08:02:06.014" v="1552" actId="1076"/>
        <pc:sldMkLst>
          <pc:docMk/>
          <pc:sldMk cId="2941534102" sldId="451"/>
        </pc:sldMkLst>
        <pc:spChg chg="mod">
          <ac:chgData name="Wang Lu" userId="e86ce327-f461-45b4-9feb-ce463355a98d" providerId="ADAL" clId="{CD28C6D6-5909-4D37-BB04-72ED0D3ADFFA}" dt="2024-05-10T06:50:54.495" v="167" actId="20577"/>
          <ac:spMkLst>
            <pc:docMk/>
            <pc:sldMk cId="2941534102" sldId="451"/>
            <ac:spMk id="4" creationId="{523FC551-9358-4F12-97A4-E5E7890E5F06}"/>
          </ac:spMkLst>
        </pc:spChg>
        <pc:spChg chg="add mod">
          <ac:chgData name="Wang Lu" userId="e86ce327-f461-45b4-9feb-ce463355a98d" providerId="ADAL" clId="{CD28C6D6-5909-4D37-BB04-72ED0D3ADFFA}" dt="2024-05-10T08:01:40.409" v="1533" actId="13926"/>
          <ac:spMkLst>
            <pc:docMk/>
            <pc:sldMk cId="2941534102" sldId="451"/>
            <ac:spMk id="7" creationId="{4085B11A-A19B-FC57-72F8-EF1721A2BCE6}"/>
          </ac:spMkLst>
        </pc:spChg>
        <pc:spChg chg="add mod">
          <ac:chgData name="Wang Lu" userId="e86ce327-f461-45b4-9feb-ce463355a98d" providerId="ADAL" clId="{CD28C6D6-5909-4D37-BB04-72ED0D3ADFFA}" dt="2024-05-10T08:02:06.014" v="1552" actId="1076"/>
          <ac:spMkLst>
            <pc:docMk/>
            <pc:sldMk cId="2941534102" sldId="451"/>
            <ac:spMk id="8" creationId="{66A76EC9-ECC9-34DD-2850-E35C07ECE138}"/>
          </ac:spMkLst>
        </pc:spChg>
      </pc:sldChg>
      <pc:sldChg chg="addSp delSp modSp mod">
        <pc:chgData name="Wang Lu" userId="e86ce327-f461-45b4-9feb-ce463355a98d" providerId="ADAL" clId="{CD28C6D6-5909-4D37-BB04-72ED0D3ADFFA}" dt="2024-05-10T08:05:31.401" v="1634" actId="208"/>
        <pc:sldMkLst>
          <pc:docMk/>
          <pc:sldMk cId="3091752108" sldId="477"/>
        </pc:sldMkLst>
        <pc:spChg chg="add mod">
          <ac:chgData name="Wang Lu" userId="e86ce327-f461-45b4-9feb-ce463355a98d" providerId="ADAL" clId="{CD28C6D6-5909-4D37-BB04-72ED0D3ADFFA}" dt="2024-05-10T08:04:50.644" v="1629" actId="20577"/>
          <ac:spMkLst>
            <pc:docMk/>
            <pc:sldMk cId="3091752108" sldId="477"/>
            <ac:spMk id="2" creationId="{0EE27048-DA48-03DE-0609-DE02551BA550}"/>
          </ac:spMkLst>
        </pc:spChg>
        <pc:spChg chg="add mod">
          <ac:chgData name="Wang Lu" userId="e86ce327-f461-45b4-9feb-ce463355a98d" providerId="ADAL" clId="{CD28C6D6-5909-4D37-BB04-72ED0D3ADFFA}" dt="2024-05-10T08:05:31.401" v="1634" actId="208"/>
          <ac:spMkLst>
            <pc:docMk/>
            <pc:sldMk cId="3091752108" sldId="477"/>
            <ac:spMk id="20" creationId="{56879F97-0117-798F-7EDA-7DD579B0D030}"/>
          </ac:spMkLst>
        </pc:spChg>
        <pc:cxnChg chg="add del">
          <ac:chgData name="Wang Lu" userId="e86ce327-f461-45b4-9feb-ce463355a98d" providerId="ADAL" clId="{CD28C6D6-5909-4D37-BB04-72ED0D3ADFFA}" dt="2024-05-10T08:05:05.541" v="1631" actId="478"/>
          <ac:cxnSpMkLst>
            <pc:docMk/>
            <pc:sldMk cId="3091752108" sldId="477"/>
            <ac:cxnSpMk id="18" creationId="{21866A68-EF60-DAFC-5D72-E9A7053DAC11}"/>
          </ac:cxnSpMkLst>
        </pc:cxnChg>
      </pc:sldChg>
      <pc:sldChg chg="modSp modNotesTx">
        <pc:chgData name="Wang Lu" userId="e86ce327-f461-45b4-9feb-ce463355a98d" providerId="ADAL" clId="{CD28C6D6-5909-4D37-BB04-72ED0D3ADFFA}" dt="2024-05-10T08:07:54.452" v="1716" actId="20577"/>
        <pc:sldMkLst>
          <pc:docMk/>
          <pc:sldMk cId="4251573148" sldId="478"/>
        </pc:sldMkLst>
        <pc:spChg chg="mod">
          <ac:chgData name="Wang Lu" userId="e86ce327-f461-45b4-9feb-ce463355a98d" providerId="ADAL" clId="{CD28C6D6-5909-4D37-BB04-72ED0D3ADFFA}" dt="2024-05-10T08:06:10.381" v="1639" actId="13926"/>
          <ac:spMkLst>
            <pc:docMk/>
            <pc:sldMk cId="4251573148" sldId="478"/>
            <ac:spMk id="8" creationId="{D40AE318-399A-53B1-0A9D-81AF32BABA23}"/>
          </ac:spMkLst>
        </pc:spChg>
      </pc:sldChg>
      <pc:sldChg chg="addSp modSp mod">
        <pc:chgData name="Wang Lu" userId="e86ce327-f461-45b4-9feb-ce463355a98d" providerId="ADAL" clId="{CD28C6D6-5909-4D37-BB04-72ED0D3ADFFA}" dt="2024-05-10T08:27:37.770" v="2225" actId="208"/>
        <pc:sldMkLst>
          <pc:docMk/>
          <pc:sldMk cId="2152094135" sldId="481"/>
        </pc:sldMkLst>
        <pc:spChg chg="add mod">
          <ac:chgData name="Wang Lu" userId="e86ce327-f461-45b4-9feb-ce463355a98d" providerId="ADAL" clId="{CD28C6D6-5909-4D37-BB04-72ED0D3ADFFA}" dt="2024-05-10T08:27:37.770" v="2225" actId="208"/>
          <ac:spMkLst>
            <pc:docMk/>
            <pc:sldMk cId="2152094135" sldId="481"/>
            <ac:spMk id="5" creationId="{5DC3B785-3EA5-555D-7C13-052A20A0AD50}"/>
          </ac:spMkLst>
        </pc:spChg>
      </pc:sldChg>
      <pc:sldChg chg="modSp mod">
        <pc:chgData name="Wang Lu" userId="e86ce327-f461-45b4-9feb-ce463355a98d" providerId="ADAL" clId="{CD28C6D6-5909-4D37-BB04-72ED0D3ADFFA}" dt="2024-05-10T07:24:59.084" v="336" actId="1076"/>
        <pc:sldMkLst>
          <pc:docMk/>
          <pc:sldMk cId="2675097802" sldId="482"/>
        </pc:sldMkLst>
        <pc:picChg chg="mod">
          <ac:chgData name="Wang Lu" userId="e86ce327-f461-45b4-9feb-ce463355a98d" providerId="ADAL" clId="{CD28C6D6-5909-4D37-BB04-72ED0D3ADFFA}" dt="2024-05-10T07:24:59.084" v="336" actId="1076"/>
          <ac:picMkLst>
            <pc:docMk/>
            <pc:sldMk cId="2675097802" sldId="482"/>
            <ac:picMk id="28" creationId="{08AE8157-37DF-436D-93AA-03A39B795A2E}"/>
          </ac:picMkLst>
        </pc:picChg>
      </pc:sldChg>
      <pc:sldChg chg="delSp modSp mod modNotesTx">
        <pc:chgData name="Wang Lu" userId="e86ce327-f461-45b4-9feb-ce463355a98d" providerId="ADAL" clId="{CD28C6D6-5909-4D37-BB04-72ED0D3ADFFA}" dt="2024-05-10T08:01:15.112" v="1516" actId="20577"/>
        <pc:sldMkLst>
          <pc:docMk/>
          <pc:sldMk cId="3894329108" sldId="485"/>
        </pc:sldMkLst>
        <pc:spChg chg="mod">
          <ac:chgData name="Wang Lu" userId="e86ce327-f461-45b4-9feb-ce463355a98d" providerId="ADAL" clId="{CD28C6D6-5909-4D37-BB04-72ED0D3ADFFA}" dt="2024-05-10T07:58:35.351" v="1289" actId="20577"/>
          <ac:spMkLst>
            <pc:docMk/>
            <pc:sldMk cId="3894329108" sldId="485"/>
            <ac:spMk id="3" creationId="{56490F0E-9A52-496C-93B1-84DCB5C0AF75}"/>
          </ac:spMkLst>
        </pc:spChg>
        <pc:grpChg chg="del">
          <ac:chgData name="Wang Lu" userId="e86ce327-f461-45b4-9feb-ce463355a98d" providerId="ADAL" clId="{CD28C6D6-5909-4D37-BB04-72ED0D3ADFFA}" dt="2024-05-10T07:58:11.737" v="1268" actId="478"/>
          <ac:grpSpMkLst>
            <pc:docMk/>
            <pc:sldMk cId="3894329108" sldId="485"/>
            <ac:grpSpMk id="5" creationId="{914943D9-0B4D-4681-A80B-509AA1CDD9FE}"/>
          </ac:grpSpMkLst>
        </pc:grpChg>
        <pc:grpChg chg="del">
          <ac:chgData name="Wang Lu" userId="e86ce327-f461-45b4-9feb-ce463355a98d" providerId="ADAL" clId="{CD28C6D6-5909-4D37-BB04-72ED0D3ADFFA}" dt="2024-05-10T07:58:17.705" v="1270" actId="478"/>
          <ac:grpSpMkLst>
            <pc:docMk/>
            <pc:sldMk cId="3894329108" sldId="485"/>
            <ac:grpSpMk id="10" creationId="{E0D0B8C7-98A0-3F9B-8110-4AF7D229616E}"/>
          </ac:grpSpMkLst>
        </pc:grpChg>
        <pc:grpChg chg="del">
          <ac:chgData name="Wang Lu" userId="e86ce327-f461-45b4-9feb-ce463355a98d" providerId="ADAL" clId="{CD28C6D6-5909-4D37-BB04-72ED0D3ADFFA}" dt="2024-05-10T07:58:15.921" v="1269" actId="478"/>
          <ac:grpSpMkLst>
            <pc:docMk/>
            <pc:sldMk cId="3894329108" sldId="485"/>
            <ac:grpSpMk id="23" creationId="{57EB152A-6338-E753-1E82-F04761892F22}"/>
          </ac:grpSpMkLst>
        </pc:grpChg>
        <pc:grpChg chg="del">
          <ac:chgData name="Wang Lu" userId="e86ce327-f461-45b4-9feb-ce463355a98d" providerId="ADAL" clId="{CD28C6D6-5909-4D37-BB04-72ED0D3ADFFA}" dt="2024-05-10T07:58:09.395" v="1267" actId="478"/>
          <ac:grpSpMkLst>
            <pc:docMk/>
            <pc:sldMk cId="3894329108" sldId="485"/>
            <ac:grpSpMk id="45" creationId="{F7D99581-84AF-4637-A976-4326B4FF2037}"/>
          </ac:grpSpMkLst>
        </pc:grpChg>
        <pc:picChg chg="del">
          <ac:chgData name="Wang Lu" userId="e86ce327-f461-45b4-9feb-ce463355a98d" providerId="ADAL" clId="{CD28C6D6-5909-4D37-BB04-72ED0D3ADFFA}" dt="2024-05-10T07:58:15.921" v="1269" actId="478"/>
          <ac:picMkLst>
            <pc:docMk/>
            <pc:sldMk cId="3894329108" sldId="485"/>
            <ac:picMk id="9" creationId="{51269680-1C75-4A3B-842B-7A08EA89E92A}"/>
          </ac:picMkLst>
        </pc:picChg>
        <pc:picChg chg="del">
          <ac:chgData name="Wang Lu" userId="e86ce327-f461-45b4-9feb-ce463355a98d" providerId="ADAL" clId="{CD28C6D6-5909-4D37-BB04-72ED0D3ADFFA}" dt="2024-05-10T07:58:17.705" v="1270" actId="478"/>
          <ac:picMkLst>
            <pc:docMk/>
            <pc:sldMk cId="3894329108" sldId="485"/>
            <ac:picMk id="22" creationId="{62676B3C-E252-5729-3843-9EA533BEB4AD}"/>
          </ac:picMkLst>
        </pc:picChg>
        <pc:picChg chg="del">
          <ac:chgData name="Wang Lu" userId="e86ce327-f461-45b4-9feb-ce463355a98d" providerId="ADAL" clId="{CD28C6D6-5909-4D37-BB04-72ED0D3ADFFA}" dt="2024-05-10T07:58:09.395" v="1267" actId="478"/>
          <ac:picMkLst>
            <pc:docMk/>
            <pc:sldMk cId="3894329108" sldId="485"/>
            <ac:picMk id="30" creationId="{A4703665-0A63-4306-8E78-FC798E823683}"/>
          </ac:picMkLst>
        </pc:picChg>
        <pc:picChg chg="del">
          <ac:chgData name="Wang Lu" userId="e86ce327-f461-45b4-9feb-ce463355a98d" providerId="ADAL" clId="{CD28C6D6-5909-4D37-BB04-72ED0D3ADFFA}" dt="2024-05-10T07:58:11.737" v="1268" actId="478"/>
          <ac:picMkLst>
            <pc:docMk/>
            <pc:sldMk cId="3894329108" sldId="485"/>
            <ac:picMk id="58" creationId="{CC665727-1CDD-4F56-AF14-0982E7E4722C}"/>
          </ac:picMkLst>
        </pc:picChg>
      </pc:sldChg>
      <pc:sldChg chg="modNotesTx">
        <pc:chgData name="Wang Lu" userId="e86ce327-f461-45b4-9feb-ce463355a98d" providerId="ADAL" clId="{CD28C6D6-5909-4D37-BB04-72ED0D3ADFFA}" dt="2024-05-10T07:55:23.488" v="1139" actId="20577"/>
        <pc:sldMkLst>
          <pc:docMk/>
          <pc:sldMk cId="1123943227" sldId="491"/>
        </pc:sldMkLst>
      </pc:sldChg>
      <pc:sldChg chg="modNotesTx">
        <pc:chgData name="Wang Lu" userId="e86ce327-f461-45b4-9feb-ce463355a98d" providerId="ADAL" clId="{CD28C6D6-5909-4D37-BB04-72ED0D3ADFFA}" dt="2024-05-10T07:54:59.878" v="1115" actId="20577"/>
        <pc:sldMkLst>
          <pc:docMk/>
          <pc:sldMk cId="1443387846" sldId="492"/>
        </pc:sldMkLst>
      </pc:sldChg>
      <pc:sldChg chg="modSp mod">
        <pc:chgData name="Wang Lu" userId="e86ce327-f461-45b4-9feb-ce463355a98d" providerId="ADAL" clId="{CD28C6D6-5909-4D37-BB04-72ED0D3ADFFA}" dt="2024-05-10T08:03:12.234" v="1580" actId="13926"/>
        <pc:sldMkLst>
          <pc:docMk/>
          <pc:sldMk cId="3546847664" sldId="498"/>
        </pc:sldMkLst>
        <pc:spChg chg="mod">
          <ac:chgData name="Wang Lu" userId="e86ce327-f461-45b4-9feb-ce463355a98d" providerId="ADAL" clId="{CD28C6D6-5909-4D37-BB04-72ED0D3ADFFA}" dt="2024-05-10T08:03:12.234" v="1580" actId="13926"/>
          <ac:spMkLst>
            <pc:docMk/>
            <pc:sldMk cId="3546847664" sldId="498"/>
            <ac:spMk id="8" creationId="{9A37F573-063B-4F71-BEC9-0D68669B9F31}"/>
          </ac:spMkLst>
        </pc:spChg>
      </pc:sldChg>
      <pc:sldChg chg="modNotesTx">
        <pc:chgData name="Wang Lu" userId="e86ce327-f461-45b4-9feb-ce463355a98d" providerId="ADAL" clId="{CD28C6D6-5909-4D37-BB04-72ED0D3ADFFA}" dt="2024-05-10T08:14:09.403" v="2005" actId="20577"/>
        <pc:sldMkLst>
          <pc:docMk/>
          <pc:sldMk cId="526695419" sldId="506"/>
        </pc:sldMkLst>
      </pc:sldChg>
      <pc:sldChg chg="modSp mod modNotesTx">
        <pc:chgData name="Wang Lu" userId="e86ce327-f461-45b4-9feb-ce463355a98d" providerId="ADAL" clId="{CD28C6D6-5909-4D37-BB04-72ED0D3ADFFA}" dt="2024-05-10T07:53:01.119" v="996" actId="6549"/>
        <pc:sldMkLst>
          <pc:docMk/>
          <pc:sldMk cId="1734050980" sldId="521"/>
        </pc:sldMkLst>
        <pc:spChg chg="mod">
          <ac:chgData name="Wang Lu" userId="e86ce327-f461-45b4-9feb-ce463355a98d" providerId="ADAL" clId="{CD28C6D6-5909-4D37-BB04-72ED0D3ADFFA}" dt="2024-05-10T07:52:01.276" v="942" actId="20577"/>
          <ac:spMkLst>
            <pc:docMk/>
            <pc:sldMk cId="1734050980" sldId="521"/>
            <ac:spMk id="3" creationId="{40FD1D47-C40E-D0F0-A2D9-B2E4C8772262}"/>
          </ac:spMkLst>
        </pc:spChg>
        <pc:spChg chg="mod">
          <ac:chgData name="Wang Lu" userId="e86ce327-f461-45b4-9feb-ce463355a98d" providerId="ADAL" clId="{CD28C6D6-5909-4D37-BB04-72ED0D3ADFFA}" dt="2024-05-10T07:52:35.660" v="963" actId="20577"/>
          <ac:spMkLst>
            <pc:docMk/>
            <pc:sldMk cId="1734050980" sldId="521"/>
            <ac:spMk id="4" creationId="{E5EC5828-77D4-6156-E643-87FB8482185C}"/>
          </ac:spMkLst>
        </pc:spChg>
        <pc:spChg chg="mod">
          <ac:chgData name="Wang Lu" userId="e86ce327-f461-45b4-9feb-ce463355a98d" providerId="ADAL" clId="{CD28C6D6-5909-4D37-BB04-72ED0D3ADFFA}" dt="2024-05-10T07:53:01.119" v="996" actId="6549"/>
          <ac:spMkLst>
            <pc:docMk/>
            <pc:sldMk cId="1734050980" sldId="521"/>
            <ac:spMk id="5" creationId="{1632C713-745A-CADF-1EA1-C6F4F6DAC370}"/>
          </ac:spMkLst>
        </pc:spChg>
        <pc:spChg chg="mod">
          <ac:chgData name="Wang Lu" userId="e86ce327-f461-45b4-9feb-ce463355a98d" providerId="ADAL" clId="{CD28C6D6-5909-4D37-BB04-72ED0D3ADFFA}" dt="2024-05-10T07:52:25.439" v="961" actId="20577"/>
          <ac:spMkLst>
            <pc:docMk/>
            <pc:sldMk cId="1734050980" sldId="521"/>
            <ac:spMk id="7" creationId="{D037F2AA-FF35-96F5-D3B6-00D6FD1D23FE}"/>
          </ac:spMkLst>
        </pc:spChg>
      </pc:sldChg>
      <pc:sldChg chg="modNotesTx">
        <pc:chgData name="Wang Lu" userId="e86ce327-f461-45b4-9feb-ce463355a98d" providerId="ADAL" clId="{CD28C6D6-5909-4D37-BB04-72ED0D3ADFFA}" dt="2024-05-10T08:14:48.065" v="2046" actId="5793"/>
        <pc:sldMkLst>
          <pc:docMk/>
          <pc:sldMk cId="1710233765" sldId="525"/>
        </pc:sldMkLst>
      </pc:sldChg>
      <pc:sldChg chg="modSp mod modNotesTx">
        <pc:chgData name="Wang Lu" userId="e86ce327-f461-45b4-9feb-ce463355a98d" providerId="ADAL" clId="{CD28C6D6-5909-4D37-BB04-72ED0D3ADFFA}" dt="2024-05-10T08:29:50.658" v="2299" actId="20577"/>
        <pc:sldMkLst>
          <pc:docMk/>
          <pc:sldMk cId="281575690" sldId="526"/>
        </pc:sldMkLst>
        <pc:spChg chg="mod">
          <ac:chgData name="Wang Lu" userId="e86ce327-f461-45b4-9feb-ce463355a98d" providerId="ADAL" clId="{CD28C6D6-5909-4D37-BB04-72ED0D3ADFFA}" dt="2024-05-10T08:28:18.809" v="2226" actId="13926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e86ce327-f461-45b4-9feb-ce463355a98d" providerId="ADAL" clId="{CD28C6D6-5909-4D37-BB04-72ED0D3ADFFA}" dt="2024-05-10T08:28:31.379" v="2227" actId="20577"/>
          <ac:spMkLst>
            <pc:docMk/>
            <pc:sldMk cId="281575690" sldId="526"/>
            <ac:spMk id="8" creationId="{7CB59BA2-971A-35EF-BA09-E8B6634792D5}"/>
          </ac:spMkLst>
        </pc:spChg>
      </pc:sldChg>
      <pc:sldChg chg="modSp mod modNotesTx">
        <pc:chgData name="Wang Lu" userId="e86ce327-f461-45b4-9feb-ce463355a98d" providerId="ADAL" clId="{CD28C6D6-5909-4D37-BB04-72ED0D3ADFFA}" dt="2024-05-10T08:31:28.263" v="2398" actId="20577"/>
        <pc:sldMkLst>
          <pc:docMk/>
          <pc:sldMk cId="3360585554" sldId="527"/>
        </pc:sldMkLst>
        <pc:spChg chg="mod">
          <ac:chgData name="Wang Lu" userId="e86ce327-f461-45b4-9feb-ce463355a98d" providerId="ADAL" clId="{CD28C6D6-5909-4D37-BB04-72ED0D3ADFFA}" dt="2024-05-09T15:53:24.018" v="25" actId="1076"/>
          <ac:spMkLst>
            <pc:docMk/>
            <pc:sldMk cId="3360585554" sldId="527"/>
            <ac:spMk id="23" creationId="{73CD59BE-8EDC-7850-1D3C-F66B83BD3A6A}"/>
          </ac:spMkLst>
        </pc:spChg>
      </pc:sldChg>
      <pc:sldChg chg="modSp mod">
        <pc:chgData name="Wang Lu" userId="e86ce327-f461-45b4-9feb-ce463355a98d" providerId="ADAL" clId="{CD28C6D6-5909-4D37-BB04-72ED0D3ADFFA}" dt="2024-05-10T08:35:51.539" v="2640" actId="20577"/>
        <pc:sldMkLst>
          <pc:docMk/>
          <pc:sldMk cId="3247628989" sldId="528"/>
        </pc:sldMkLst>
        <pc:spChg chg="mod">
          <ac:chgData name="Wang Lu" userId="e86ce327-f461-45b4-9feb-ce463355a98d" providerId="ADAL" clId="{CD28C6D6-5909-4D37-BB04-72ED0D3ADFFA}" dt="2024-05-10T08:35:39.679" v="2639" actId="20577"/>
          <ac:spMkLst>
            <pc:docMk/>
            <pc:sldMk cId="3247628989" sldId="528"/>
            <ac:spMk id="4" creationId="{66BC0C10-8B49-A927-E3A8-54D391C26211}"/>
          </ac:spMkLst>
        </pc:spChg>
        <pc:spChg chg="mod">
          <ac:chgData name="Wang Lu" userId="e86ce327-f461-45b4-9feb-ce463355a98d" providerId="ADAL" clId="{CD28C6D6-5909-4D37-BB04-72ED0D3ADFFA}" dt="2024-05-10T08:35:51.539" v="2640" actId="20577"/>
          <ac:spMkLst>
            <pc:docMk/>
            <pc:sldMk cId="3247628989" sldId="528"/>
            <ac:spMk id="6" creationId="{30FE515F-375D-BC0B-DD6D-B8FEF702548D}"/>
          </ac:spMkLst>
        </pc:spChg>
      </pc:sldChg>
      <pc:sldChg chg="modSp mod">
        <pc:chgData name="Wang Lu" userId="e86ce327-f461-45b4-9feb-ce463355a98d" providerId="ADAL" clId="{CD28C6D6-5909-4D37-BB04-72ED0D3ADFFA}" dt="2024-05-10T08:36:04.498" v="2641" actId="13926"/>
        <pc:sldMkLst>
          <pc:docMk/>
          <pc:sldMk cId="2781147110" sldId="529"/>
        </pc:sldMkLst>
        <pc:spChg chg="mod">
          <ac:chgData name="Wang Lu" userId="e86ce327-f461-45b4-9feb-ce463355a98d" providerId="ADAL" clId="{CD28C6D6-5909-4D37-BB04-72ED0D3ADFFA}" dt="2024-05-10T08:36:04.498" v="2641" actId="13926"/>
          <ac:spMkLst>
            <pc:docMk/>
            <pc:sldMk cId="2781147110" sldId="529"/>
            <ac:spMk id="4" creationId="{66BC0C10-8B49-A927-E3A8-54D391C26211}"/>
          </ac:spMkLst>
        </pc:spChg>
      </pc:sldChg>
      <pc:sldChg chg="modSp mod modNotesTx">
        <pc:chgData name="Wang Lu" userId="e86ce327-f461-45b4-9feb-ce463355a98d" providerId="ADAL" clId="{CD28C6D6-5909-4D37-BB04-72ED0D3ADFFA}" dt="2024-05-10T07:55:50.838" v="1143" actId="13926"/>
        <pc:sldMkLst>
          <pc:docMk/>
          <pc:sldMk cId="2113952339" sldId="532"/>
        </pc:sldMkLst>
        <pc:spChg chg="mod">
          <ac:chgData name="Wang Lu" userId="e86ce327-f461-45b4-9feb-ce463355a98d" providerId="ADAL" clId="{CD28C6D6-5909-4D37-BB04-72ED0D3ADFFA}" dt="2024-05-10T06:50:22.041" v="164" actId="20577"/>
          <ac:spMkLst>
            <pc:docMk/>
            <pc:sldMk cId="2113952339" sldId="532"/>
            <ac:spMk id="21" creationId="{31E010D6-FC6E-4CE0-B86B-706C3F6A1E60}"/>
          </ac:spMkLst>
        </pc:spChg>
        <pc:spChg chg="mod">
          <ac:chgData name="Wang Lu" userId="e86ce327-f461-45b4-9feb-ce463355a98d" providerId="ADAL" clId="{CD28C6D6-5909-4D37-BB04-72ED0D3ADFFA}" dt="2024-05-10T07:55:50.838" v="1143" actId="13926"/>
          <ac:spMkLst>
            <pc:docMk/>
            <pc:sldMk cId="2113952339" sldId="532"/>
            <ac:spMk id="55" creationId="{FAB571B8-4560-2468-A04A-C9976152DF36}"/>
          </ac:spMkLst>
        </pc:spChg>
      </pc:sldChg>
      <pc:sldChg chg="addSp delSp modSp modAnim modNotesTx">
        <pc:chgData name="Wang Lu" userId="e86ce327-f461-45b4-9feb-ce463355a98d" providerId="ADAL" clId="{CD28C6D6-5909-4D37-BB04-72ED0D3ADFFA}" dt="2024-05-10T08:20:01.872" v="2074" actId="20577"/>
        <pc:sldMkLst>
          <pc:docMk/>
          <pc:sldMk cId="2773034986" sldId="538"/>
        </pc:sldMkLst>
        <pc:spChg chg="mod">
          <ac:chgData name="Wang Lu" userId="e86ce327-f461-45b4-9feb-ce463355a98d" providerId="ADAL" clId="{CD28C6D6-5909-4D37-BB04-72ED0D3ADFFA}" dt="2024-05-09T15:47:24.954" v="22" actId="164"/>
          <ac:spMkLst>
            <pc:docMk/>
            <pc:sldMk cId="2773034986" sldId="538"/>
            <ac:spMk id="2" creationId="{2936BD24-E67A-CADF-4F57-E6AD9923FF10}"/>
          </ac:spMkLst>
        </pc:spChg>
        <pc:spChg chg="mod">
          <ac:chgData name="Wang Lu" userId="e86ce327-f461-45b4-9feb-ce463355a98d" providerId="ADAL" clId="{CD28C6D6-5909-4D37-BB04-72ED0D3ADFFA}" dt="2024-05-09T15:47:32.911" v="23" actId="164"/>
          <ac:spMkLst>
            <pc:docMk/>
            <pc:sldMk cId="2773034986" sldId="538"/>
            <ac:spMk id="6" creationId="{7F0D7C57-8AEA-6660-C770-24D5B592BB51}"/>
          </ac:spMkLst>
        </pc:spChg>
        <pc:spChg chg="mod topLvl">
          <ac:chgData name="Wang Lu" userId="e86ce327-f461-45b4-9feb-ce463355a98d" providerId="ADAL" clId="{CD28C6D6-5909-4D37-BB04-72ED0D3ADFFA}" dt="2024-05-09T15:47:24.954" v="22" actId="164"/>
          <ac:spMkLst>
            <pc:docMk/>
            <pc:sldMk cId="2773034986" sldId="538"/>
            <ac:spMk id="14" creationId="{603C19F5-3C3D-DF07-6FA1-6C07716C702C}"/>
          </ac:spMkLst>
        </pc:spChg>
        <pc:spChg chg="mod topLvl">
          <ac:chgData name="Wang Lu" userId="e86ce327-f461-45b4-9feb-ce463355a98d" providerId="ADAL" clId="{CD28C6D6-5909-4D37-BB04-72ED0D3ADFFA}" dt="2024-05-09T15:47:32.911" v="23" actId="164"/>
          <ac:spMkLst>
            <pc:docMk/>
            <pc:sldMk cId="2773034986" sldId="538"/>
            <ac:spMk id="15" creationId="{7B0E9F7C-D897-0EF0-3577-E801375FCFA4}"/>
          </ac:spMkLst>
        </pc:spChg>
        <pc:grpChg chg="add mod">
          <ac:chgData name="Wang Lu" userId="e86ce327-f461-45b4-9feb-ce463355a98d" providerId="ADAL" clId="{CD28C6D6-5909-4D37-BB04-72ED0D3ADFFA}" dt="2024-05-09T15:47:24.954" v="22" actId="164"/>
          <ac:grpSpMkLst>
            <pc:docMk/>
            <pc:sldMk cId="2773034986" sldId="538"/>
            <ac:grpSpMk id="9" creationId="{2CCEB7C9-9D13-6F7A-0697-AC5F42A0E51D}"/>
          </ac:grpSpMkLst>
        </pc:grpChg>
        <pc:grpChg chg="add mod">
          <ac:chgData name="Wang Lu" userId="e86ce327-f461-45b4-9feb-ce463355a98d" providerId="ADAL" clId="{CD28C6D6-5909-4D37-BB04-72ED0D3ADFFA}" dt="2024-05-09T15:47:32.911" v="23" actId="164"/>
          <ac:grpSpMkLst>
            <pc:docMk/>
            <pc:sldMk cId="2773034986" sldId="538"/>
            <ac:grpSpMk id="10" creationId="{474EDC47-DBF5-E8AF-C9CB-8826422C95F4}"/>
          </ac:grpSpMkLst>
        </pc:grpChg>
        <pc:grpChg chg="del">
          <ac:chgData name="Wang Lu" userId="e86ce327-f461-45b4-9feb-ce463355a98d" providerId="ADAL" clId="{CD28C6D6-5909-4D37-BB04-72ED0D3ADFFA}" dt="2024-05-09T15:47:18.079" v="21" actId="165"/>
          <ac:grpSpMkLst>
            <pc:docMk/>
            <pc:sldMk cId="2773034986" sldId="538"/>
            <ac:grpSpMk id="21" creationId="{9B0D6CFC-AC33-11D7-27A5-644AD0A228F2}"/>
          </ac:grpSpMkLst>
        </pc:grpChg>
        <pc:picChg chg="mod topLvl">
          <ac:chgData name="Wang Lu" userId="e86ce327-f461-45b4-9feb-ce463355a98d" providerId="ADAL" clId="{CD28C6D6-5909-4D37-BB04-72ED0D3ADFFA}" dt="2024-05-09T15:47:24.954" v="22" actId="164"/>
          <ac:picMkLst>
            <pc:docMk/>
            <pc:sldMk cId="2773034986" sldId="538"/>
            <ac:picMk id="17" creationId="{E5FE954A-8370-DDC7-493D-E0E7AC9CEB98}"/>
          </ac:picMkLst>
        </pc:picChg>
        <pc:picChg chg="mod topLvl">
          <ac:chgData name="Wang Lu" userId="e86ce327-f461-45b4-9feb-ce463355a98d" providerId="ADAL" clId="{CD28C6D6-5909-4D37-BB04-72ED0D3ADFFA}" dt="2024-05-09T15:47:32.911" v="23" actId="164"/>
          <ac:picMkLst>
            <pc:docMk/>
            <pc:sldMk cId="2773034986" sldId="538"/>
            <ac:picMk id="18" creationId="{3342BE84-74CA-C076-BDAA-B41078642F97}"/>
          </ac:picMkLst>
        </pc:picChg>
      </pc:sldChg>
      <pc:sldChg chg="modSp mod modNotesTx">
        <pc:chgData name="Wang Lu" userId="e86ce327-f461-45b4-9feb-ce463355a98d" providerId="ADAL" clId="{CD28C6D6-5909-4D37-BB04-72ED0D3ADFFA}" dt="2024-05-14T15:43:02.137" v="2723" actId="20577"/>
        <pc:sldMkLst>
          <pc:docMk/>
          <pc:sldMk cId="3119432081" sldId="548"/>
        </pc:sldMkLst>
        <pc:spChg chg="mod">
          <ac:chgData name="Wang Lu" userId="e86ce327-f461-45b4-9feb-ce463355a98d" providerId="ADAL" clId="{CD28C6D6-5909-4D37-BB04-72ED0D3ADFFA}" dt="2024-05-09T15:53:59.572" v="39" actId="1038"/>
          <ac:spMkLst>
            <pc:docMk/>
            <pc:sldMk cId="3119432081" sldId="548"/>
            <ac:spMk id="15" creationId="{331C590A-3BB7-255F-0543-939247BB0DFA}"/>
          </ac:spMkLst>
        </pc:spChg>
      </pc:sldChg>
      <pc:sldChg chg="modNotesTx">
        <pc:chgData name="Wang Lu" userId="e86ce327-f461-45b4-9feb-ce463355a98d" providerId="ADAL" clId="{CD28C6D6-5909-4D37-BB04-72ED0D3ADFFA}" dt="2024-05-10T08:32:11.560" v="2449" actId="20577"/>
        <pc:sldMkLst>
          <pc:docMk/>
          <pc:sldMk cId="2000378734" sldId="549"/>
        </pc:sldMkLst>
      </pc:sldChg>
      <pc:sldChg chg="del">
        <pc:chgData name="Wang Lu" userId="e86ce327-f461-45b4-9feb-ce463355a98d" providerId="ADAL" clId="{CD28C6D6-5909-4D37-BB04-72ED0D3ADFFA}" dt="2024-05-15T16:00:47.410" v="4642" actId="2696"/>
        <pc:sldMkLst>
          <pc:docMk/>
          <pc:sldMk cId="1310534056" sldId="552"/>
        </pc:sldMkLst>
      </pc:sldChg>
      <pc:sldChg chg="add del">
        <pc:chgData name="Wang Lu" userId="e86ce327-f461-45b4-9feb-ce463355a98d" providerId="ADAL" clId="{CD28C6D6-5909-4D37-BB04-72ED0D3ADFFA}" dt="2024-05-15T16:01:38.519" v="4648" actId="47"/>
        <pc:sldMkLst>
          <pc:docMk/>
          <pc:sldMk cId="1900000239" sldId="552"/>
        </pc:sldMkLst>
      </pc:sldChg>
      <pc:sldChg chg="addSp modSp mod">
        <pc:chgData name="Wang Lu" userId="e86ce327-f461-45b4-9feb-ce463355a98d" providerId="ADAL" clId="{CD28C6D6-5909-4D37-BB04-72ED0D3ADFFA}" dt="2024-05-10T08:37:41.168" v="2697" actId="1076"/>
        <pc:sldMkLst>
          <pc:docMk/>
          <pc:sldMk cId="2623615984" sldId="558"/>
        </pc:sldMkLst>
        <pc:spChg chg="add mod">
          <ac:chgData name="Wang Lu" userId="e86ce327-f461-45b4-9feb-ce463355a98d" providerId="ADAL" clId="{CD28C6D6-5909-4D37-BB04-72ED0D3ADFFA}" dt="2024-05-10T08:37:41.168" v="2697" actId="1076"/>
          <ac:spMkLst>
            <pc:docMk/>
            <pc:sldMk cId="2623615984" sldId="558"/>
            <ac:spMk id="2" creationId="{9B7F2427-B0CD-A32B-F605-253861D1C6CA}"/>
          </ac:spMkLst>
        </pc:spChg>
        <pc:spChg chg="mod">
          <ac:chgData name="Wang Lu" userId="e86ce327-f461-45b4-9feb-ce463355a98d" providerId="ADAL" clId="{CD28C6D6-5909-4D37-BB04-72ED0D3ADFFA}" dt="2024-05-10T08:36:13.919" v="2642" actId="13926"/>
          <ac:spMkLst>
            <pc:docMk/>
            <pc:sldMk cId="2623615984" sldId="558"/>
            <ac:spMk id="4" creationId="{66BC0C10-8B49-A927-E3A8-54D391C26211}"/>
          </ac:spMkLst>
        </pc:spChg>
        <pc:spChg chg="add mod">
          <ac:chgData name="Wang Lu" userId="e86ce327-f461-45b4-9feb-ce463355a98d" providerId="ADAL" clId="{CD28C6D6-5909-4D37-BB04-72ED0D3ADFFA}" dt="2024-05-10T08:37:15.539" v="2696" actId="20577"/>
          <ac:spMkLst>
            <pc:docMk/>
            <pc:sldMk cId="2623615984" sldId="558"/>
            <ac:spMk id="7" creationId="{D38378BE-15B0-CB66-9CF6-A5D0189960CF}"/>
          </ac:spMkLst>
        </pc:spChg>
      </pc:sldChg>
      <pc:sldChg chg="addSp modSp mod">
        <pc:chgData name="Wang Lu" userId="e86ce327-f461-45b4-9feb-ce463355a98d" providerId="ADAL" clId="{CD28C6D6-5909-4D37-BB04-72ED0D3ADFFA}" dt="2024-05-10T08:02:50.056" v="1579" actId="13926"/>
        <pc:sldMkLst>
          <pc:docMk/>
          <pc:sldMk cId="2523283518" sldId="561"/>
        </pc:sldMkLst>
        <pc:spChg chg="add mod">
          <ac:chgData name="Wang Lu" userId="e86ce327-f461-45b4-9feb-ce463355a98d" providerId="ADAL" clId="{CD28C6D6-5909-4D37-BB04-72ED0D3ADFFA}" dt="2024-05-10T08:02:50.056" v="1579" actId="13926"/>
          <ac:spMkLst>
            <pc:docMk/>
            <pc:sldMk cId="2523283518" sldId="561"/>
            <ac:spMk id="7" creationId="{96772B7D-6002-F625-7CBF-BE5827DA2560}"/>
          </ac:spMkLst>
        </pc:spChg>
      </pc:sldChg>
      <pc:sldChg chg="addSp modSp mod modAnim">
        <pc:chgData name="Wang Lu" userId="e86ce327-f461-45b4-9feb-ce463355a98d" providerId="ADAL" clId="{CD28C6D6-5909-4D37-BB04-72ED0D3ADFFA}" dt="2024-05-15T15:52:27.019" v="4618"/>
        <pc:sldMkLst>
          <pc:docMk/>
          <pc:sldMk cId="99397956" sldId="562"/>
        </pc:sldMkLst>
        <pc:spChg chg="add mod">
          <ac:chgData name="Wang Lu" userId="e86ce327-f461-45b4-9feb-ce463355a98d" providerId="ADAL" clId="{CD28C6D6-5909-4D37-BB04-72ED0D3ADFFA}" dt="2024-05-10T08:10:18.894" v="1752" actId="13926"/>
          <ac:spMkLst>
            <pc:docMk/>
            <pc:sldMk cId="99397956" sldId="562"/>
            <ac:spMk id="2" creationId="{89DD101B-A106-50C1-4FF6-E5940EEFE5D7}"/>
          </ac:spMkLst>
        </pc:spChg>
        <pc:grpChg chg="mod">
          <ac:chgData name="Wang Lu" userId="e86ce327-f461-45b4-9feb-ce463355a98d" providerId="ADAL" clId="{CD28C6D6-5909-4D37-BB04-72ED0D3ADFFA}" dt="2024-05-15T15:51:46.102" v="4616" actId="1076"/>
          <ac:grpSpMkLst>
            <pc:docMk/>
            <pc:sldMk cId="99397956" sldId="562"/>
            <ac:grpSpMk id="65" creationId="{1AC84B59-1955-1CE2-2BAF-8439FC768CED}"/>
          </ac:grpSpMkLst>
        </pc:grpChg>
      </pc:sldChg>
      <pc:sldChg chg="modNotesTx">
        <pc:chgData name="Wang Lu" userId="e86ce327-f461-45b4-9feb-ce463355a98d" providerId="ADAL" clId="{CD28C6D6-5909-4D37-BB04-72ED0D3ADFFA}" dt="2024-05-10T08:12:14.529" v="1855" actId="20577"/>
        <pc:sldMkLst>
          <pc:docMk/>
          <pc:sldMk cId="1910001074" sldId="568"/>
        </pc:sldMkLst>
      </pc:sldChg>
      <pc:sldChg chg="modSp mod modNotesTx">
        <pc:chgData name="Wang Lu" userId="e86ce327-f461-45b4-9feb-ce463355a98d" providerId="ADAL" clId="{CD28C6D6-5909-4D37-BB04-72ED0D3ADFFA}" dt="2024-05-10T07:57:41.213" v="1264" actId="20577"/>
        <pc:sldMkLst>
          <pc:docMk/>
          <pc:sldMk cId="3526506315" sldId="571"/>
        </pc:sldMkLst>
        <pc:spChg chg="mod">
          <ac:chgData name="Wang Lu" userId="e86ce327-f461-45b4-9feb-ce463355a98d" providerId="ADAL" clId="{CD28C6D6-5909-4D37-BB04-72ED0D3ADFFA}" dt="2024-05-10T07:12:14.207" v="293" actId="20577"/>
          <ac:spMkLst>
            <pc:docMk/>
            <pc:sldMk cId="3526506315" sldId="571"/>
            <ac:spMk id="2" creationId="{F60DF79D-5BB4-A663-0006-4442ADDC4CC8}"/>
          </ac:spMkLst>
        </pc:spChg>
      </pc:sldChg>
      <pc:sldChg chg="addSp modSp mod modAnim modNotesTx">
        <pc:chgData name="Wang Lu" userId="e86ce327-f461-45b4-9feb-ce463355a98d" providerId="ADAL" clId="{CD28C6D6-5909-4D37-BB04-72ED0D3ADFFA}" dt="2024-05-15T15:50:38.534" v="4612"/>
        <pc:sldMkLst>
          <pc:docMk/>
          <pc:sldMk cId="3246347027" sldId="573"/>
        </pc:sldMkLst>
        <pc:spChg chg="add mod">
          <ac:chgData name="Wang Lu" userId="e86ce327-f461-45b4-9feb-ce463355a98d" providerId="ADAL" clId="{CD28C6D6-5909-4D37-BB04-72ED0D3ADFFA}" dt="2024-05-10T08:09:53.204" v="1735" actId="13926"/>
          <ac:spMkLst>
            <pc:docMk/>
            <pc:sldMk cId="3246347027" sldId="573"/>
            <ac:spMk id="7" creationId="{AE56DA89-8085-0E21-80FF-156998960D98}"/>
          </ac:spMkLst>
        </pc:spChg>
      </pc:sldChg>
      <pc:sldChg chg="modSp modNotesTx">
        <pc:chgData name="Wang Lu" userId="e86ce327-f461-45b4-9feb-ce463355a98d" providerId="ADAL" clId="{CD28C6D6-5909-4D37-BB04-72ED0D3ADFFA}" dt="2024-05-10T07:54:17.265" v="1073" actId="13926"/>
        <pc:sldMkLst>
          <pc:docMk/>
          <pc:sldMk cId="4266384320" sldId="574"/>
        </pc:sldMkLst>
        <pc:spChg chg="mod">
          <ac:chgData name="Wang Lu" userId="e86ce327-f461-45b4-9feb-ce463355a98d" providerId="ADAL" clId="{CD28C6D6-5909-4D37-BB04-72ED0D3ADFFA}" dt="2024-05-10T07:54:17.265" v="1073" actId="13926"/>
          <ac:spMkLst>
            <pc:docMk/>
            <pc:sldMk cId="4266384320" sldId="574"/>
            <ac:spMk id="36" creationId="{1040251B-63D5-0E25-417F-27596A0C7D0C}"/>
          </ac:spMkLst>
        </pc:spChg>
      </pc:sldChg>
      <pc:sldChg chg="addSp modSp mod modAnim modNotesTx">
        <pc:chgData name="Wang Lu" userId="e86ce327-f461-45b4-9feb-ce463355a98d" providerId="ADAL" clId="{CD28C6D6-5909-4D37-BB04-72ED0D3ADFFA}" dt="2024-05-15T15:36:14.702" v="3653" actId="20577"/>
        <pc:sldMkLst>
          <pc:docMk/>
          <pc:sldMk cId="3098472925" sldId="578"/>
        </pc:sldMkLst>
        <pc:spChg chg="add mod">
          <ac:chgData name="Wang Lu" userId="e86ce327-f461-45b4-9feb-ce463355a98d" providerId="ADAL" clId="{CD28C6D6-5909-4D37-BB04-72ED0D3ADFFA}" dt="2024-05-10T08:24:06.791" v="2182" actId="1076"/>
          <ac:spMkLst>
            <pc:docMk/>
            <pc:sldMk cId="3098472925" sldId="578"/>
            <ac:spMk id="6" creationId="{29C83D4F-A742-CA05-570D-5C07A1805EF0}"/>
          </ac:spMkLst>
        </pc:spChg>
      </pc:sldChg>
      <pc:sldChg chg="addSp modSp mod">
        <pc:chgData name="Wang Lu" userId="e86ce327-f461-45b4-9feb-ce463355a98d" providerId="ADAL" clId="{CD28C6D6-5909-4D37-BB04-72ED0D3ADFFA}" dt="2024-05-10T08:26:12.375" v="2222" actId="13926"/>
        <pc:sldMkLst>
          <pc:docMk/>
          <pc:sldMk cId="3549660457" sldId="580"/>
        </pc:sldMkLst>
        <pc:spChg chg="add mod">
          <ac:chgData name="Wang Lu" userId="e86ce327-f461-45b4-9feb-ce463355a98d" providerId="ADAL" clId="{CD28C6D6-5909-4D37-BB04-72ED0D3ADFFA}" dt="2024-05-10T08:25:44.077" v="2201" actId="13926"/>
          <ac:spMkLst>
            <pc:docMk/>
            <pc:sldMk cId="3549660457" sldId="580"/>
            <ac:spMk id="7" creationId="{5639127F-E90C-F66B-E1BA-C30DA10F003F}"/>
          </ac:spMkLst>
        </pc:spChg>
        <pc:spChg chg="add mod">
          <ac:chgData name="Wang Lu" userId="e86ce327-f461-45b4-9feb-ce463355a98d" providerId="ADAL" clId="{CD28C6D6-5909-4D37-BB04-72ED0D3ADFFA}" dt="2024-05-10T08:26:12.375" v="2222" actId="13926"/>
          <ac:spMkLst>
            <pc:docMk/>
            <pc:sldMk cId="3549660457" sldId="580"/>
            <ac:spMk id="8" creationId="{ADD06D4F-D4D1-B428-7284-E9B4FEC1999E}"/>
          </ac:spMkLst>
        </pc:spChg>
      </pc:sldChg>
      <pc:sldChg chg="modSp mod modNotesTx">
        <pc:chgData name="Wang Lu" userId="e86ce327-f461-45b4-9feb-ce463355a98d" providerId="ADAL" clId="{CD28C6D6-5909-4D37-BB04-72ED0D3ADFFA}" dt="2024-05-15T15:43:52.887" v="4581" actId="20577"/>
        <pc:sldMkLst>
          <pc:docMk/>
          <pc:sldMk cId="1886941723" sldId="581"/>
        </pc:sldMkLst>
        <pc:spChg chg="mod">
          <ac:chgData name="Wang Lu" userId="e86ce327-f461-45b4-9feb-ce463355a98d" providerId="ADAL" clId="{CD28C6D6-5909-4D37-BB04-72ED0D3ADFFA}" dt="2024-05-10T06:47:27.030" v="151" actId="13926"/>
          <ac:spMkLst>
            <pc:docMk/>
            <pc:sldMk cId="1886941723" sldId="581"/>
            <ac:spMk id="2" creationId="{F94B9C44-3BAC-4CAE-2A1F-9B246A4B1D70}"/>
          </ac:spMkLst>
        </pc:spChg>
      </pc:sldChg>
      <pc:sldChg chg="addSp delSp modSp mod delAnim modAnim modNotesTx">
        <pc:chgData name="Wang Lu" userId="e86ce327-f461-45b4-9feb-ce463355a98d" providerId="ADAL" clId="{CD28C6D6-5909-4D37-BB04-72ED0D3ADFFA}" dt="2024-05-15T16:06:29.737" v="4962" actId="20577"/>
        <pc:sldMkLst>
          <pc:docMk/>
          <pc:sldMk cId="1477173363" sldId="583"/>
        </pc:sldMkLst>
        <pc:spChg chg="del">
          <ac:chgData name="Wang Lu" userId="e86ce327-f461-45b4-9feb-ce463355a98d" providerId="ADAL" clId="{CD28C6D6-5909-4D37-BB04-72ED0D3ADFFA}" dt="2024-05-15T16:01:46.434" v="4649" actId="478"/>
          <ac:spMkLst>
            <pc:docMk/>
            <pc:sldMk cId="1477173363" sldId="583"/>
            <ac:spMk id="11" creationId="{5E798B17-E4A6-9904-3760-5346E8380D4A}"/>
          </ac:spMkLst>
        </pc:spChg>
        <pc:spChg chg="del">
          <ac:chgData name="Wang Lu" userId="e86ce327-f461-45b4-9feb-ce463355a98d" providerId="ADAL" clId="{CD28C6D6-5909-4D37-BB04-72ED0D3ADFFA}" dt="2024-05-15T16:01:46.434" v="4649" actId="478"/>
          <ac:spMkLst>
            <pc:docMk/>
            <pc:sldMk cId="1477173363" sldId="583"/>
            <ac:spMk id="13" creationId="{CFFD8B73-8230-2B94-1605-491BEB768B4C}"/>
          </ac:spMkLst>
        </pc:spChg>
        <pc:spChg chg="del">
          <ac:chgData name="Wang Lu" userId="e86ce327-f461-45b4-9feb-ce463355a98d" providerId="ADAL" clId="{CD28C6D6-5909-4D37-BB04-72ED0D3ADFFA}" dt="2024-05-15T16:01:46.434" v="4649" actId="478"/>
          <ac:spMkLst>
            <pc:docMk/>
            <pc:sldMk cId="1477173363" sldId="583"/>
            <ac:spMk id="15" creationId="{FBA84BB9-0318-7BE0-E86C-CA54CF123B26}"/>
          </ac:spMkLst>
        </pc:spChg>
        <pc:spChg chg="del">
          <ac:chgData name="Wang Lu" userId="e86ce327-f461-45b4-9feb-ce463355a98d" providerId="ADAL" clId="{CD28C6D6-5909-4D37-BB04-72ED0D3ADFFA}" dt="2024-05-15T16:01:46.434" v="4649" actId="478"/>
          <ac:spMkLst>
            <pc:docMk/>
            <pc:sldMk cId="1477173363" sldId="583"/>
            <ac:spMk id="17" creationId="{50B68443-BA43-F81A-0063-CDE873F844D5}"/>
          </ac:spMkLst>
        </pc:spChg>
        <pc:spChg chg="mod">
          <ac:chgData name="Wang Lu" userId="e86ce327-f461-45b4-9feb-ce463355a98d" providerId="ADAL" clId="{CD28C6D6-5909-4D37-BB04-72ED0D3ADFFA}" dt="2024-05-15T16:04:01.584" v="4661" actId="1076"/>
          <ac:spMkLst>
            <pc:docMk/>
            <pc:sldMk cId="1477173363" sldId="583"/>
            <ac:spMk id="27" creationId="{D87D3812-3D41-2B7D-395B-F5D32041A0D1}"/>
          </ac:spMkLst>
        </pc:spChg>
        <pc:spChg chg="mod">
          <ac:chgData name="Wang Lu" userId="e86ce327-f461-45b4-9feb-ce463355a98d" providerId="ADAL" clId="{CD28C6D6-5909-4D37-BB04-72ED0D3ADFFA}" dt="2024-05-15T16:03:51.331" v="4655" actId="1076"/>
          <ac:spMkLst>
            <pc:docMk/>
            <pc:sldMk cId="1477173363" sldId="583"/>
            <ac:spMk id="28" creationId="{1F02358D-CB55-8C0E-94EE-183935D68A7F}"/>
          </ac:spMkLst>
        </pc:spChg>
        <pc:spChg chg="del">
          <ac:chgData name="Wang Lu" userId="e86ce327-f461-45b4-9feb-ce463355a98d" providerId="ADAL" clId="{CD28C6D6-5909-4D37-BB04-72ED0D3ADFFA}" dt="2024-05-15T16:01:46.434" v="4649" actId="478"/>
          <ac:spMkLst>
            <pc:docMk/>
            <pc:sldMk cId="1477173363" sldId="583"/>
            <ac:spMk id="29" creationId="{7010B3DF-B795-1066-978C-C884D22F0D05}"/>
          </ac:spMkLst>
        </pc:spChg>
        <pc:graphicFrameChg chg="del">
          <ac:chgData name="Wang Lu" userId="e86ce327-f461-45b4-9feb-ce463355a98d" providerId="ADAL" clId="{CD28C6D6-5909-4D37-BB04-72ED0D3ADFFA}" dt="2024-05-15T16:01:46.434" v="4649" actId="478"/>
          <ac:graphicFrameMkLst>
            <pc:docMk/>
            <pc:sldMk cId="1477173363" sldId="583"/>
            <ac:graphicFrameMk id="6" creationId="{BEE21FCF-2F6E-D894-2C7D-919807F3BFEE}"/>
          </ac:graphicFrameMkLst>
        </pc:graphicFrameChg>
        <pc:picChg chg="add mod ord">
          <ac:chgData name="Wang Lu" userId="e86ce327-f461-45b4-9feb-ce463355a98d" providerId="ADAL" clId="{CD28C6D6-5909-4D37-BB04-72ED0D3ADFFA}" dt="2024-05-15T16:03:48.107" v="4654" actId="1076"/>
          <ac:picMkLst>
            <pc:docMk/>
            <pc:sldMk cId="1477173363" sldId="583"/>
            <ac:picMk id="7" creationId="{B794AFE9-A647-34E7-46C8-A570AE559094}"/>
          </ac:picMkLst>
        </pc:picChg>
        <pc:picChg chg="add del mod">
          <ac:chgData name="Wang Lu" userId="e86ce327-f461-45b4-9feb-ce463355a98d" providerId="ADAL" clId="{CD28C6D6-5909-4D37-BB04-72ED0D3ADFFA}" dt="2024-05-15T15:59:37.130" v="4640" actId="478"/>
          <ac:picMkLst>
            <pc:docMk/>
            <pc:sldMk cId="1477173363" sldId="583"/>
            <ac:picMk id="8" creationId="{01FAAA7E-F94D-4E3E-FBD5-E6EDDD1B08D0}"/>
          </ac:picMkLst>
        </pc:picChg>
        <pc:picChg chg="del">
          <ac:chgData name="Wang Lu" userId="e86ce327-f461-45b4-9feb-ce463355a98d" providerId="ADAL" clId="{CD28C6D6-5909-4D37-BB04-72ED0D3ADFFA}" dt="2024-05-15T15:56:30.181" v="4626" actId="478"/>
          <ac:picMkLst>
            <pc:docMk/>
            <pc:sldMk cId="1477173363" sldId="583"/>
            <ac:picMk id="9" creationId="{FDE599A1-7683-A849-94A5-3566B6FB4A58}"/>
          </ac:picMkLst>
        </pc:picChg>
        <pc:cxnChg chg="mod">
          <ac:chgData name="Wang Lu" userId="e86ce327-f461-45b4-9feb-ce463355a98d" providerId="ADAL" clId="{CD28C6D6-5909-4D37-BB04-72ED0D3ADFFA}" dt="2024-05-15T16:04:11.528" v="4665" actId="1035"/>
          <ac:cxnSpMkLst>
            <pc:docMk/>
            <pc:sldMk cId="1477173363" sldId="583"/>
            <ac:cxnSpMk id="20" creationId="{424AB1C0-62D5-27CD-A3C3-1709C0ACB3B8}"/>
          </ac:cxnSpMkLst>
        </pc:cxnChg>
      </pc:sldChg>
      <pc:sldChg chg="addSp modSp modNotesTx">
        <pc:chgData name="Wang Lu" userId="e86ce327-f461-45b4-9feb-ce463355a98d" providerId="ADAL" clId="{CD28C6D6-5909-4D37-BB04-72ED0D3ADFFA}" dt="2024-05-15T16:16:22.714" v="5468" actId="1076"/>
        <pc:sldMkLst>
          <pc:docMk/>
          <pc:sldMk cId="1666003554" sldId="585"/>
        </pc:sldMkLst>
        <pc:picChg chg="add mod">
          <ac:chgData name="Wang Lu" userId="e86ce327-f461-45b4-9feb-ce463355a98d" providerId="ADAL" clId="{CD28C6D6-5909-4D37-BB04-72ED0D3ADFFA}" dt="2024-05-15T16:16:22.714" v="5468" actId="1076"/>
          <ac:picMkLst>
            <pc:docMk/>
            <pc:sldMk cId="1666003554" sldId="585"/>
            <ac:picMk id="1026" creationId="{BBF3A3F2-2C4C-FAD9-D7D7-301DF66EC41D}"/>
          </ac:picMkLst>
        </pc:picChg>
      </pc:sldChg>
      <pc:sldChg chg="addSp modSp mod modNotesTx">
        <pc:chgData name="Wang Lu" userId="e86ce327-f461-45b4-9feb-ce463355a98d" providerId="ADAL" clId="{CD28C6D6-5909-4D37-BB04-72ED0D3ADFFA}" dt="2024-05-10T08:23:19.491" v="2164" actId="13926"/>
        <pc:sldMkLst>
          <pc:docMk/>
          <pc:sldMk cId="1776505041" sldId="589"/>
        </pc:sldMkLst>
        <pc:spChg chg="add mod">
          <ac:chgData name="Wang Lu" userId="e86ce327-f461-45b4-9feb-ce463355a98d" providerId="ADAL" clId="{CD28C6D6-5909-4D37-BB04-72ED0D3ADFFA}" dt="2024-05-10T08:22:47.559" v="2151" actId="13926"/>
          <ac:spMkLst>
            <pc:docMk/>
            <pc:sldMk cId="1776505041" sldId="589"/>
            <ac:spMk id="2" creationId="{C76DFD0C-D9B4-80A6-C77B-E46F92E63F9B}"/>
          </ac:spMkLst>
        </pc:spChg>
        <pc:spChg chg="add mod">
          <ac:chgData name="Wang Lu" userId="e86ce327-f461-45b4-9feb-ce463355a98d" providerId="ADAL" clId="{CD28C6D6-5909-4D37-BB04-72ED0D3ADFFA}" dt="2024-05-10T08:23:19.491" v="2164" actId="13926"/>
          <ac:spMkLst>
            <pc:docMk/>
            <pc:sldMk cId="1776505041" sldId="589"/>
            <ac:spMk id="8" creationId="{BFB95A70-BDA1-F225-48CE-89E126C3F0DF}"/>
          </ac:spMkLst>
        </pc:spChg>
      </pc:sldChg>
      <pc:sldChg chg="addSp modSp mod">
        <pc:chgData name="Wang Lu" userId="e86ce327-f461-45b4-9feb-ce463355a98d" providerId="ADAL" clId="{CD28C6D6-5909-4D37-BB04-72ED0D3ADFFA}" dt="2024-05-10T08:21:40.842" v="2100" actId="1076"/>
        <pc:sldMkLst>
          <pc:docMk/>
          <pc:sldMk cId="3073386657" sldId="590"/>
        </pc:sldMkLst>
        <pc:spChg chg="add mod">
          <ac:chgData name="Wang Lu" userId="e86ce327-f461-45b4-9feb-ce463355a98d" providerId="ADAL" clId="{CD28C6D6-5909-4D37-BB04-72ED0D3ADFFA}" dt="2024-05-10T08:21:40.842" v="2100" actId="1076"/>
          <ac:spMkLst>
            <pc:docMk/>
            <pc:sldMk cId="3073386657" sldId="590"/>
            <ac:spMk id="8" creationId="{ED8CA499-4A58-7735-1AD3-2C556AE4DE22}"/>
          </ac:spMkLst>
        </pc:spChg>
      </pc:sldChg>
      <pc:sldChg chg="modSp new mod modNotesTx">
        <pc:chgData name="Wang Lu" userId="e86ce327-f461-45b4-9feb-ce463355a98d" providerId="ADAL" clId="{CD28C6D6-5909-4D37-BB04-72ED0D3ADFFA}" dt="2024-05-10T07:48:53.670" v="851" actId="20577"/>
        <pc:sldMkLst>
          <pc:docMk/>
          <pc:sldMk cId="4218234642" sldId="594"/>
        </pc:sldMkLst>
        <pc:spChg chg="mod">
          <ac:chgData name="Wang Lu" userId="e86ce327-f461-45b4-9feb-ce463355a98d" providerId="ADAL" clId="{CD28C6D6-5909-4D37-BB04-72ED0D3ADFFA}" dt="2024-05-10T07:48:53.670" v="851" actId="20577"/>
          <ac:spMkLst>
            <pc:docMk/>
            <pc:sldMk cId="4218234642" sldId="594"/>
            <ac:spMk id="2" creationId="{D11D44B6-2ECE-725D-FE63-094110B4DB03}"/>
          </ac:spMkLst>
        </pc:spChg>
      </pc:sldChg>
      <pc:sldChg chg="modSp mod modNotesTx">
        <pc:chgData name="Wang Lu" userId="e86ce327-f461-45b4-9feb-ce463355a98d" providerId="ADAL" clId="{CD28C6D6-5909-4D37-BB04-72ED0D3ADFFA}" dt="2024-05-17T02:51:42.173" v="5622" actId="20577"/>
        <pc:sldMkLst>
          <pc:docMk/>
          <pc:sldMk cId="1462246455" sldId="596"/>
        </pc:sldMkLst>
        <pc:spChg chg="mod">
          <ac:chgData name="Wang Lu" userId="e86ce327-f461-45b4-9feb-ce463355a98d" providerId="ADAL" clId="{CD28C6D6-5909-4D37-BB04-72ED0D3ADFFA}" dt="2024-05-17T02:48:27.112" v="5470" actId="20577"/>
          <ac:spMkLst>
            <pc:docMk/>
            <pc:sldMk cId="1462246455" sldId="596"/>
            <ac:spMk id="4" creationId="{7BEF7326-1A93-7772-2E18-EDF34B366D3D}"/>
          </ac:spMkLst>
        </pc:spChg>
      </pc:sldChg>
      <pc:sldChg chg="addSp modSp mod">
        <pc:chgData name="Wang Lu" userId="e86ce327-f461-45b4-9feb-ce463355a98d" providerId="ADAL" clId="{CD28C6D6-5909-4D37-BB04-72ED0D3ADFFA}" dt="2024-05-15T15:47:23.799" v="4601" actId="1076"/>
        <pc:sldMkLst>
          <pc:docMk/>
          <pc:sldMk cId="874725197" sldId="600"/>
        </pc:sldMkLst>
        <pc:spChg chg="add mod">
          <ac:chgData name="Wang Lu" userId="e86ce327-f461-45b4-9feb-ce463355a98d" providerId="ADAL" clId="{CD28C6D6-5909-4D37-BB04-72ED0D3ADFFA}" dt="2024-05-15T15:47:23.799" v="4601" actId="1076"/>
          <ac:spMkLst>
            <pc:docMk/>
            <pc:sldMk cId="874725197" sldId="600"/>
            <ac:spMk id="2" creationId="{C818D57E-A467-0B9C-82DA-F953607979F9}"/>
          </ac:spMkLst>
        </pc:spChg>
        <pc:spChg chg="mod">
          <ac:chgData name="Wang Lu" userId="e86ce327-f461-45b4-9feb-ce463355a98d" providerId="ADAL" clId="{CD28C6D6-5909-4D37-BB04-72ED0D3ADFFA}" dt="2024-05-15T15:46:50.192" v="4594" actId="1076"/>
          <ac:spMkLst>
            <pc:docMk/>
            <pc:sldMk cId="874725197" sldId="600"/>
            <ac:spMk id="51" creationId="{1BBC3950-7A31-902E-02DB-C20D3663BD48}"/>
          </ac:spMkLst>
        </pc:spChg>
        <pc:picChg chg="mod modCrop">
          <ac:chgData name="Wang Lu" userId="e86ce327-f461-45b4-9feb-ce463355a98d" providerId="ADAL" clId="{CD28C6D6-5909-4D37-BB04-72ED0D3ADFFA}" dt="2024-05-15T15:47:16.659" v="4600" actId="1076"/>
          <ac:picMkLst>
            <pc:docMk/>
            <pc:sldMk cId="874725197" sldId="600"/>
            <ac:picMk id="61" creationId="{E67EC859-A8B8-E3D3-8294-867F45B00EF2}"/>
          </ac:picMkLst>
        </pc:picChg>
      </pc:sldChg>
      <pc:sldChg chg="modAnim modNotesTx">
        <pc:chgData name="Wang Lu" userId="e86ce327-f461-45b4-9feb-ce463355a98d" providerId="ADAL" clId="{CD28C6D6-5909-4D37-BB04-72ED0D3ADFFA}" dt="2024-05-15T15:28:08.317" v="2819"/>
        <pc:sldMkLst>
          <pc:docMk/>
          <pc:sldMk cId="1279552525" sldId="603"/>
        </pc:sldMkLst>
      </pc:sldChg>
      <pc:sldChg chg="modSp mod modAnim">
        <pc:chgData name="Wang Lu" userId="e86ce327-f461-45b4-9feb-ce463355a98d" providerId="ADAL" clId="{CD28C6D6-5909-4D37-BB04-72ED0D3ADFFA}" dt="2024-05-15T15:54:11.256" v="4622"/>
        <pc:sldMkLst>
          <pc:docMk/>
          <pc:sldMk cId="1081380701" sldId="604"/>
        </pc:sldMkLst>
        <pc:spChg chg="mod">
          <ac:chgData name="Wang Lu" userId="e86ce327-f461-45b4-9feb-ce463355a98d" providerId="ADAL" clId="{CD28C6D6-5909-4D37-BB04-72ED0D3ADFFA}" dt="2024-05-15T15:53:55.298" v="4621" actId="20577"/>
          <ac:spMkLst>
            <pc:docMk/>
            <pc:sldMk cId="1081380701" sldId="604"/>
            <ac:spMk id="2" creationId="{4ADA700C-39E7-8EC9-DF71-AED733B5B2D3}"/>
          </ac:spMkLst>
        </pc:spChg>
        <pc:spChg chg="mod">
          <ac:chgData name="Wang Lu" userId="e86ce327-f461-45b4-9feb-ce463355a98d" providerId="ADAL" clId="{CD28C6D6-5909-4D37-BB04-72ED0D3ADFFA}" dt="2024-05-15T15:29:37.487" v="2901" actId="20577"/>
          <ac:spMkLst>
            <pc:docMk/>
            <pc:sldMk cId="1081380701" sldId="604"/>
            <ac:spMk id="52" creationId="{8FA732C6-395A-5B08-F932-826543B65238}"/>
          </ac:spMkLst>
        </pc:spChg>
      </pc:sldChg>
      <pc:sldChg chg="ord">
        <pc:chgData name="Wang Lu" userId="e86ce327-f461-45b4-9feb-ce463355a98d" providerId="ADAL" clId="{CD28C6D6-5909-4D37-BB04-72ED0D3ADFFA}" dt="2024-05-17T02:56:58.553" v="5801"/>
        <pc:sldMkLst>
          <pc:docMk/>
          <pc:sldMk cId="720409737" sldId="607"/>
        </pc:sldMkLst>
      </pc:sldChg>
      <pc:sldChg chg="addSp delSp modSp add mod delAnim modNotesTx">
        <pc:chgData name="Wang Lu" userId="e86ce327-f461-45b4-9feb-ce463355a98d" providerId="ADAL" clId="{CD28C6D6-5909-4D37-BB04-72ED0D3ADFFA}" dt="2024-05-15T16:10:10.083" v="5426" actId="20577"/>
        <pc:sldMkLst>
          <pc:docMk/>
          <pc:sldMk cId="831813158" sldId="609"/>
        </pc:sldMkLst>
        <pc:picChg chg="del">
          <ac:chgData name="Wang Lu" userId="e86ce327-f461-45b4-9feb-ce463355a98d" providerId="ADAL" clId="{CD28C6D6-5909-4D37-BB04-72ED0D3ADFFA}" dt="2024-05-15T16:01:16.721" v="4645" actId="478"/>
          <ac:picMkLst>
            <pc:docMk/>
            <pc:sldMk cId="831813158" sldId="609"/>
            <ac:picMk id="7" creationId="{B794AFE9-A647-34E7-46C8-A570AE559094}"/>
          </ac:picMkLst>
        </pc:picChg>
        <pc:picChg chg="add mod">
          <ac:chgData name="Wang Lu" userId="e86ce327-f461-45b4-9feb-ce463355a98d" providerId="ADAL" clId="{CD28C6D6-5909-4D37-BB04-72ED0D3ADFFA}" dt="2024-05-15T16:01:21.822" v="4647" actId="1076"/>
          <ac:picMkLst>
            <pc:docMk/>
            <pc:sldMk cId="831813158" sldId="609"/>
            <ac:picMk id="8" creationId="{B5E64A5C-1726-3CD6-0BFB-CF88EF04293A}"/>
          </ac:picMkLst>
        </pc:picChg>
      </pc:sldChg>
    </pc:docChg>
  </pc:docChgLst>
  <pc:docChgLst>
    <pc:chgData name="Lu Wang" userId="0f9895c23343635f" providerId="LiveId" clId="{6A25B1E6-781F-492F-8C79-09CE59F2DBFD}"/>
    <pc:docChg chg="undo custSel modMainMaster">
      <pc:chgData name="Lu Wang" userId="0f9895c23343635f" providerId="LiveId" clId="{6A25B1E6-781F-492F-8C79-09CE59F2DBFD}" dt="2025-09-03T04:11:01.943" v="162" actId="207"/>
      <pc:docMkLst>
        <pc:docMk/>
      </pc:docMkLst>
      <pc:sldMasterChg chg="modSldLayout">
        <pc:chgData name="Lu Wang" userId="0f9895c23343635f" providerId="LiveId" clId="{6A25B1E6-781F-492F-8C79-09CE59F2DBFD}" dt="2025-09-03T04:11:01.943" v="162" actId="207"/>
        <pc:sldMasterMkLst>
          <pc:docMk/>
          <pc:sldMasterMk cId="917733312" sldId="2147483690"/>
        </pc:sldMasterMkLst>
        <pc:sldLayoutChg chg="modSp mod">
          <pc:chgData name="Lu Wang" userId="0f9895c23343635f" providerId="LiveId" clId="{6A25B1E6-781F-492F-8C79-09CE59F2DBFD}" dt="2025-09-03T04:11:01.943" v="162" actId="207"/>
          <pc:sldLayoutMkLst>
            <pc:docMk/>
            <pc:sldMasterMk cId="917733312" sldId="2147483690"/>
            <pc:sldLayoutMk cId="2619072506" sldId="2147483693"/>
          </pc:sldLayoutMkLst>
          <pc:spChg chg="mod">
            <ac:chgData name="Lu Wang" userId="0f9895c23343635f" providerId="LiveId" clId="{6A25B1E6-781F-492F-8C79-09CE59F2DBFD}" dt="2025-09-03T04:11:01.943" v="162" actId="207"/>
            <ac:spMkLst>
              <pc:docMk/>
              <pc:sldMasterMk cId="917733312" sldId="2147483690"/>
              <pc:sldLayoutMk cId="2619072506" sldId="2147483693"/>
              <ac:spMk id="5" creationId="{2236019B-3E86-952C-F0BA-05CA3E26DEB4}"/>
            </ac:spMkLst>
          </pc:spChg>
        </pc:sldLayoutChg>
      </pc:sldMasterChg>
    </pc:docChg>
  </pc:docChgLst>
  <pc:docChgLst>
    <pc:chgData name="Lu Wang" userId="0f9895c23343635f" providerId="LiveId" clId="{9BBDEC9F-BB00-4BE2-A4B2-D929A0A72106}"/>
    <pc:docChg chg="modSld">
      <pc:chgData name="Lu Wang" userId="0f9895c23343635f" providerId="LiveId" clId="{9BBDEC9F-BB00-4BE2-A4B2-D929A0A72106}" dt="2026-02-10T09:06:22.781" v="25" actId="20577"/>
      <pc:docMkLst>
        <pc:docMk/>
      </pc:docMkLst>
      <pc:sldChg chg="modSp mod">
        <pc:chgData name="Lu Wang" userId="0f9895c23343635f" providerId="LiveId" clId="{9BBDEC9F-BB00-4BE2-A4B2-D929A0A72106}" dt="2026-02-10T09:06:22.781" v="25" actId="20577"/>
        <pc:sldMkLst>
          <pc:docMk/>
          <pc:sldMk cId="896711825" sldId="298"/>
        </pc:sldMkLst>
        <pc:spChg chg="mod">
          <ac:chgData name="Lu Wang" userId="0f9895c23343635f" providerId="LiveId" clId="{9BBDEC9F-BB00-4BE2-A4B2-D929A0A72106}" dt="2026-02-10T09:06:22.781" v="25" actId="20577"/>
          <ac:spMkLst>
            <pc:docMk/>
            <pc:sldMk cId="896711825" sldId="298"/>
            <ac:spMk id="2" creationId="{29B8AEF2-4E2D-427B-8C7A-A57599B02735}"/>
          </ac:spMkLst>
        </pc:spChg>
      </pc:sldChg>
    </pc:docChg>
  </pc:docChgLst>
  <pc:docChgLst>
    <pc:chgData name="Wang Lu" userId="0624d27f-1893-4f5c-bf1e-25397e0256ed" providerId="ADAL" clId="{3190D87A-1B20-4C00-842E-4FCBBB202CCF}"/>
    <pc:docChg chg="undo custSel addSld delSld modSld sldOrd modMainMaster addSection modSection">
      <pc:chgData name="Wang Lu" userId="0624d27f-1893-4f5c-bf1e-25397e0256ed" providerId="ADAL" clId="{3190D87A-1B20-4C00-842E-4FCBBB202CCF}" dt="2023-05-23T04:54:29.144" v="9496" actId="20577"/>
      <pc:docMkLst>
        <pc:docMk/>
      </pc:docMkLst>
      <pc:sldChg chg="modSp mod modNotesTx">
        <pc:chgData name="Wang Lu" userId="0624d27f-1893-4f5c-bf1e-25397e0256ed" providerId="ADAL" clId="{3190D87A-1B20-4C00-842E-4FCBBB202CCF}" dt="2023-05-05T06:59:54.588" v="2952" actId="12788"/>
        <pc:sldMkLst>
          <pc:docMk/>
          <pc:sldMk cId="3564447183" sldId="294"/>
        </pc:sldMkLst>
        <pc:spChg chg="mod">
          <ac:chgData name="Wang Lu" userId="0624d27f-1893-4f5c-bf1e-25397e0256ed" providerId="ADAL" clId="{3190D87A-1B20-4C00-842E-4FCBBB202CCF}" dt="2023-05-05T06:59:36.632" v="2950" actId="12788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0624d27f-1893-4f5c-bf1e-25397e0256ed" providerId="ADAL" clId="{3190D87A-1B20-4C00-842E-4FCBBB202CCF}" dt="2023-05-05T06:59:42.793" v="2951" actId="12788"/>
          <ac:spMkLst>
            <pc:docMk/>
            <pc:sldMk cId="3564447183" sldId="294"/>
            <ac:spMk id="3" creationId="{91B39DFA-B81A-443D-BC50-C3D4D64A7E49}"/>
          </ac:spMkLst>
        </pc:spChg>
        <pc:picChg chg="mod">
          <ac:chgData name="Wang Lu" userId="0624d27f-1893-4f5c-bf1e-25397e0256ed" providerId="ADAL" clId="{3190D87A-1B20-4C00-842E-4FCBBB202CCF}" dt="2023-05-05T06:59:54.588" v="2952" actId="12788"/>
          <ac:picMkLst>
            <pc:docMk/>
            <pc:sldMk cId="3564447183" sldId="294"/>
            <ac:picMk id="4" creationId="{E6C66404-AED0-1FAA-62C7-F472447B0DD9}"/>
          </ac:picMkLst>
        </pc:picChg>
      </pc:sldChg>
      <pc:sldChg chg="addSp delSp modSp mod modAnim modNotesTx">
        <pc:chgData name="Wang Lu" userId="0624d27f-1893-4f5c-bf1e-25397e0256ed" providerId="ADAL" clId="{3190D87A-1B20-4C00-842E-4FCBBB202CCF}" dt="2023-05-06T08:39:00.190" v="9431" actId="20577"/>
        <pc:sldMkLst>
          <pc:docMk/>
          <pc:sldMk cId="2939024779" sldId="445"/>
        </pc:sldMkLst>
        <pc:spChg chg="mod">
          <ac:chgData name="Wang Lu" userId="0624d27f-1893-4f5c-bf1e-25397e0256ed" providerId="ADAL" clId="{3190D87A-1B20-4C00-842E-4FCBBB202CCF}" dt="2023-05-06T05:46:34.102" v="6835" actId="20577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0624d27f-1893-4f5c-bf1e-25397e0256ed" providerId="ADAL" clId="{3190D87A-1B20-4C00-842E-4FCBBB202CCF}" dt="2023-05-06T05:51:09.523" v="6884" actId="165"/>
          <ac:spMkLst>
            <pc:docMk/>
            <pc:sldMk cId="2939024779" sldId="445"/>
            <ac:spMk id="7" creationId="{1FABE90D-ACD3-4959-9CD3-BBBA5E10D8ED}"/>
          </ac:spMkLst>
        </pc:spChg>
        <pc:spChg chg="mod">
          <ac:chgData name="Wang Lu" userId="0624d27f-1893-4f5c-bf1e-25397e0256ed" providerId="ADAL" clId="{3190D87A-1B20-4C00-842E-4FCBBB202CCF}" dt="2023-05-06T05:52:33.106" v="6948" actId="1036"/>
          <ac:spMkLst>
            <pc:docMk/>
            <pc:sldMk cId="2939024779" sldId="445"/>
            <ac:spMk id="14" creationId="{DF80D55E-0AA4-4E5F-8B1A-C1A25EF6E4DC}"/>
          </ac:spMkLst>
        </pc:spChg>
        <pc:spChg chg="mod">
          <ac:chgData name="Wang Lu" userId="0624d27f-1893-4f5c-bf1e-25397e0256ed" providerId="ADAL" clId="{3190D87A-1B20-4C00-842E-4FCBBB202CCF}" dt="2023-05-06T08:39:00.190" v="9431" actId="20577"/>
          <ac:spMkLst>
            <pc:docMk/>
            <pc:sldMk cId="2939024779" sldId="445"/>
            <ac:spMk id="15" creationId="{56CA9DE3-AAEB-4BFE-9322-F7A2E8B763B2}"/>
          </ac:spMkLst>
        </pc:spChg>
        <pc:spChg chg="mod">
          <ac:chgData name="Wang Lu" userId="0624d27f-1893-4f5c-bf1e-25397e0256ed" providerId="ADAL" clId="{3190D87A-1B20-4C00-842E-4FCBBB202CCF}" dt="2023-05-06T05:51:09.523" v="6884" actId="165"/>
          <ac:spMkLst>
            <pc:docMk/>
            <pc:sldMk cId="2939024779" sldId="445"/>
            <ac:spMk id="16" creationId="{8FE966E5-6686-BCD2-3B22-419756E7085D}"/>
          </ac:spMkLst>
        </pc:spChg>
        <pc:spChg chg="mod">
          <ac:chgData name="Wang Lu" userId="0624d27f-1893-4f5c-bf1e-25397e0256ed" providerId="ADAL" clId="{3190D87A-1B20-4C00-842E-4FCBBB202CCF}" dt="2023-05-06T05:51:09.523" v="6884" actId="165"/>
          <ac:spMkLst>
            <pc:docMk/>
            <pc:sldMk cId="2939024779" sldId="445"/>
            <ac:spMk id="17" creationId="{36ACAB20-282E-4A99-81F0-99A0115C2950}"/>
          </ac:spMkLst>
        </pc:spChg>
        <pc:spChg chg="mod ord">
          <ac:chgData name="Wang Lu" userId="0624d27f-1893-4f5c-bf1e-25397e0256ed" providerId="ADAL" clId="{3190D87A-1B20-4C00-842E-4FCBBB202CCF}" dt="2023-05-06T08:38:37.533" v="9429" actId="166"/>
          <ac:spMkLst>
            <pc:docMk/>
            <pc:sldMk cId="2939024779" sldId="445"/>
            <ac:spMk id="22" creationId="{898665A0-A5C6-63F4-C231-051EADA2442E}"/>
          </ac:spMkLst>
        </pc:spChg>
        <pc:spChg chg="mod">
          <ac:chgData name="Wang Lu" userId="0624d27f-1893-4f5c-bf1e-25397e0256ed" providerId="ADAL" clId="{3190D87A-1B20-4C00-842E-4FCBBB202CCF}" dt="2023-05-06T05:47:54.238" v="6853" actId="571"/>
          <ac:spMkLst>
            <pc:docMk/>
            <pc:sldMk cId="2939024779" sldId="445"/>
            <ac:spMk id="24" creationId="{9FE2B48F-7F3B-4B70-F2E5-AE0B4119364D}"/>
          </ac:spMkLst>
        </pc:spChg>
        <pc:spChg chg="mod">
          <ac:chgData name="Wang Lu" userId="0624d27f-1893-4f5c-bf1e-25397e0256ed" providerId="ADAL" clId="{3190D87A-1B20-4C00-842E-4FCBBB202CCF}" dt="2023-05-06T05:47:54.238" v="6853" actId="571"/>
          <ac:spMkLst>
            <pc:docMk/>
            <pc:sldMk cId="2939024779" sldId="445"/>
            <ac:spMk id="26" creationId="{73584D45-D06F-8AE1-B2D3-60CC2B642981}"/>
          </ac:spMkLst>
        </pc:spChg>
        <pc:spChg chg="mod">
          <ac:chgData name="Wang Lu" userId="0624d27f-1893-4f5c-bf1e-25397e0256ed" providerId="ADAL" clId="{3190D87A-1B20-4C00-842E-4FCBBB202CCF}" dt="2023-05-06T05:47:54.238" v="6853" actId="571"/>
          <ac:spMkLst>
            <pc:docMk/>
            <pc:sldMk cId="2939024779" sldId="445"/>
            <ac:spMk id="30" creationId="{E41F0AB6-7069-3988-9D72-9F3243514662}"/>
          </ac:spMkLst>
        </pc:spChg>
        <pc:spChg chg="mod">
          <ac:chgData name="Wang Lu" userId="0624d27f-1893-4f5c-bf1e-25397e0256ed" providerId="ADAL" clId="{3190D87A-1B20-4C00-842E-4FCBBB202CCF}" dt="2023-05-06T05:47:54.238" v="6853" actId="571"/>
          <ac:spMkLst>
            <pc:docMk/>
            <pc:sldMk cId="2939024779" sldId="445"/>
            <ac:spMk id="32" creationId="{343F7305-5D37-94FB-72CA-FEC2B86055B2}"/>
          </ac:spMkLst>
        </pc:spChg>
        <pc:spChg chg="mod">
          <ac:chgData name="Wang Lu" userId="0624d27f-1893-4f5c-bf1e-25397e0256ed" providerId="ADAL" clId="{3190D87A-1B20-4C00-842E-4FCBBB202CCF}" dt="2023-05-06T05:47:54.238" v="6853" actId="571"/>
          <ac:spMkLst>
            <pc:docMk/>
            <pc:sldMk cId="2939024779" sldId="445"/>
            <ac:spMk id="33" creationId="{69807FFC-01E1-1D17-EEE6-4F59DA7C5177}"/>
          </ac:spMkLst>
        </pc:spChg>
        <pc:spChg chg="add mod">
          <ac:chgData name="Wang Lu" userId="0624d27f-1893-4f5c-bf1e-25397e0256ed" providerId="ADAL" clId="{3190D87A-1B20-4C00-842E-4FCBBB202CCF}" dt="2023-05-06T08:27:40.474" v="9309" actId="164"/>
          <ac:spMkLst>
            <pc:docMk/>
            <pc:sldMk cId="2939024779" sldId="445"/>
            <ac:spMk id="40" creationId="{C30A2EA8-34F6-AF6B-7728-6C6DF279BFA7}"/>
          </ac:spMkLst>
        </pc:spChg>
        <pc:grpChg chg="mod topLvl">
          <ac:chgData name="Wang Lu" userId="0624d27f-1893-4f5c-bf1e-25397e0256ed" providerId="ADAL" clId="{3190D87A-1B20-4C00-842E-4FCBBB202CCF}" dt="2023-05-06T05:52:39.563" v="6950" actId="1035"/>
          <ac:grpSpMkLst>
            <pc:docMk/>
            <pc:sldMk cId="2939024779" sldId="445"/>
            <ac:grpSpMk id="6" creationId="{B70FF5F0-6DFC-5206-E4C4-DC218D13A743}"/>
          </ac:grpSpMkLst>
        </pc:grpChg>
        <pc:grpChg chg="mod">
          <ac:chgData name="Wang Lu" userId="0624d27f-1893-4f5c-bf1e-25397e0256ed" providerId="ADAL" clId="{3190D87A-1B20-4C00-842E-4FCBBB202CCF}" dt="2023-05-06T05:51:09.523" v="6884" actId="165"/>
          <ac:grpSpMkLst>
            <pc:docMk/>
            <pc:sldMk cId="2939024779" sldId="445"/>
            <ac:grpSpMk id="10" creationId="{77232E48-5BF8-CD8A-3256-9F212E9F05AC}"/>
          </ac:grpSpMkLst>
        </pc:grpChg>
        <pc:grpChg chg="mod">
          <ac:chgData name="Wang Lu" userId="0624d27f-1893-4f5c-bf1e-25397e0256ed" providerId="ADAL" clId="{3190D87A-1B20-4C00-842E-4FCBBB202CCF}" dt="2023-05-06T05:51:09.523" v="6884" actId="165"/>
          <ac:grpSpMkLst>
            <pc:docMk/>
            <pc:sldMk cId="2939024779" sldId="445"/>
            <ac:grpSpMk id="13" creationId="{94416777-0F77-1A3D-0C3C-733CBCE3DC85}"/>
          </ac:grpSpMkLst>
        </pc:grpChg>
        <pc:grpChg chg="mod">
          <ac:chgData name="Wang Lu" userId="0624d27f-1893-4f5c-bf1e-25397e0256ed" providerId="ADAL" clId="{3190D87A-1B20-4C00-842E-4FCBBB202CCF}" dt="2023-05-06T05:51:09.523" v="6884" actId="165"/>
          <ac:grpSpMkLst>
            <pc:docMk/>
            <pc:sldMk cId="2939024779" sldId="445"/>
            <ac:grpSpMk id="20" creationId="{A30EEF37-734D-B38A-4B5C-EA77ED3D4045}"/>
          </ac:grpSpMkLst>
        </pc:grpChg>
        <pc:grpChg chg="mod topLvl">
          <ac:chgData name="Wang Lu" userId="0624d27f-1893-4f5c-bf1e-25397e0256ed" providerId="ADAL" clId="{3190D87A-1B20-4C00-842E-4FCBBB202CCF}" dt="2023-05-06T08:27:40.474" v="9309" actId="164"/>
          <ac:grpSpMkLst>
            <pc:docMk/>
            <pc:sldMk cId="2939024779" sldId="445"/>
            <ac:grpSpMk id="21" creationId="{5DB54323-4A4C-D01A-A6DB-2F75459AF92C}"/>
          </ac:grpSpMkLst>
        </pc:grpChg>
        <pc:grpChg chg="add mod">
          <ac:chgData name="Wang Lu" userId="0624d27f-1893-4f5c-bf1e-25397e0256ed" providerId="ADAL" clId="{3190D87A-1B20-4C00-842E-4FCBBB202CCF}" dt="2023-05-06T05:47:54.238" v="6853" actId="571"/>
          <ac:grpSpMkLst>
            <pc:docMk/>
            <pc:sldMk cId="2939024779" sldId="445"/>
            <ac:grpSpMk id="23" creationId="{1D7E6A30-3144-91A0-984F-D8197143A486}"/>
          </ac:grpSpMkLst>
        </pc:grpChg>
        <pc:grpChg chg="mod">
          <ac:chgData name="Wang Lu" userId="0624d27f-1893-4f5c-bf1e-25397e0256ed" providerId="ADAL" clId="{3190D87A-1B20-4C00-842E-4FCBBB202CCF}" dt="2023-05-06T05:47:54.238" v="6853" actId="571"/>
          <ac:grpSpMkLst>
            <pc:docMk/>
            <pc:sldMk cId="2939024779" sldId="445"/>
            <ac:grpSpMk id="25" creationId="{FB55D9B5-14A6-0BC2-ECB7-8D5B3B46B39E}"/>
          </ac:grpSpMkLst>
        </pc:grpChg>
        <pc:grpChg chg="add mod">
          <ac:chgData name="Wang Lu" userId="0624d27f-1893-4f5c-bf1e-25397e0256ed" providerId="ADAL" clId="{3190D87A-1B20-4C00-842E-4FCBBB202CCF}" dt="2023-05-06T05:47:54.238" v="6853" actId="571"/>
          <ac:grpSpMkLst>
            <pc:docMk/>
            <pc:sldMk cId="2939024779" sldId="445"/>
            <ac:grpSpMk id="29" creationId="{862793C4-0567-36B4-F1EA-CA48730915CE}"/>
          </ac:grpSpMkLst>
        </pc:grpChg>
        <pc:grpChg chg="mod">
          <ac:chgData name="Wang Lu" userId="0624d27f-1893-4f5c-bf1e-25397e0256ed" providerId="ADAL" clId="{3190D87A-1B20-4C00-842E-4FCBBB202CCF}" dt="2023-05-06T05:47:54.238" v="6853" actId="571"/>
          <ac:grpSpMkLst>
            <pc:docMk/>
            <pc:sldMk cId="2939024779" sldId="445"/>
            <ac:grpSpMk id="31" creationId="{B114E644-30FB-38CB-D6D2-C0178FC047A3}"/>
          </ac:grpSpMkLst>
        </pc:grpChg>
        <pc:grpChg chg="mod">
          <ac:chgData name="Wang Lu" userId="0624d27f-1893-4f5c-bf1e-25397e0256ed" providerId="ADAL" clId="{3190D87A-1B20-4C00-842E-4FCBBB202CCF}" dt="2023-05-06T05:47:54.238" v="6853" actId="571"/>
          <ac:grpSpMkLst>
            <pc:docMk/>
            <pc:sldMk cId="2939024779" sldId="445"/>
            <ac:grpSpMk id="34" creationId="{DB2B30F4-6BE6-348F-31CD-E6BCFA5EDA6A}"/>
          </ac:grpSpMkLst>
        </pc:grpChg>
        <pc:grpChg chg="add del mod">
          <ac:chgData name="Wang Lu" userId="0624d27f-1893-4f5c-bf1e-25397e0256ed" providerId="ADAL" clId="{3190D87A-1B20-4C00-842E-4FCBBB202CCF}" dt="2023-05-06T05:51:09.523" v="6884" actId="165"/>
          <ac:grpSpMkLst>
            <pc:docMk/>
            <pc:sldMk cId="2939024779" sldId="445"/>
            <ac:grpSpMk id="39" creationId="{277B9D5F-3FDF-76A6-E8B4-C5FED210D1DF}"/>
          </ac:grpSpMkLst>
        </pc:grpChg>
        <pc:grpChg chg="add mod">
          <ac:chgData name="Wang Lu" userId="0624d27f-1893-4f5c-bf1e-25397e0256ed" providerId="ADAL" clId="{3190D87A-1B20-4C00-842E-4FCBBB202CCF}" dt="2023-05-06T08:27:40.474" v="9309" actId="164"/>
          <ac:grpSpMkLst>
            <pc:docMk/>
            <pc:sldMk cId="2939024779" sldId="445"/>
            <ac:grpSpMk id="41" creationId="{8C900F60-FB55-37B8-B3B8-5487F56BE9EF}"/>
          </ac:grpSpMkLst>
        </pc:grpChg>
        <pc:picChg chg="mod">
          <ac:chgData name="Wang Lu" userId="0624d27f-1893-4f5c-bf1e-25397e0256ed" providerId="ADAL" clId="{3190D87A-1B20-4C00-842E-4FCBBB202CCF}" dt="2023-05-06T05:51:09.523" v="6884" actId="165"/>
          <ac:picMkLst>
            <pc:docMk/>
            <pc:sldMk cId="2939024779" sldId="445"/>
            <ac:picMk id="8" creationId="{D9023351-390E-49A8-B4A9-27CE01B92EF8}"/>
          </ac:picMkLst>
        </pc:picChg>
        <pc:picChg chg="mod">
          <ac:chgData name="Wang Lu" userId="0624d27f-1893-4f5c-bf1e-25397e0256ed" providerId="ADAL" clId="{3190D87A-1B20-4C00-842E-4FCBBB202CCF}" dt="2023-05-06T05:51:09.523" v="6884" actId="165"/>
          <ac:picMkLst>
            <pc:docMk/>
            <pc:sldMk cId="2939024779" sldId="445"/>
            <ac:picMk id="9" creationId="{2399809C-C0D7-430B-BD60-328E35C8F117}"/>
          </ac:picMkLst>
        </pc:picChg>
        <pc:picChg chg="mod">
          <ac:chgData name="Wang Lu" userId="0624d27f-1893-4f5c-bf1e-25397e0256ed" providerId="ADAL" clId="{3190D87A-1B20-4C00-842E-4FCBBB202CCF}" dt="2023-05-06T05:52:18.883" v="6942" actId="1035"/>
          <ac:picMkLst>
            <pc:docMk/>
            <pc:sldMk cId="2939024779" sldId="445"/>
            <ac:picMk id="11" creationId="{4FB53ACB-D20F-4CC4-A58E-C6A869E6EFC4}"/>
          </ac:picMkLst>
        </pc:picChg>
        <pc:picChg chg="mod">
          <ac:chgData name="Wang Lu" userId="0624d27f-1893-4f5c-bf1e-25397e0256ed" providerId="ADAL" clId="{3190D87A-1B20-4C00-842E-4FCBBB202CCF}" dt="2023-05-06T05:52:15.644" v="6940" actId="1036"/>
          <ac:picMkLst>
            <pc:docMk/>
            <pc:sldMk cId="2939024779" sldId="445"/>
            <ac:picMk id="12" creationId="{88A32F7A-2C2A-4FE7-8737-C61F0E18E2BE}"/>
          </ac:picMkLst>
        </pc:picChg>
        <pc:picChg chg="mod">
          <ac:chgData name="Wang Lu" userId="0624d27f-1893-4f5c-bf1e-25397e0256ed" providerId="ADAL" clId="{3190D87A-1B20-4C00-842E-4FCBBB202CCF}" dt="2023-05-06T05:51:09.523" v="6884" actId="165"/>
          <ac:picMkLst>
            <pc:docMk/>
            <pc:sldMk cId="2939024779" sldId="445"/>
            <ac:picMk id="18" creationId="{CAE17A19-A85D-B9DF-3C66-74D46AA3C757}"/>
          </ac:picMkLst>
        </pc:picChg>
        <pc:picChg chg="mod">
          <ac:chgData name="Wang Lu" userId="0624d27f-1893-4f5c-bf1e-25397e0256ed" providerId="ADAL" clId="{3190D87A-1B20-4C00-842E-4FCBBB202CCF}" dt="2023-05-06T05:51:09.523" v="6884" actId="165"/>
          <ac:picMkLst>
            <pc:docMk/>
            <pc:sldMk cId="2939024779" sldId="445"/>
            <ac:picMk id="19" creationId="{2FFEAF89-5A1E-C40E-6B8F-721BCE9E2597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27" creationId="{B43BC404-A17E-E34C-B44E-3BF607DD5F3E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28" creationId="{3AF9012D-4787-F620-4F93-D1060D81790D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35" creationId="{14B6F300-190D-8F42-2FEC-AB658A8D5ED8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36" creationId="{0EB76793-E67E-3CDC-7A3D-66F0432F5044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37" creationId="{858B2FD0-6388-4D27-CCCC-BE4A649C74F2}"/>
          </ac:picMkLst>
        </pc:picChg>
        <pc:picChg chg="mod">
          <ac:chgData name="Wang Lu" userId="0624d27f-1893-4f5c-bf1e-25397e0256ed" providerId="ADAL" clId="{3190D87A-1B20-4C00-842E-4FCBBB202CCF}" dt="2023-05-06T05:47:54.238" v="6853" actId="571"/>
          <ac:picMkLst>
            <pc:docMk/>
            <pc:sldMk cId="2939024779" sldId="445"/>
            <ac:picMk id="38" creationId="{A724A521-6F52-F9C9-16FE-946BD764A366}"/>
          </ac:picMkLst>
        </pc:picChg>
      </pc:sldChg>
      <pc:sldChg chg="addSp delSp modSp mod delAnim modAnim modNotesTx">
        <pc:chgData name="Wang Lu" userId="0624d27f-1893-4f5c-bf1e-25397e0256ed" providerId="ADAL" clId="{3190D87A-1B20-4C00-842E-4FCBBB202CCF}" dt="2023-05-06T07:42:52.735" v="8779" actId="255"/>
        <pc:sldMkLst>
          <pc:docMk/>
          <pc:sldMk cId="2941534102" sldId="451"/>
        </pc:sldMkLst>
        <pc:spChg chg="del">
          <ac:chgData name="Wang Lu" userId="0624d27f-1893-4f5c-bf1e-25397e0256ed" providerId="ADAL" clId="{3190D87A-1B20-4C00-842E-4FCBBB202CCF}" dt="2023-05-06T02:54:52.418" v="5706" actId="478"/>
          <ac:spMkLst>
            <pc:docMk/>
            <pc:sldMk cId="2941534102" sldId="451"/>
            <ac:spMk id="2" creationId="{1678D4BE-81B4-441F-AA21-7C4B90DB339B}"/>
          </ac:spMkLst>
        </pc:spChg>
        <pc:spChg chg="add del mod">
          <ac:chgData name="Wang Lu" userId="0624d27f-1893-4f5c-bf1e-25397e0256ed" providerId="ADAL" clId="{3190D87A-1B20-4C00-842E-4FCBBB202CCF}" dt="2023-05-06T03:27:36.273" v="6701" actId="478"/>
          <ac:spMkLst>
            <pc:docMk/>
            <pc:sldMk cId="2941534102" sldId="451"/>
            <ac:spMk id="8" creationId="{0EC86A62-0BB6-0EAC-2FAA-F7FF97F64197}"/>
          </ac:spMkLst>
        </pc:spChg>
        <pc:spChg chg="add mod">
          <ac:chgData name="Wang Lu" userId="0624d27f-1893-4f5c-bf1e-25397e0256ed" providerId="ADAL" clId="{3190D87A-1B20-4C00-842E-4FCBBB202CCF}" dt="2023-05-06T07:42:52.735" v="8779" actId="255"/>
          <ac:spMkLst>
            <pc:docMk/>
            <pc:sldMk cId="2941534102" sldId="451"/>
            <ac:spMk id="9" creationId="{DB1E758B-B576-61A0-7BF0-7D30A8899C30}"/>
          </ac:spMkLst>
        </pc:spChg>
        <pc:spChg chg="del">
          <ac:chgData name="Wang Lu" userId="0624d27f-1893-4f5c-bf1e-25397e0256ed" providerId="ADAL" clId="{3190D87A-1B20-4C00-842E-4FCBBB202CCF}" dt="2023-05-06T02:54:49.743" v="5704" actId="478"/>
          <ac:spMkLst>
            <pc:docMk/>
            <pc:sldMk cId="2941534102" sldId="451"/>
            <ac:spMk id="11" creationId="{49EF3233-D79C-DC0E-3F4B-27A43F379F80}"/>
          </ac:spMkLst>
        </pc:spChg>
        <pc:spChg chg="add mod ord">
          <ac:chgData name="Wang Lu" userId="0624d27f-1893-4f5c-bf1e-25397e0256ed" providerId="ADAL" clId="{3190D87A-1B20-4C00-842E-4FCBBB202CCF}" dt="2023-05-06T03:26:41.770" v="6696" actId="14100"/>
          <ac:spMkLst>
            <pc:docMk/>
            <pc:sldMk cId="2941534102" sldId="451"/>
            <ac:spMk id="12" creationId="{13E3BC6D-8E2C-FCC7-E892-56229F8B0271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15" creationId="{22EE309F-96F2-BF48-C004-A5C0048C70D5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19" creationId="{B939F7EB-F20D-872F-B175-070B5A10D417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20" creationId="{B85C1B4F-9717-DB2B-08E1-B88D90073ACF}"/>
          </ac:spMkLst>
        </pc:spChg>
        <pc:spChg chg="del">
          <ac:chgData name="Wang Lu" userId="0624d27f-1893-4f5c-bf1e-25397e0256ed" providerId="ADAL" clId="{3190D87A-1B20-4C00-842E-4FCBBB202CCF}" dt="2023-05-06T02:54:50.509" v="5705" actId="478"/>
          <ac:spMkLst>
            <pc:docMk/>
            <pc:sldMk cId="2941534102" sldId="451"/>
            <ac:spMk id="30" creationId="{9BFDCB40-6EAC-25B1-ED94-D023EB07CE71}"/>
          </ac:spMkLst>
        </pc:spChg>
        <pc:spChg chg="del">
          <ac:chgData name="Wang Lu" userId="0624d27f-1893-4f5c-bf1e-25397e0256ed" providerId="ADAL" clId="{3190D87A-1B20-4C00-842E-4FCBBB202CCF}" dt="2023-05-06T02:54:53.283" v="5707" actId="478"/>
          <ac:spMkLst>
            <pc:docMk/>
            <pc:sldMk cId="2941534102" sldId="451"/>
            <ac:spMk id="33" creationId="{405E4E49-22B3-72FE-21ED-89F2A4C29D48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35" creationId="{4A85C8C8-3FB2-AA9C-EF39-F4E2618B85CC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42" creationId="{4BACFD90-7A93-6512-6BDB-F3628A9AAB4D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48" creationId="{4C2992BF-CC0D-435A-7F84-89C1C3AAC498}"/>
          </ac:spMkLst>
        </pc:spChg>
        <pc:spChg chg="mod">
          <ac:chgData name="Wang Lu" userId="0624d27f-1893-4f5c-bf1e-25397e0256ed" providerId="ADAL" clId="{3190D87A-1B20-4C00-842E-4FCBBB202CCF}" dt="2023-05-06T03:19:49.579" v="6510"/>
          <ac:spMkLst>
            <pc:docMk/>
            <pc:sldMk cId="2941534102" sldId="451"/>
            <ac:spMk id="49" creationId="{081B881F-7019-0FDA-D33A-C0D93EBF8ED0}"/>
          </ac:spMkLst>
        </pc:spChg>
        <pc:spChg chg="add mod">
          <ac:chgData name="Wang Lu" userId="0624d27f-1893-4f5c-bf1e-25397e0256ed" providerId="ADAL" clId="{3190D87A-1B20-4C00-842E-4FCBBB202CCF}" dt="2023-05-06T03:28:21.050" v="6712" actId="14100"/>
          <ac:spMkLst>
            <pc:docMk/>
            <pc:sldMk cId="2941534102" sldId="451"/>
            <ac:spMk id="50" creationId="{5238FEF1-2853-F72F-2212-FD38D615638E}"/>
          </ac:spMkLst>
        </pc:spChg>
        <pc:spChg chg="add del mod">
          <ac:chgData name="Wang Lu" userId="0624d27f-1893-4f5c-bf1e-25397e0256ed" providerId="ADAL" clId="{3190D87A-1B20-4C00-842E-4FCBBB202CCF}" dt="2023-05-06T03:25:05.742" v="6681" actId="478"/>
          <ac:spMkLst>
            <pc:docMk/>
            <pc:sldMk cId="2941534102" sldId="451"/>
            <ac:spMk id="51" creationId="{0635F335-7A2B-E922-394F-AFDD52324F88}"/>
          </ac:spMkLst>
        </pc:spChg>
        <pc:grpChg chg="del">
          <ac:chgData name="Wang Lu" userId="0624d27f-1893-4f5c-bf1e-25397e0256ed" providerId="ADAL" clId="{3190D87A-1B20-4C00-842E-4FCBBB202CCF}" dt="2023-05-06T02:54:48.446" v="5703" actId="478"/>
          <ac:grpSpMkLst>
            <pc:docMk/>
            <pc:sldMk cId="2941534102" sldId="451"/>
            <ac:grpSpMk id="5" creationId="{04839344-1AEA-4CAC-5313-622B2B6F6F57}"/>
          </ac:grpSpMkLst>
        </pc:grpChg>
        <pc:grpChg chg="del mod">
          <ac:chgData name="Wang Lu" userId="0624d27f-1893-4f5c-bf1e-25397e0256ed" providerId="ADAL" clId="{3190D87A-1B20-4C00-842E-4FCBBB202CCF}" dt="2023-05-06T03:19:47.845" v="6509" actId="21"/>
          <ac:grpSpMkLst>
            <pc:docMk/>
            <pc:sldMk cId="2941534102" sldId="451"/>
            <ac:grpSpMk id="7" creationId="{E8F4E0FB-4AA4-45A1-913E-2B534295D39E}"/>
          </ac:grpSpMkLst>
        </pc:grpChg>
        <pc:grpChg chg="add mod">
          <ac:chgData name="Wang Lu" userId="0624d27f-1893-4f5c-bf1e-25397e0256ed" providerId="ADAL" clId="{3190D87A-1B20-4C00-842E-4FCBBB202CCF}" dt="2023-05-06T03:19:49.579" v="6510"/>
          <ac:grpSpMkLst>
            <pc:docMk/>
            <pc:sldMk cId="2941534102" sldId="451"/>
            <ac:grpSpMk id="13" creationId="{E22C48EF-FE11-42EE-DCC3-8B175A029A40}"/>
          </ac:grpSpMkLst>
        </pc:grpChg>
        <pc:picChg chg="mod">
          <ac:chgData name="Wang Lu" userId="0624d27f-1893-4f5c-bf1e-25397e0256ed" providerId="ADAL" clId="{3190D87A-1B20-4C00-842E-4FCBBB202CCF}" dt="2023-05-06T03:19:49.579" v="6510"/>
          <ac:picMkLst>
            <pc:docMk/>
            <pc:sldMk cId="2941534102" sldId="451"/>
            <ac:picMk id="14" creationId="{D7BD540E-C517-529E-1176-82D7AB0FF7C8}"/>
          </ac:picMkLst>
        </pc:pic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16" creationId="{B424B7B3-FF03-D167-8A34-2F7EA01B948E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17" creationId="{7A89944D-A1B9-F40A-7CAE-0DB1B339872F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18" creationId="{6522C0A5-36D7-AFBE-B512-F98D22EB79F4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43" creationId="{21F81ECE-F0FE-2671-CC64-327DF0533BF8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44" creationId="{DE8D3596-8FBF-890F-091B-BAB987E20802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45" creationId="{B3DE8452-DE1C-8A7D-C56D-7DFFD3A09CDC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46" creationId="{5073DCC0-5220-7C5B-D7B2-21B6C672B719}"/>
          </ac:cxnSpMkLst>
        </pc:cxnChg>
        <pc:cxnChg chg="mod">
          <ac:chgData name="Wang Lu" userId="0624d27f-1893-4f5c-bf1e-25397e0256ed" providerId="ADAL" clId="{3190D87A-1B20-4C00-842E-4FCBBB202CCF}" dt="2023-05-06T03:19:49.579" v="6510"/>
          <ac:cxnSpMkLst>
            <pc:docMk/>
            <pc:sldMk cId="2941534102" sldId="451"/>
            <ac:cxnSpMk id="47" creationId="{662C4106-8705-0DC3-ABF9-FA414CA047F6}"/>
          </ac:cxnSpMkLst>
        </pc:cxnChg>
        <pc:cxnChg chg="add mod">
          <ac:chgData name="Wang Lu" userId="0624d27f-1893-4f5c-bf1e-25397e0256ed" providerId="ADAL" clId="{3190D87A-1B20-4C00-842E-4FCBBB202CCF}" dt="2023-05-06T03:26:46.867" v="6697" actId="14100"/>
          <ac:cxnSpMkLst>
            <pc:docMk/>
            <pc:sldMk cId="2941534102" sldId="451"/>
            <ac:cxnSpMk id="53" creationId="{A898906D-26A7-AD53-2554-6B4865BDF4CC}"/>
          </ac:cxnSpMkLst>
        </pc:cxnChg>
      </pc:sldChg>
      <pc:sldChg chg="addSp delSp modSp mod delAnim modAnim modNotesTx">
        <pc:chgData name="Wang Lu" userId="0624d27f-1893-4f5c-bf1e-25397e0256ed" providerId="ADAL" clId="{3190D87A-1B20-4C00-842E-4FCBBB202CCF}" dt="2023-05-06T08:21:33.061" v="9238" actId="403"/>
        <pc:sldMkLst>
          <pc:docMk/>
          <pc:sldMk cId="3528775626" sldId="453"/>
        </pc:sldMkLst>
        <pc:spChg chg="mod">
          <ac:chgData name="Wang Lu" userId="0624d27f-1893-4f5c-bf1e-25397e0256ed" providerId="ADAL" clId="{3190D87A-1B20-4C00-842E-4FCBBB202CCF}" dt="2023-05-06T08:20:37.230" v="9228" actId="2711"/>
          <ac:spMkLst>
            <pc:docMk/>
            <pc:sldMk cId="3528775626" sldId="453"/>
            <ac:spMk id="3" creationId="{C2CB8247-E6C3-4FE7-8138-C84828909244}"/>
          </ac:spMkLst>
        </pc:spChg>
        <pc:spChg chg="add mod">
          <ac:chgData name="Wang Lu" userId="0624d27f-1893-4f5c-bf1e-25397e0256ed" providerId="ADAL" clId="{3190D87A-1B20-4C00-842E-4FCBBB202CCF}" dt="2023-05-04T13:20:45.445" v="929" actId="164"/>
          <ac:spMkLst>
            <pc:docMk/>
            <pc:sldMk cId="3528775626" sldId="453"/>
            <ac:spMk id="6" creationId="{4DBDEC3F-BD4A-A6C3-214D-FBE1DA9AC2C9}"/>
          </ac:spMkLst>
        </pc:spChg>
        <pc:spChg chg="add mod">
          <ac:chgData name="Wang Lu" userId="0624d27f-1893-4f5c-bf1e-25397e0256ed" providerId="ADAL" clId="{3190D87A-1B20-4C00-842E-4FCBBB202CCF}" dt="2023-05-04T13:20:45.445" v="929" actId="164"/>
          <ac:spMkLst>
            <pc:docMk/>
            <pc:sldMk cId="3528775626" sldId="453"/>
            <ac:spMk id="8" creationId="{31F44320-AF42-A3DA-A88F-C4A7FAB34976}"/>
          </ac:spMkLst>
        </pc:spChg>
        <pc:spChg chg="add mod">
          <ac:chgData name="Wang Lu" userId="0624d27f-1893-4f5c-bf1e-25397e0256ed" providerId="ADAL" clId="{3190D87A-1B20-4C00-842E-4FCBBB202CCF}" dt="2023-05-04T13:20:45.445" v="929" actId="164"/>
          <ac:spMkLst>
            <pc:docMk/>
            <pc:sldMk cId="3528775626" sldId="453"/>
            <ac:spMk id="9" creationId="{2A751E6B-599D-ADE2-FFEE-6F38C62D10AA}"/>
          </ac:spMkLst>
        </pc:spChg>
        <pc:spChg chg="add mod">
          <ac:chgData name="Wang Lu" userId="0624d27f-1893-4f5c-bf1e-25397e0256ed" providerId="ADAL" clId="{3190D87A-1B20-4C00-842E-4FCBBB202CCF}" dt="2023-05-04T13:20:45.445" v="929" actId="164"/>
          <ac:spMkLst>
            <pc:docMk/>
            <pc:sldMk cId="3528775626" sldId="453"/>
            <ac:spMk id="10" creationId="{11A86032-2F66-B223-A85B-68631EDE0481}"/>
          </ac:spMkLst>
        </pc:spChg>
        <pc:spChg chg="add del mod">
          <ac:chgData name="Wang Lu" userId="0624d27f-1893-4f5c-bf1e-25397e0256ed" providerId="ADAL" clId="{3190D87A-1B20-4C00-842E-4FCBBB202CCF}" dt="2023-05-04T13:21:05.885" v="934" actId="478"/>
          <ac:spMkLst>
            <pc:docMk/>
            <pc:sldMk cId="3528775626" sldId="453"/>
            <ac:spMk id="14" creationId="{F1359A97-64F6-FD85-51D6-68D1ABF8D356}"/>
          </ac:spMkLst>
        </pc:spChg>
        <pc:spChg chg="mod">
          <ac:chgData name="Wang Lu" userId="0624d27f-1893-4f5c-bf1e-25397e0256ed" providerId="ADAL" clId="{3190D87A-1B20-4C00-842E-4FCBBB202CCF}" dt="2023-05-06T08:19:18.622" v="9226" actId="1036"/>
          <ac:spMkLst>
            <pc:docMk/>
            <pc:sldMk cId="3528775626" sldId="453"/>
            <ac:spMk id="31" creationId="{817F34F4-747C-EAB9-D95B-0F7F558FEFFB}"/>
          </ac:spMkLst>
        </pc:spChg>
        <pc:spChg chg="mod topLvl">
          <ac:chgData name="Wang Lu" userId="0624d27f-1893-4f5c-bf1e-25397e0256ed" providerId="ADAL" clId="{3190D87A-1B20-4C00-842E-4FCBBB202CCF}" dt="2023-05-04T13:21:30.542" v="944" actId="164"/>
          <ac:spMkLst>
            <pc:docMk/>
            <pc:sldMk cId="3528775626" sldId="453"/>
            <ac:spMk id="34" creationId="{727FFF64-20D4-6F14-D3FF-62FDE27ED3DB}"/>
          </ac:spMkLst>
        </pc:spChg>
        <pc:spChg chg="mod">
          <ac:chgData name="Wang Lu" userId="0624d27f-1893-4f5c-bf1e-25397e0256ed" providerId="ADAL" clId="{3190D87A-1B20-4C00-842E-4FCBBB202CCF}" dt="2023-05-06T08:19:26.246" v="9227" actId="14100"/>
          <ac:spMkLst>
            <pc:docMk/>
            <pc:sldMk cId="3528775626" sldId="453"/>
            <ac:spMk id="37" creationId="{5EC0D372-FCA7-C4F8-98E8-14ACF081E15C}"/>
          </ac:spMkLst>
        </pc:spChg>
        <pc:spChg chg="mod">
          <ac:chgData name="Wang Lu" userId="0624d27f-1893-4f5c-bf1e-25397e0256ed" providerId="ADAL" clId="{3190D87A-1B20-4C00-842E-4FCBBB202CCF}" dt="2023-05-04T13:21:42.515" v="946" actId="688"/>
          <ac:spMkLst>
            <pc:docMk/>
            <pc:sldMk cId="3528775626" sldId="453"/>
            <ac:spMk id="38" creationId="{2C6B4233-87FF-4066-E23A-4A6F51964B93}"/>
          </ac:spMkLst>
        </pc:spChg>
        <pc:spChg chg="mod topLvl">
          <ac:chgData name="Wang Lu" userId="0624d27f-1893-4f5c-bf1e-25397e0256ed" providerId="ADAL" clId="{3190D87A-1B20-4C00-842E-4FCBBB202CCF}" dt="2023-05-06T08:19:18.622" v="9226" actId="1036"/>
          <ac:spMkLst>
            <pc:docMk/>
            <pc:sldMk cId="3528775626" sldId="453"/>
            <ac:spMk id="42" creationId="{EEE0092B-E23D-482C-181D-953F534E8F3E}"/>
          </ac:spMkLst>
        </pc:spChg>
        <pc:spChg chg="mod topLvl">
          <ac:chgData name="Wang Lu" userId="0624d27f-1893-4f5c-bf1e-25397e0256ed" providerId="ADAL" clId="{3190D87A-1B20-4C00-842E-4FCBBB202CCF}" dt="2023-05-06T08:19:18.622" v="9226" actId="1036"/>
          <ac:spMkLst>
            <pc:docMk/>
            <pc:sldMk cId="3528775626" sldId="453"/>
            <ac:spMk id="44" creationId="{E4E9575B-8BC6-8031-0CBC-D5436E12FCF9}"/>
          </ac:spMkLst>
        </pc:spChg>
        <pc:spChg chg="del mod topLvl">
          <ac:chgData name="Wang Lu" userId="0624d27f-1893-4f5c-bf1e-25397e0256ed" providerId="ADAL" clId="{3190D87A-1B20-4C00-842E-4FCBBB202CCF}" dt="2023-05-04T13:21:15.608" v="942" actId="478"/>
          <ac:spMkLst>
            <pc:docMk/>
            <pc:sldMk cId="3528775626" sldId="453"/>
            <ac:spMk id="46" creationId="{28728B4E-D490-50F6-9951-15ADAB8B8886}"/>
          </ac:spMkLst>
        </pc:spChg>
        <pc:spChg chg="del mod topLvl">
          <ac:chgData name="Wang Lu" userId="0624d27f-1893-4f5c-bf1e-25397e0256ed" providerId="ADAL" clId="{3190D87A-1B20-4C00-842E-4FCBBB202CCF}" dt="2023-05-04T13:21:13.127" v="939" actId="478"/>
          <ac:spMkLst>
            <pc:docMk/>
            <pc:sldMk cId="3528775626" sldId="453"/>
            <ac:spMk id="49" creationId="{E311D00A-1F97-4A3F-6C49-F2A3C82A984E}"/>
          </ac:spMkLst>
        </pc:spChg>
        <pc:spChg chg="del mod topLvl">
          <ac:chgData name="Wang Lu" userId="0624d27f-1893-4f5c-bf1e-25397e0256ed" providerId="ADAL" clId="{3190D87A-1B20-4C00-842E-4FCBBB202CCF}" dt="2023-05-04T13:21:09.032" v="935" actId="478"/>
          <ac:spMkLst>
            <pc:docMk/>
            <pc:sldMk cId="3528775626" sldId="453"/>
            <ac:spMk id="51" creationId="{F4DBD600-B388-6D5A-E0E6-815A6B4E30F9}"/>
          </ac:spMkLst>
        </pc:spChg>
        <pc:spChg chg="del mod topLvl">
          <ac:chgData name="Wang Lu" userId="0624d27f-1893-4f5c-bf1e-25397e0256ed" providerId="ADAL" clId="{3190D87A-1B20-4C00-842E-4FCBBB202CCF}" dt="2023-05-04T13:21:11.321" v="937" actId="478"/>
          <ac:spMkLst>
            <pc:docMk/>
            <pc:sldMk cId="3528775626" sldId="453"/>
            <ac:spMk id="52" creationId="{E2EEE087-E31D-4D9E-E74D-C4D717448D8E}"/>
          </ac:spMkLst>
        </pc:spChg>
        <pc:grpChg chg="add mod">
          <ac:chgData name="Wang Lu" userId="0624d27f-1893-4f5c-bf1e-25397e0256ed" providerId="ADAL" clId="{3190D87A-1B20-4C00-842E-4FCBBB202CCF}" dt="2023-05-04T13:20:21.424" v="926" actId="338"/>
          <ac:grpSpMkLst>
            <pc:docMk/>
            <pc:sldMk cId="3528775626" sldId="453"/>
            <ac:grpSpMk id="5" creationId="{6DAF2950-632A-3930-7A85-BCB7B6BA6DEC}"/>
          </ac:grpSpMkLst>
        </pc:grpChg>
        <pc:grpChg chg="add mod">
          <ac:chgData name="Wang Lu" userId="0624d27f-1893-4f5c-bf1e-25397e0256ed" providerId="ADAL" clId="{3190D87A-1B20-4C00-842E-4FCBBB202CCF}" dt="2023-05-04T13:21:34.137" v="945" actId="1076"/>
          <ac:grpSpMkLst>
            <pc:docMk/>
            <pc:sldMk cId="3528775626" sldId="453"/>
            <ac:grpSpMk id="12" creationId="{696E8AF0-144D-6D60-45B7-A36EC8E3CAFE}"/>
          </ac:grpSpMkLst>
        </pc:grpChg>
        <pc:grpChg chg="add mod">
          <ac:chgData name="Wang Lu" userId="0624d27f-1893-4f5c-bf1e-25397e0256ed" providerId="ADAL" clId="{3190D87A-1B20-4C00-842E-4FCBBB202CCF}" dt="2023-05-04T13:21:30.542" v="944" actId="164"/>
          <ac:grpSpMkLst>
            <pc:docMk/>
            <pc:sldMk cId="3528775626" sldId="453"/>
            <ac:grpSpMk id="15" creationId="{9397B7A0-761A-7D1C-4E2A-6C20A06581B0}"/>
          </ac:grpSpMkLst>
        </pc:grpChg>
        <pc:grpChg chg="mod topLvl">
          <ac:chgData name="Wang Lu" userId="0624d27f-1893-4f5c-bf1e-25397e0256ed" providerId="ADAL" clId="{3190D87A-1B20-4C00-842E-4FCBBB202CCF}" dt="2023-05-04T13:21:30.542" v="944" actId="164"/>
          <ac:grpSpMkLst>
            <pc:docMk/>
            <pc:sldMk cId="3528775626" sldId="453"/>
            <ac:grpSpMk id="28" creationId="{F0E7F28C-C4C5-988C-1B0F-7E92733C434A}"/>
          </ac:grpSpMkLst>
        </pc:grpChg>
        <pc:grpChg chg="del">
          <ac:chgData name="Wang Lu" userId="0624d27f-1893-4f5c-bf1e-25397e0256ed" providerId="ADAL" clId="{3190D87A-1B20-4C00-842E-4FCBBB202CCF}" dt="2023-05-04T13:20:06.791" v="924" actId="165"/>
          <ac:grpSpMkLst>
            <pc:docMk/>
            <pc:sldMk cId="3528775626" sldId="453"/>
            <ac:grpSpMk id="53" creationId="{7837A383-D998-7554-C2A3-ABED915B210F}"/>
          </ac:grpSpMkLst>
        </pc:grpChg>
        <pc:graphicFrameChg chg="add mod">
          <ac:chgData name="Wang Lu" userId="0624d27f-1893-4f5c-bf1e-25397e0256ed" providerId="ADAL" clId="{3190D87A-1B20-4C00-842E-4FCBBB202CCF}" dt="2023-05-06T08:21:33.061" v="9238" actId="403"/>
          <ac:graphicFrameMkLst>
            <pc:docMk/>
            <pc:sldMk cId="3528775626" sldId="453"/>
            <ac:graphicFrameMk id="11" creationId="{4F06BDB4-CED5-6155-3944-0FED67992E53}"/>
          </ac:graphicFrameMkLst>
        </pc:graphicFrameChg>
        <pc:graphicFrameChg chg="del mod">
          <ac:chgData name="Wang Lu" userId="0624d27f-1893-4f5c-bf1e-25397e0256ed" providerId="ADAL" clId="{3190D87A-1B20-4C00-842E-4FCBBB202CCF}" dt="2023-05-04T13:20:57.730" v="933" actId="478"/>
          <ac:graphicFrameMkLst>
            <pc:docMk/>
            <pc:sldMk cId="3528775626" sldId="453"/>
            <ac:graphicFrameMk id="47" creationId="{45EF8C76-B3B2-6A35-6173-AFE001627173}"/>
          </ac:graphicFrameMkLst>
        </pc:graphicFrameChg>
        <pc:picChg chg="add mod">
          <ac:chgData name="Wang Lu" userId="0624d27f-1893-4f5c-bf1e-25397e0256ed" providerId="ADAL" clId="{3190D87A-1B20-4C00-842E-4FCBBB202CCF}" dt="2023-05-04T13:20:45.445" v="929" actId="164"/>
          <ac:picMkLst>
            <pc:docMk/>
            <pc:sldMk cId="3528775626" sldId="453"/>
            <ac:picMk id="7" creationId="{21FEC340-0776-2ED1-2DE1-3A6527E245AC}"/>
          </ac:picMkLst>
        </pc:picChg>
        <pc:picChg chg="mod">
          <ac:chgData name="Wang Lu" userId="0624d27f-1893-4f5c-bf1e-25397e0256ed" providerId="ADAL" clId="{3190D87A-1B20-4C00-842E-4FCBBB202CCF}" dt="2023-05-06T08:19:18.622" v="9226" actId="1036"/>
          <ac:picMkLst>
            <pc:docMk/>
            <pc:sldMk cId="3528775626" sldId="453"/>
            <ac:picMk id="29" creationId="{1D5B02AB-6261-069E-D79B-D81DAF0AA292}"/>
          </ac:picMkLst>
        </pc:picChg>
        <pc:picChg chg="del mod topLvl">
          <ac:chgData name="Wang Lu" userId="0624d27f-1893-4f5c-bf1e-25397e0256ed" providerId="ADAL" clId="{3190D87A-1B20-4C00-842E-4FCBBB202CCF}" dt="2023-05-04T13:21:13.752" v="940" actId="478"/>
          <ac:picMkLst>
            <pc:docMk/>
            <pc:sldMk cId="3528775626" sldId="453"/>
            <ac:picMk id="48" creationId="{1A3F9F55-7151-8DEB-B1F6-E497FBACBACA}"/>
          </ac:picMkLst>
        </pc:picChg>
      </pc:sldChg>
      <pc:sldChg chg="addSp delSp modSp mod modAnim modNotesTx">
        <pc:chgData name="Wang Lu" userId="0624d27f-1893-4f5c-bf1e-25397e0256ed" providerId="ADAL" clId="{3190D87A-1B20-4C00-842E-4FCBBB202CCF}" dt="2023-05-06T08:38:53.752" v="9430" actId="20577"/>
        <pc:sldMkLst>
          <pc:docMk/>
          <pc:sldMk cId="3091752108" sldId="477"/>
        </pc:sldMkLst>
        <pc:spChg chg="del mod">
          <ac:chgData name="Wang Lu" userId="0624d27f-1893-4f5c-bf1e-25397e0256ed" providerId="ADAL" clId="{3190D87A-1B20-4C00-842E-4FCBBB202CCF}" dt="2023-05-06T06:00:32.154" v="7155" actId="478"/>
          <ac:spMkLst>
            <pc:docMk/>
            <pc:sldMk cId="3091752108" sldId="477"/>
            <ac:spMk id="2" creationId="{10062F04-C634-413B-90B4-94DA8DFC4485}"/>
          </ac:spMkLst>
        </pc:spChg>
        <pc:spChg chg="mod">
          <ac:chgData name="Wang Lu" userId="0624d27f-1893-4f5c-bf1e-25397e0256ed" providerId="ADAL" clId="{3190D87A-1B20-4C00-842E-4FCBBB202CCF}" dt="2023-05-05T00:48:30.141" v="2629" actId="20577"/>
          <ac:spMkLst>
            <pc:docMk/>
            <pc:sldMk cId="3091752108" sldId="477"/>
            <ac:spMk id="3" creationId="{58142BA2-8E0B-49DC-AFFA-3627D9ED95D8}"/>
          </ac:spMkLst>
        </pc:spChg>
        <pc:spChg chg="mod">
          <ac:chgData name="Wang Lu" userId="0624d27f-1893-4f5c-bf1e-25397e0256ed" providerId="ADAL" clId="{3190D87A-1B20-4C00-842E-4FCBBB202CCF}" dt="2023-05-06T08:38:53.752" v="9430" actId="20577"/>
          <ac:spMkLst>
            <pc:docMk/>
            <pc:sldMk cId="3091752108" sldId="477"/>
            <ac:spMk id="9" creationId="{50CBFEBD-9510-4B61-A771-8DF8EC701DE5}"/>
          </ac:spMkLst>
        </pc:spChg>
        <pc:spChg chg="mod topLvl">
          <ac:chgData name="Wang Lu" userId="0624d27f-1893-4f5c-bf1e-25397e0256ed" providerId="ADAL" clId="{3190D87A-1B20-4C00-842E-4FCBBB202CCF}" dt="2023-05-06T08:27:01.379" v="9301" actId="164"/>
          <ac:spMkLst>
            <pc:docMk/>
            <pc:sldMk cId="3091752108" sldId="477"/>
            <ac:spMk id="11" creationId="{0B8A70CE-BFD7-4E49-85F0-CA60E822203B}"/>
          </ac:spMkLst>
        </pc:spChg>
        <pc:spChg chg="mod">
          <ac:chgData name="Wang Lu" userId="0624d27f-1893-4f5c-bf1e-25397e0256ed" providerId="ADAL" clId="{3190D87A-1B20-4C00-842E-4FCBBB202CCF}" dt="2023-05-06T05:59:09.247" v="7106" actId="1076"/>
          <ac:spMkLst>
            <pc:docMk/>
            <pc:sldMk cId="3091752108" sldId="477"/>
            <ac:spMk id="12" creationId="{65584E8E-41A2-467F-ADE4-3A967CBD4AA8}"/>
          </ac:spMkLst>
        </pc:spChg>
        <pc:spChg chg="mod topLvl">
          <ac:chgData name="Wang Lu" userId="0624d27f-1893-4f5c-bf1e-25397e0256ed" providerId="ADAL" clId="{3190D87A-1B20-4C00-842E-4FCBBB202CCF}" dt="2023-05-06T08:27:01.379" v="9301" actId="164"/>
          <ac:spMkLst>
            <pc:docMk/>
            <pc:sldMk cId="3091752108" sldId="477"/>
            <ac:spMk id="14" creationId="{DF80D55E-0AA4-4E5F-8B1A-C1A25EF6E4DC}"/>
          </ac:spMkLst>
        </pc:spChg>
        <pc:spChg chg="del mod">
          <ac:chgData name="Wang Lu" userId="0624d27f-1893-4f5c-bf1e-25397e0256ed" providerId="ADAL" clId="{3190D87A-1B20-4C00-842E-4FCBBB202CCF}" dt="2023-05-06T05:54:39.288" v="7003" actId="478"/>
          <ac:spMkLst>
            <pc:docMk/>
            <pc:sldMk cId="3091752108" sldId="477"/>
            <ac:spMk id="15" creationId="{1E66E1C0-4184-182D-461B-6BDC3C30F5AB}"/>
          </ac:spMkLst>
        </pc:spChg>
        <pc:spChg chg="add mod">
          <ac:chgData name="Wang Lu" userId="0624d27f-1893-4f5c-bf1e-25397e0256ed" providerId="ADAL" clId="{3190D87A-1B20-4C00-842E-4FCBBB202CCF}" dt="2023-05-06T06:01:44.012" v="7204" actId="1037"/>
          <ac:spMkLst>
            <pc:docMk/>
            <pc:sldMk cId="3091752108" sldId="477"/>
            <ac:spMk id="21" creationId="{D7339764-B2AE-BDB1-EF2F-8EB0BDBEF86B}"/>
          </ac:spMkLst>
        </pc:spChg>
        <pc:spChg chg="add mod">
          <ac:chgData name="Wang Lu" userId="0624d27f-1893-4f5c-bf1e-25397e0256ed" providerId="ADAL" clId="{3190D87A-1B20-4C00-842E-4FCBBB202CCF}" dt="2023-05-06T06:01:33.741" v="7196" actId="14100"/>
          <ac:spMkLst>
            <pc:docMk/>
            <pc:sldMk cId="3091752108" sldId="477"/>
            <ac:spMk id="23" creationId="{29653ADF-B4B8-817A-8E87-CE22A49EFB5A}"/>
          </ac:spMkLst>
        </pc:spChg>
        <pc:spChg chg="add mod">
          <ac:chgData name="Wang Lu" userId="0624d27f-1893-4f5c-bf1e-25397e0256ed" providerId="ADAL" clId="{3190D87A-1B20-4C00-842E-4FCBBB202CCF}" dt="2023-05-06T08:27:08.078" v="9302" actId="164"/>
          <ac:spMkLst>
            <pc:docMk/>
            <pc:sldMk cId="3091752108" sldId="477"/>
            <ac:spMk id="24" creationId="{2FA3C83C-E187-D875-8828-A83FBF2CE8A4}"/>
          </ac:spMkLst>
        </pc:spChg>
        <pc:grpChg chg="add mod">
          <ac:chgData name="Wang Lu" userId="0624d27f-1893-4f5c-bf1e-25397e0256ed" providerId="ADAL" clId="{3190D87A-1B20-4C00-842E-4FCBBB202CCF}" dt="2023-05-06T08:27:01.379" v="9301" actId="164"/>
          <ac:grpSpMkLst>
            <pc:docMk/>
            <pc:sldMk cId="3091752108" sldId="477"/>
            <ac:grpSpMk id="5" creationId="{21ED6EED-F471-03A4-D0B3-18532F299631}"/>
          </ac:grpSpMkLst>
        </pc:grpChg>
        <pc:grpChg chg="mod">
          <ac:chgData name="Wang Lu" userId="0624d27f-1893-4f5c-bf1e-25397e0256ed" providerId="ADAL" clId="{3190D87A-1B20-4C00-842E-4FCBBB202CCF}" dt="2023-05-06T06:01:03.894" v="7175" actId="1035"/>
          <ac:grpSpMkLst>
            <pc:docMk/>
            <pc:sldMk cId="3091752108" sldId="477"/>
            <ac:grpSpMk id="13" creationId="{9A0D47C2-1FE0-4D96-5051-22D3E26FD16A}"/>
          </ac:grpSpMkLst>
        </pc:grpChg>
        <pc:grpChg chg="del mod">
          <ac:chgData name="Wang Lu" userId="0624d27f-1893-4f5c-bf1e-25397e0256ed" providerId="ADAL" clId="{3190D87A-1B20-4C00-842E-4FCBBB202CCF}" dt="2023-05-06T05:55:23.145" v="7035" actId="165"/>
          <ac:grpSpMkLst>
            <pc:docMk/>
            <pc:sldMk cId="3091752108" sldId="477"/>
            <ac:grpSpMk id="18" creationId="{CC1C5D6E-8CBE-6042-921D-A1BDA65BC217}"/>
          </ac:grpSpMkLst>
        </pc:grpChg>
        <pc:grpChg chg="add mod">
          <ac:chgData name="Wang Lu" userId="0624d27f-1893-4f5c-bf1e-25397e0256ed" providerId="ADAL" clId="{3190D87A-1B20-4C00-842E-4FCBBB202CCF}" dt="2023-05-06T08:27:08.078" v="9302" actId="164"/>
          <ac:grpSpMkLst>
            <pc:docMk/>
            <pc:sldMk cId="3091752108" sldId="477"/>
            <ac:grpSpMk id="19" creationId="{D60A88D3-3A9C-2F63-47C0-35B01ABD3F2C}"/>
          </ac:grpSpMkLst>
        </pc:grpChg>
        <pc:grpChg chg="add mod">
          <ac:chgData name="Wang Lu" userId="0624d27f-1893-4f5c-bf1e-25397e0256ed" providerId="ADAL" clId="{3190D87A-1B20-4C00-842E-4FCBBB202CCF}" dt="2023-05-06T08:27:01.379" v="9301" actId="164"/>
          <ac:grpSpMkLst>
            <pc:docMk/>
            <pc:sldMk cId="3091752108" sldId="477"/>
            <ac:grpSpMk id="25" creationId="{241C90A3-64F1-84F7-8ECA-4B84EB24AEBD}"/>
          </ac:grpSpMkLst>
        </pc:grpChg>
        <pc:grpChg chg="add mod">
          <ac:chgData name="Wang Lu" userId="0624d27f-1893-4f5c-bf1e-25397e0256ed" providerId="ADAL" clId="{3190D87A-1B20-4C00-842E-4FCBBB202CCF}" dt="2023-05-06T08:27:08.078" v="9302" actId="164"/>
          <ac:grpSpMkLst>
            <pc:docMk/>
            <pc:sldMk cId="3091752108" sldId="477"/>
            <ac:grpSpMk id="26" creationId="{1D8A8F8E-E604-2ABA-A3BE-E7196F78055F}"/>
          </ac:grpSpMkLst>
        </pc:grpChg>
        <pc:picChg chg="mod topLvl">
          <ac:chgData name="Wang Lu" userId="0624d27f-1893-4f5c-bf1e-25397e0256ed" providerId="ADAL" clId="{3190D87A-1B20-4C00-842E-4FCBBB202CCF}" dt="2023-05-06T08:27:01.379" v="9301" actId="164"/>
          <ac:picMkLst>
            <pc:docMk/>
            <pc:sldMk cId="3091752108" sldId="477"/>
            <ac:picMk id="6" creationId="{00781EA6-B2B7-40F3-8051-FA7276D40011}"/>
          </ac:picMkLst>
        </pc:picChg>
        <pc:picChg chg="mod">
          <ac:chgData name="Wang Lu" userId="0624d27f-1893-4f5c-bf1e-25397e0256ed" providerId="ADAL" clId="{3190D87A-1B20-4C00-842E-4FCBBB202CCF}" dt="2023-05-06T06:02:02.554" v="7262" actId="14100"/>
          <ac:picMkLst>
            <pc:docMk/>
            <pc:sldMk cId="3091752108" sldId="477"/>
            <ac:picMk id="8" creationId="{912BA535-2470-444A-B025-4E464F756C73}"/>
          </ac:picMkLst>
        </pc:picChg>
        <pc:picChg chg="mod">
          <ac:chgData name="Wang Lu" userId="0624d27f-1893-4f5c-bf1e-25397e0256ed" providerId="ADAL" clId="{3190D87A-1B20-4C00-842E-4FCBBB202CCF}" dt="2023-05-06T06:02:07.248" v="7266" actId="14100"/>
          <ac:picMkLst>
            <pc:docMk/>
            <pc:sldMk cId="3091752108" sldId="477"/>
            <ac:picMk id="10" creationId="{3E09F987-C879-4925-9911-684CA4B7753B}"/>
          </ac:picMkLst>
        </pc:picChg>
        <pc:picChg chg="mod">
          <ac:chgData name="Wang Lu" userId="0624d27f-1893-4f5c-bf1e-25397e0256ed" providerId="ADAL" clId="{3190D87A-1B20-4C00-842E-4FCBBB202CCF}" dt="2023-05-06T05:58:57.876" v="7104" actId="14100"/>
          <ac:picMkLst>
            <pc:docMk/>
            <pc:sldMk cId="3091752108" sldId="477"/>
            <ac:picMk id="16" creationId="{B49FCF57-7C6C-8F36-6498-0EA016BF3003}"/>
          </ac:picMkLst>
        </pc:picChg>
        <pc:picChg chg="mod">
          <ac:chgData name="Wang Lu" userId="0624d27f-1893-4f5c-bf1e-25397e0256ed" providerId="ADAL" clId="{3190D87A-1B20-4C00-842E-4FCBBB202CCF}" dt="2023-05-06T05:58:48.381" v="7102" actId="1076"/>
          <ac:picMkLst>
            <pc:docMk/>
            <pc:sldMk cId="3091752108" sldId="477"/>
            <ac:picMk id="17" creationId="{DDA8B8C4-16AA-C4B6-F27F-F57DE36813F3}"/>
          </ac:picMkLst>
        </pc:picChg>
      </pc:sldChg>
      <pc:sldChg chg="addSp modSp mod modAnim modNotesTx">
        <pc:chgData name="Wang Lu" userId="0624d27f-1893-4f5c-bf1e-25397e0256ed" providerId="ADAL" clId="{3190D87A-1B20-4C00-842E-4FCBBB202CCF}" dt="2023-05-06T08:28:17.978" v="9312" actId="164"/>
        <pc:sldMkLst>
          <pc:docMk/>
          <pc:sldMk cId="4251573148" sldId="478"/>
        </pc:sldMkLst>
        <pc:spChg chg="mod">
          <ac:chgData name="Wang Lu" userId="0624d27f-1893-4f5c-bf1e-25397e0256ed" providerId="ADAL" clId="{3190D87A-1B20-4C00-842E-4FCBBB202CCF}" dt="2023-05-06T08:23:23.413" v="9253" actId="14100"/>
          <ac:spMkLst>
            <pc:docMk/>
            <pc:sldMk cId="4251573148" sldId="478"/>
            <ac:spMk id="2" creationId="{10062F04-C634-413B-90B4-94DA8DFC4485}"/>
          </ac:spMkLst>
        </pc:spChg>
        <pc:spChg chg="add mod">
          <ac:chgData name="Wang Lu" userId="0624d27f-1893-4f5c-bf1e-25397e0256ed" providerId="ADAL" clId="{3190D87A-1B20-4C00-842E-4FCBBB202CCF}" dt="2023-05-06T08:23:55.938" v="9288" actId="1036"/>
          <ac:spMkLst>
            <pc:docMk/>
            <pc:sldMk cId="4251573148" sldId="478"/>
            <ac:spMk id="8" creationId="{D40AE318-399A-53B1-0A9D-81AF32BABA23}"/>
          </ac:spMkLst>
        </pc:spChg>
        <pc:spChg chg="add mod">
          <ac:chgData name="Wang Lu" userId="0624d27f-1893-4f5c-bf1e-25397e0256ed" providerId="ADAL" clId="{3190D87A-1B20-4C00-842E-4FCBBB202CCF}" dt="2023-05-06T08:28:17.978" v="9312" actId="164"/>
          <ac:spMkLst>
            <pc:docMk/>
            <pc:sldMk cId="4251573148" sldId="478"/>
            <ac:spMk id="10" creationId="{F28FCE45-71B7-54B3-EEBA-B1F2AC3A912C}"/>
          </ac:spMkLst>
        </pc:spChg>
        <pc:spChg chg="mod">
          <ac:chgData name="Wang Lu" userId="0624d27f-1893-4f5c-bf1e-25397e0256ed" providerId="ADAL" clId="{3190D87A-1B20-4C00-842E-4FCBBB202CCF}" dt="2023-05-06T08:23:13.538" v="9252" actId="164"/>
          <ac:spMkLst>
            <pc:docMk/>
            <pc:sldMk cId="4251573148" sldId="478"/>
            <ac:spMk id="14" creationId="{DF80D55E-0AA4-4E5F-8B1A-C1A25EF6E4DC}"/>
          </ac:spMkLst>
        </pc:spChg>
        <pc:grpChg chg="add mod">
          <ac:chgData name="Wang Lu" userId="0624d27f-1893-4f5c-bf1e-25397e0256ed" providerId="ADAL" clId="{3190D87A-1B20-4C00-842E-4FCBBB202CCF}" dt="2023-05-06T08:28:17.978" v="9312" actId="164"/>
          <ac:grpSpMkLst>
            <pc:docMk/>
            <pc:sldMk cId="4251573148" sldId="478"/>
            <ac:grpSpMk id="9" creationId="{00901F78-DE69-AC60-0FFC-FF6B8B735568}"/>
          </ac:grpSpMkLst>
        </pc:grpChg>
        <pc:grpChg chg="add mod">
          <ac:chgData name="Wang Lu" userId="0624d27f-1893-4f5c-bf1e-25397e0256ed" providerId="ADAL" clId="{3190D87A-1B20-4C00-842E-4FCBBB202CCF}" dt="2023-05-06T08:28:17.978" v="9312" actId="164"/>
          <ac:grpSpMkLst>
            <pc:docMk/>
            <pc:sldMk cId="4251573148" sldId="478"/>
            <ac:grpSpMk id="12" creationId="{23CA9D70-862C-F518-0352-DE4F3299B7DE}"/>
          </ac:grpSpMkLst>
        </pc:grpChg>
        <pc:picChg chg="mod">
          <ac:chgData name="Wang Lu" userId="0624d27f-1893-4f5c-bf1e-25397e0256ed" providerId="ADAL" clId="{3190D87A-1B20-4C00-842E-4FCBBB202CCF}" dt="2023-05-06T08:23:13.538" v="9252" actId="164"/>
          <ac:picMkLst>
            <pc:docMk/>
            <pc:sldMk cId="4251573148" sldId="478"/>
            <ac:picMk id="7" creationId="{FA2CEE54-284C-47D8-8C3E-3066DF9D46E6}"/>
          </ac:picMkLst>
        </pc:picChg>
        <pc:picChg chg="mod">
          <ac:chgData name="Wang Lu" userId="0624d27f-1893-4f5c-bf1e-25397e0256ed" providerId="ADAL" clId="{3190D87A-1B20-4C00-842E-4FCBBB202CCF}" dt="2023-05-06T08:23:49.892" v="9278" actId="1036"/>
          <ac:picMkLst>
            <pc:docMk/>
            <pc:sldMk cId="4251573148" sldId="478"/>
            <ac:picMk id="13" creationId="{4923D211-905D-450D-B2AD-93B2A8B9D0B9}"/>
          </ac:picMkLst>
        </pc:picChg>
      </pc:sldChg>
      <pc:sldChg chg="modSp mod">
        <pc:chgData name="Wang Lu" userId="0624d27f-1893-4f5c-bf1e-25397e0256ed" providerId="ADAL" clId="{3190D87A-1B20-4C00-842E-4FCBBB202CCF}" dt="2023-05-06T06:26:18.619" v="7529" actId="20577"/>
        <pc:sldMkLst>
          <pc:docMk/>
          <pc:sldMk cId="2152094135" sldId="481"/>
        </pc:sldMkLst>
        <pc:spChg chg="mod">
          <ac:chgData name="Wang Lu" userId="0624d27f-1893-4f5c-bf1e-25397e0256ed" providerId="ADAL" clId="{3190D87A-1B20-4C00-842E-4FCBBB202CCF}" dt="2023-05-06T06:26:18.619" v="7529" actId="20577"/>
          <ac:spMkLst>
            <pc:docMk/>
            <pc:sldMk cId="2152094135" sldId="481"/>
            <ac:spMk id="3" creationId="{D2E5057A-02F9-42AC-8953-AF94AC668941}"/>
          </ac:spMkLst>
        </pc:spChg>
      </pc:sldChg>
      <pc:sldChg chg="addSp modSp mod">
        <pc:chgData name="Wang Lu" userId="0624d27f-1893-4f5c-bf1e-25397e0256ed" providerId="ADAL" clId="{3190D87A-1B20-4C00-842E-4FCBBB202CCF}" dt="2023-05-06T07:00:03.655" v="7557" actId="1582"/>
        <pc:sldMkLst>
          <pc:docMk/>
          <pc:sldMk cId="2675097802" sldId="482"/>
        </pc:sldMkLst>
        <pc:spChg chg="add mod">
          <ac:chgData name="Wang Lu" userId="0624d27f-1893-4f5c-bf1e-25397e0256ed" providerId="ADAL" clId="{3190D87A-1B20-4C00-842E-4FCBBB202CCF}" dt="2023-05-06T07:00:03.655" v="7557" actId="1582"/>
          <ac:spMkLst>
            <pc:docMk/>
            <pc:sldMk cId="2675097802" sldId="482"/>
            <ac:spMk id="2" creationId="{D133F008-9F72-A3EC-97EA-01878E9122AD}"/>
          </ac:spMkLst>
        </pc:spChg>
        <pc:spChg chg="mod">
          <ac:chgData name="Wang Lu" userId="0624d27f-1893-4f5c-bf1e-25397e0256ed" providerId="ADAL" clId="{3190D87A-1B20-4C00-842E-4FCBBB202CCF}" dt="2023-05-06T06:26:26.652" v="7535" actId="20577"/>
          <ac:spMkLst>
            <pc:docMk/>
            <pc:sldMk cId="2675097802" sldId="482"/>
            <ac:spMk id="3" creationId="{D2E5057A-02F9-42AC-8953-AF94AC668941}"/>
          </ac:spMkLst>
        </pc:spChg>
      </pc:sldChg>
      <pc:sldChg chg="modNotesTx">
        <pc:chgData name="Wang Lu" userId="0624d27f-1893-4f5c-bf1e-25397e0256ed" providerId="ADAL" clId="{3190D87A-1B20-4C00-842E-4FCBBB202CCF}" dt="2023-05-05T07:57:31.235" v="3410" actId="20577"/>
        <pc:sldMkLst>
          <pc:docMk/>
          <pc:sldMk cId="3894329108" sldId="485"/>
        </pc:sldMkLst>
      </pc:sldChg>
      <pc:sldChg chg="addSp modSp mod modAnim modNotesTx">
        <pc:chgData name="Wang Lu" userId="0624d27f-1893-4f5c-bf1e-25397e0256ed" providerId="ADAL" clId="{3190D87A-1B20-4C00-842E-4FCBBB202CCF}" dt="2023-05-06T02:46:32.920" v="5471" actId="6549"/>
        <pc:sldMkLst>
          <pc:docMk/>
          <pc:sldMk cId="1123943227" sldId="491"/>
        </pc:sldMkLst>
        <pc:spChg chg="mod">
          <ac:chgData name="Wang Lu" userId="0624d27f-1893-4f5c-bf1e-25397e0256ed" providerId="ADAL" clId="{3190D87A-1B20-4C00-842E-4FCBBB202CCF}" dt="2023-05-06T02:41:12.060" v="5426" actId="1076"/>
          <ac:spMkLst>
            <pc:docMk/>
            <pc:sldMk cId="1123943227" sldId="491"/>
            <ac:spMk id="3" creationId="{877F2D2C-3F06-4BA6-B27D-C7E104ABFC4A}"/>
          </ac:spMkLst>
        </pc:spChg>
        <pc:spChg chg="add mod">
          <ac:chgData name="Wang Lu" userId="0624d27f-1893-4f5c-bf1e-25397e0256ed" providerId="ADAL" clId="{3190D87A-1B20-4C00-842E-4FCBBB202CCF}" dt="2023-05-06T02:44:27.938" v="5464" actId="1076"/>
          <ac:spMkLst>
            <pc:docMk/>
            <pc:sldMk cId="1123943227" sldId="491"/>
            <ac:spMk id="6" creationId="{DD9D4B11-8C08-2E0F-48D0-FC990DC55F02}"/>
          </ac:spMkLst>
        </pc:spChg>
        <pc:spChg chg="mod">
          <ac:chgData name="Wang Lu" userId="0624d27f-1893-4f5c-bf1e-25397e0256ed" providerId="ADAL" clId="{3190D87A-1B20-4C00-842E-4FCBBB202CCF}" dt="2023-05-06T02:44:04.122" v="5460" actId="1076"/>
          <ac:spMkLst>
            <pc:docMk/>
            <pc:sldMk cId="1123943227" sldId="491"/>
            <ac:spMk id="30" creationId="{326CE318-59DB-404E-BE29-2DEA9650CAF2}"/>
          </ac:spMkLst>
        </pc:spChg>
        <pc:spChg chg="mod">
          <ac:chgData name="Wang Lu" userId="0624d27f-1893-4f5c-bf1e-25397e0256ed" providerId="ADAL" clId="{3190D87A-1B20-4C00-842E-4FCBBB202CCF}" dt="2023-05-06T02:44:13.208" v="5462" actId="14100"/>
          <ac:spMkLst>
            <pc:docMk/>
            <pc:sldMk cId="1123943227" sldId="491"/>
            <ac:spMk id="32" creationId="{DF8D803C-0731-45BB-A61C-70D06591B317}"/>
          </ac:spMkLst>
        </pc:spChg>
        <pc:grpChg chg="mod">
          <ac:chgData name="Wang Lu" userId="0624d27f-1893-4f5c-bf1e-25397e0256ed" providerId="ADAL" clId="{3190D87A-1B20-4C00-842E-4FCBBB202CCF}" dt="2023-05-06T02:41:59.389" v="5430" actId="1076"/>
          <ac:grpSpMkLst>
            <pc:docMk/>
            <pc:sldMk cId="1123943227" sldId="491"/>
            <ac:grpSpMk id="11" creationId="{0C21E753-13A0-495E-B01C-DB0D77882822}"/>
          </ac:grpSpMkLst>
        </pc:grpChg>
        <pc:grpChg chg="mod">
          <ac:chgData name="Wang Lu" userId="0624d27f-1893-4f5c-bf1e-25397e0256ed" providerId="ADAL" clId="{3190D87A-1B20-4C00-842E-4FCBBB202CCF}" dt="2023-05-06T02:41:51.319" v="5428" actId="1076"/>
          <ac:grpSpMkLst>
            <pc:docMk/>
            <pc:sldMk cId="1123943227" sldId="491"/>
            <ac:grpSpMk id="17" creationId="{EE3B08C5-5754-AE33-418A-6503D6A95E1D}"/>
          </ac:grpSpMkLst>
        </pc:grpChg>
        <pc:grpChg chg="mod">
          <ac:chgData name="Wang Lu" userId="0624d27f-1893-4f5c-bf1e-25397e0256ed" providerId="ADAL" clId="{3190D87A-1B20-4C00-842E-4FCBBB202CCF}" dt="2023-05-06T02:44:17.587" v="5463" actId="1076"/>
          <ac:grpSpMkLst>
            <pc:docMk/>
            <pc:sldMk cId="1123943227" sldId="491"/>
            <ac:grpSpMk id="34" creationId="{D887BE57-2FE9-4E77-A77B-5C9FAA5B7712}"/>
          </ac:grpSpMkLst>
        </pc:grpChg>
        <pc:picChg chg="mod">
          <ac:chgData name="Wang Lu" userId="0624d27f-1893-4f5c-bf1e-25397e0256ed" providerId="ADAL" clId="{3190D87A-1B20-4C00-842E-4FCBBB202CCF}" dt="2023-05-06T02:42:32.233" v="5444" actId="1076"/>
          <ac:picMkLst>
            <pc:docMk/>
            <pc:sldMk cId="1123943227" sldId="491"/>
            <ac:picMk id="28" creationId="{C6A99304-A02A-4A6C-882B-FE9F752594CA}"/>
          </ac:picMkLst>
        </pc:picChg>
      </pc:sldChg>
      <pc:sldChg chg="addSp modSp mod modAnim modNotesTx">
        <pc:chgData name="Wang Lu" userId="0624d27f-1893-4f5c-bf1e-25397e0256ed" providerId="ADAL" clId="{3190D87A-1B20-4C00-842E-4FCBBB202CCF}" dt="2023-05-14T07:46:03.297" v="9475" actId="1036"/>
        <pc:sldMkLst>
          <pc:docMk/>
          <pc:sldMk cId="1443387846" sldId="492"/>
        </pc:sldMkLst>
        <pc:spChg chg="add mod">
          <ac:chgData name="Wang Lu" userId="0624d27f-1893-4f5c-bf1e-25397e0256ed" providerId="ADAL" clId="{3190D87A-1B20-4C00-842E-4FCBBB202CCF}" dt="2023-05-06T02:38:03.083" v="5344" actId="207"/>
          <ac:spMkLst>
            <pc:docMk/>
            <pc:sldMk cId="1443387846" sldId="492"/>
            <ac:spMk id="21" creationId="{69A006A6-529E-B0D7-4583-A2CD7DC126C8}"/>
          </ac:spMkLst>
        </pc:spChg>
        <pc:spChg chg="add mod">
          <ac:chgData name="Wang Lu" userId="0624d27f-1893-4f5c-bf1e-25397e0256ed" providerId="ADAL" clId="{3190D87A-1B20-4C00-842E-4FCBBB202CCF}" dt="2023-05-06T02:37:25.230" v="5331" actId="2711"/>
          <ac:spMkLst>
            <pc:docMk/>
            <pc:sldMk cId="1443387846" sldId="492"/>
            <ac:spMk id="23" creationId="{3F9108EB-5338-72B7-D9D3-486DF875A446}"/>
          </ac:spMkLst>
        </pc:spChg>
        <pc:spChg chg="mod">
          <ac:chgData name="Wang Lu" userId="0624d27f-1893-4f5c-bf1e-25397e0256ed" providerId="ADAL" clId="{3190D87A-1B20-4C00-842E-4FCBBB202CCF}" dt="2023-05-14T07:45:15.387" v="9449" actId="14100"/>
          <ac:spMkLst>
            <pc:docMk/>
            <pc:sldMk cId="1443387846" sldId="492"/>
            <ac:spMk id="30" creationId="{6854D5D5-D5B0-81B1-634B-704DFD2A4749}"/>
          </ac:spMkLst>
        </pc:spChg>
        <pc:spChg chg="mod">
          <ac:chgData name="Wang Lu" userId="0624d27f-1893-4f5c-bf1e-25397e0256ed" providerId="ADAL" clId="{3190D87A-1B20-4C00-842E-4FCBBB202CCF}" dt="2023-05-14T07:45:23.122" v="9451" actId="14100"/>
          <ac:spMkLst>
            <pc:docMk/>
            <pc:sldMk cId="1443387846" sldId="492"/>
            <ac:spMk id="35" creationId="{94BA1FE3-988C-11DC-9F11-C8E17E19799F}"/>
          </ac:spMkLst>
        </pc:spChg>
        <pc:grpChg chg="mod">
          <ac:chgData name="Wang Lu" userId="0624d27f-1893-4f5c-bf1e-25397e0256ed" providerId="ADAL" clId="{3190D87A-1B20-4C00-842E-4FCBBB202CCF}" dt="2023-05-06T02:37:56.183" v="5343" actId="1036"/>
          <ac:grpSpMkLst>
            <pc:docMk/>
            <pc:sldMk cId="1443387846" sldId="492"/>
            <ac:grpSpMk id="18" creationId="{19BA27D0-196E-862E-BABA-EAC49DB0EE01}"/>
          </ac:grpSpMkLst>
        </pc:grpChg>
        <pc:grpChg chg="mod">
          <ac:chgData name="Wang Lu" userId="0624d27f-1893-4f5c-bf1e-25397e0256ed" providerId="ADAL" clId="{3190D87A-1B20-4C00-842E-4FCBBB202CCF}" dt="2023-05-14T07:45:47.783" v="9467" actId="1035"/>
          <ac:grpSpMkLst>
            <pc:docMk/>
            <pc:sldMk cId="1443387846" sldId="492"/>
            <ac:grpSpMk id="20" creationId="{B122C7D5-2545-4DD3-FC49-E6211D66A82C}"/>
          </ac:grpSpMkLst>
        </pc:grpChg>
        <pc:grpChg chg="mod">
          <ac:chgData name="Wang Lu" userId="0624d27f-1893-4f5c-bf1e-25397e0256ed" providerId="ADAL" clId="{3190D87A-1B20-4C00-842E-4FCBBB202CCF}" dt="2023-05-14T07:46:03.297" v="9475" actId="1036"/>
          <ac:grpSpMkLst>
            <pc:docMk/>
            <pc:sldMk cId="1443387846" sldId="492"/>
            <ac:grpSpMk id="38" creationId="{E724A8A8-234F-D5BF-AF9B-A5F4DA95B2C6}"/>
          </ac:grpSpMkLst>
        </pc:grpChg>
        <pc:grpChg chg="mod">
          <ac:chgData name="Wang Lu" userId="0624d27f-1893-4f5c-bf1e-25397e0256ed" providerId="ADAL" clId="{3190D87A-1B20-4C00-842E-4FCBBB202CCF}" dt="2023-05-14T07:45:55.076" v="9473" actId="1035"/>
          <ac:grpSpMkLst>
            <pc:docMk/>
            <pc:sldMk cId="1443387846" sldId="492"/>
            <ac:grpSpMk id="42" creationId="{AAC9A230-D336-3453-D156-B3964B2148F7}"/>
          </ac:grpSpMkLst>
        </pc:grpChg>
        <pc:grpChg chg="mod">
          <ac:chgData name="Wang Lu" userId="0624d27f-1893-4f5c-bf1e-25397e0256ed" providerId="ADAL" clId="{3190D87A-1B20-4C00-842E-4FCBBB202CCF}" dt="2023-05-06T02:37:56.183" v="5343" actId="1036"/>
          <ac:grpSpMkLst>
            <pc:docMk/>
            <pc:sldMk cId="1443387846" sldId="492"/>
            <ac:grpSpMk id="55" creationId="{4169D9B6-AEC0-44C0-B586-ECC4FE4B6E3B}"/>
          </ac:grpSpMkLst>
        </pc:grpChg>
        <pc:picChg chg="mod">
          <ac:chgData name="Wang Lu" userId="0624d27f-1893-4f5c-bf1e-25397e0256ed" providerId="ADAL" clId="{3190D87A-1B20-4C00-842E-4FCBBB202CCF}" dt="2023-05-06T02:36:22.916" v="5270" actId="1036"/>
          <ac:picMkLst>
            <pc:docMk/>
            <pc:sldMk cId="1443387846" sldId="492"/>
            <ac:picMk id="2" creationId="{08BD0B36-10C8-F101-FA87-36DE3681DC7F}"/>
          </ac:picMkLst>
        </pc:picChg>
        <pc:picChg chg="mod">
          <ac:chgData name="Wang Lu" userId="0624d27f-1893-4f5c-bf1e-25397e0256ed" providerId="ADAL" clId="{3190D87A-1B20-4C00-842E-4FCBBB202CCF}" dt="2023-05-06T02:36:22.916" v="5270" actId="1036"/>
          <ac:picMkLst>
            <pc:docMk/>
            <pc:sldMk cId="1443387846" sldId="492"/>
            <ac:picMk id="10" creationId="{CF3BF099-CDC7-D4FA-9695-ABAFE612579F}"/>
          </ac:picMkLst>
        </pc:picChg>
      </pc:sldChg>
      <pc:sldChg chg="addSp delSp modSp mod modAnim">
        <pc:chgData name="Wang Lu" userId="0624d27f-1893-4f5c-bf1e-25397e0256ed" providerId="ADAL" clId="{3190D87A-1B20-4C00-842E-4FCBBB202CCF}" dt="2023-05-02T14:44:27.571" v="142" actId="1076"/>
        <pc:sldMkLst>
          <pc:docMk/>
          <pc:sldMk cId="2669339518" sldId="494"/>
        </pc:sldMkLst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16" creationId="{91429B2A-B3F5-4A41-856D-4DC4233DEAD1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18" creationId="{AE9614C1-087B-4550-91AF-49E46A343D10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19" creationId="{3BABCAAB-1AE7-4DAA-9A17-8CB79213F928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1" creationId="{4ED8CC01-132C-4C86-8ED5-44320619827F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3" creationId="{C4F6755D-5AFB-4C3E-8E47-04F7965BAFF6}"/>
          </ac:spMkLst>
        </pc:spChg>
        <pc:spChg chg="mod or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4" creationId="{0C8E0232-1584-4797-B2E7-C8387787F5A1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5" creationId="{9180D532-3643-4CCD-AC0D-E70DE5E8D531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6" creationId="{C93A9928-1554-481F-B577-36DFF51D4684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8" creationId="{2F0F676A-C382-4CA7-9BCF-DC0E5B77948E}"/>
          </ac:spMkLst>
        </pc:spChg>
        <pc:spChg chg="mod or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29" creationId="{43729875-15E9-4390-924E-E7C53A7DC2D1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0" creationId="{A503C82B-91A1-4591-85E1-934931DD4C9B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1" creationId="{3B09FD7F-2621-41BB-B050-746D978CFA58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2" creationId="{8E8D0505-AF23-4B51-B827-27F08E32CF1C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3" creationId="{40212583-D520-4A13-89A8-0EF78368B46F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5" creationId="{DB37081A-8A22-47EE-B30B-54EAB7106F14}"/>
          </ac:spMkLst>
        </pc:spChg>
        <pc:spChg chg="mod or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6" creationId="{9434C61B-DE76-4439-9A08-8144B2C19DBE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7" creationId="{C0DA0F72-B386-4E98-A9C6-BD3617725EC9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8" creationId="{8129536C-AD0A-4B50-A887-915CA26A6B09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39" creationId="{AE5A01E9-0CD5-41D9-BEC0-BA28D283E6DB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0" creationId="{E764C8A0-51CD-447E-B480-BED117E76245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2" creationId="{52CAABC7-AC7D-4462-AAA2-26A0DE01EFD3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3" creationId="{F78EC4CA-FBBD-4268-A264-F031A1E90A71}"/>
          </ac:spMkLst>
        </pc:spChg>
        <pc:spChg chg="mod or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4" creationId="{E19C9306-6E1C-4E02-AD5D-9424D228310B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5" creationId="{25B96AD4-42FC-4B4E-B4F6-5EEF053EDB0C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6" creationId="{5CFDC262-F020-4723-81E6-08BB8E67D896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7" creationId="{0D95E671-D254-4B96-A794-4AAA82334AB3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49" creationId="{8921BF2B-5E47-459B-8248-4D40CDA81B35}"/>
          </ac:spMkLst>
        </pc:spChg>
        <pc:spChg chg="mod or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50" creationId="{FE79C575-D4C7-44FB-981D-DF4E05BF3A8E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51" creationId="{CFA277E2-A604-4E40-81DB-0D22A4A35C66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52" creationId="{D877B6D2-C9F0-4163-8D0A-9F06EF27791E}"/>
          </ac:spMkLst>
        </pc:spChg>
        <pc:spChg chg="mod">
          <ac:chgData name="Wang Lu" userId="0624d27f-1893-4f5c-bf1e-25397e0256ed" providerId="ADAL" clId="{3190D87A-1B20-4C00-842E-4FCBBB202CCF}" dt="2023-05-02T14:42:40.662" v="116" actId="165"/>
          <ac:spMkLst>
            <pc:docMk/>
            <pc:sldMk cId="2669339518" sldId="494"/>
            <ac:spMk id="53" creationId="{68B449C6-E9F6-4D13-9ABB-1450BBDF3457}"/>
          </ac:spMkLst>
        </pc:spChg>
        <pc:spChg chg="ord">
          <ac:chgData name="Wang Lu" userId="0624d27f-1893-4f5c-bf1e-25397e0256ed" providerId="ADAL" clId="{3190D87A-1B20-4C00-842E-4FCBBB202CCF}" dt="2023-05-02T14:43:01.451" v="133" actId="166"/>
          <ac:spMkLst>
            <pc:docMk/>
            <pc:sldMk cId="2669339518" sldId="494"/>
            <ac:spMk id="55" creationId="{2B03CD80-5F19-FDF0-D9A5-091B1F6DA322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56" creationId="{84C835EF-74F3-926B-8DDD-5A9B9CACE938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57" creationId="{3E1A3024-275F-DE16-5C76-9D97DFF9A441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58" creationId="{23ABC7EA-7950-401D-293D-BAA840F04C10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59" creationId="{FEA76C6E-ACC8-93D2-C686-EBD00B163F6F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60" creationId="{B4B33700-6FC8-9F85-BF88-B750296A6646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61" creationId="{81241102-F6DA-D1E9-6330-22D7AAA0E7F6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62" creationId="{EACB5AA4-B9A2-99AF-05B4-819BD841835D}"/>
          </ac:spMkLst>
        </pc:spChg>
        <pc:spChg chg="mod">
          <ac:chgData name="Wang Lu" userId="0624d27f-1893-4f5c-bf1e-25397e0256ed" providerId="ADAL" clId="{3190D87A-1B20-4C00-842E-4FCBBB202CCF}" dt="2023-05-02T14:40:30.227" v="91"/>
          <ac:spMkLst>
            <pc:docMk/>
            <pc:sldMk cId="2669339518" sldId="494"/>
            <ac:spMk id="63" creationId="{6F5CEB30-4EE4-BD22-856D-FBCBA5D1CF2A}"/>
          </ac:spMkLst>
        </pc:spChg>
        <pc:spChg chg="mod">
          <ac:chgData name="Wang Lu" userId="0624d27f-1893-4f5c-bf1e-25397e0256ed" providerId="ADAL" clId="{3190D87A-1B20-4C00-842E-4FCBBB202CCF}" dt="2023-05-02T14:44:27.571" v="142" actId="1076"/>
          <ac:spMkLst>
            <pc:docMk/>
            <pc:sldMk cId="2669339518" sldId="494"/>
            <ac:spMk id="64" creationId="{88316C45-3FFF-46A2-B236-FAD453625898}"/>
          </ac:spMkLst>
        </pc:spChg>
        <pc:grpChg chg="add del mod">
          <ac:chgData name="Wang Lu" userId="0624d27f-1893-4f5c-bf1e-25397e0256ed" providerId="ADAL" clId="{3190D87A-1B20-4C00-842E-4FCBBB202CCF}" dt="2023-05-02T14:42:40.662" v="116" actId="165"/>
          <ac:grpSpMkLst>
            <pc:docMk/>
            <pc:sldMk cId="2669339518" sldId="494"/>
            <ac:grpSpMk id="2" creationId="{A1FA2D99-2707-1DD5-2915-EA8A8E7F317B}"/>
          </ac:grpSpMkLst>
        </pc:grpChg>
        <pc:grpChg chg="add mod">
          <ac:chgData name="Wang Lu" userId="0624d27f-1893-4f5c-bf1e-25397e0256ed" providerId="ADAL" clId="{3190D87A-1B20-4C00-842E-4FCBBB202CCF}" dt="2023-05-02T14:43:58.250" v="137" actId="1076"/>
          <ac:grpSpMkLst>
            <pc:docMk/>
            <pc:sldMk cId="2669339518" sldId="494"/>
            <ac:grpSpMk id="6" creationId="{F48E595C-AA79-D922-841E-D759AC7E4F5E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7" creationId="{F0564C41-CD0C-4C5A-BF4A-D53C4E47C9FC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8" creationId="{82536AD3-0384-44A5-99FC-98FC7C86C7D2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9" creationId="{7F2D37A3-091B-4F81-AB96-C98D76AC1959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10" creationId="{A98E2347-6B39-41E2-8F2F-BC22301F5202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11" creationId="{C9DD9C9F-2D1D-468B-9ED5-5623186F6281}"/>
          </ac:grpSpMkLst>
        </pc:grpChg>
        <pc:grpChg chg="mod topLvl">
          <ac:chgData name="Wang Lu" userId="0624d27f-1893-4f5c-bf1e-25397e0256ed" providerId="ADAL" clId="{3190D87A-1B20-4C00-842E-4FCBBB202CCF}" dt="2023-05-02T14:43:49.517" v="135" actId="164"/>
          <ac:grpSpMkLst>
            <pc:docMk/>
            <pc:sldMk cId="2669339518" sldId="494"/>
            <ac:grpSpMk id="12" creationId="{2AAD9B9C-9633-4CC7-B665-CE021A042EAB}"/>
          </ac:grpSpMkLst>
        </pc:grpChg>
        <pc:grpChg chg="mod">
          <ac:chgData name="Wang Lu" userId="0624d27f-1893-4f5c-bf1e-25397e0256ed" providerId="ADAL" clId="{3190D87A-1B20-4C00-842E-4FCBBB202CCF}" dt="2023-05-02T14:42:40.662" v="116" actId="165"/>
          <ac:grpSpMkLst>
            <pc:docMk/>
            <pc:sldMk cId="2669339518" sldId="494"/>
            <ac:grpSpMk id="14" creationId="{69875D34-3F08-4EF5-8137-6FDD5A80FF10}"/>
          </ac:grpSpMkLst>
        </pc:grpChg>
        <pc:grpChg chg="add mod">
          <ac:chgData name="Wang Lu" userId="0624d27f-1893-4f5c-bf1e-25397e0256ed" providerId="ADAL" clId="{3190D87A-1B20-4C00-842E-4FCBBB202CCF}" dt="2023-05-02T14:44:06.244" v="138" actId="1076"/>
          <ac:grpSpMkLst>
            <pc:docMk/>
            <pc:sldMk cId="2669339518" sldId="494"/>
            <ac:grpSpMk id="65" creationId="{D988767A-2B02-9687-C9EA-B4233EFD54B2}"/>
          </ac:grpSpMkLst>
        </pc:grp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13" creationId="{FC84171F-5106-4D64-BB59-200C1340C83E}"/>
          </ac:picMkLst>
        </pc:pic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22" creationId="{C142DBA9-6BBC-4DFA-A45C-A7DAE1FB3DBC}"/>
          </ac:picMkLst>
        </pc:pic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27" creationId="{20B0761A-9F03-4035-B74E-D23229A1EF5F}"/>
          </ac:picMkLst>
        </pc:pic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34" creationId="{7709A987-2571-4EB3-8255-A4CDF78FAF32}"/>
          </ac:picMkLst>
        </pc:pic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41" creationId="{FE5ADE74-175B-46F2-9FC3-D3F7AE9D8BB8}"/>
          </ac:picMkLst>
        </pc:picChg>
        <pc:picChg chg="mod">
          <ac:chgData name="Wang Lu" userId="0624d27f-1893-4f5c-bf1e-25397e0256ed" providerId="ADAL" clId="{3190D87A-1B20-4C00-842E-4FCBBB202CCF}" dt="2023-05-02T14:42:40.662" v="116" actId="165"/>
          <ac:picMkLst>
            <pc:docMk/>
            <pc:sldMk cId="2669339518" sldId="494"/>
            <ac:picMk id="48" creationId="{DCA1FDBE-92EA-400C-939B-F282BAAFF042}"/>
          </ac:picMkLst>
        </pc:picChg>
        <pc:picChg chg="mod">
          <ac:chgData name="Wang Lu" userId="0624d27f-1893-4f5c-bf1e-25397e0256ed" providerId="ADAL" clId="{3190D87A-1B20-4C00-842E-4FCBBB202CCF}" dt="2023-05-02T14:40:30.227" v="91"/>
          <ac:picMkLst>
            <pc:docMk/>
            <pc:sldMk cId="2669339518" sldId="494"/>
            <ac:picMk id="54" creationId="{1152A623-BB38-6707-9B6E-6068CACE9AEA}"/>
          </ac:picMkLst>
        </pc:picChg>
        <pc:cxnChg chg="mod">
          <ac:chgData name="Wang Lu" userId="0624d27f-1893-4f5c-bf1e-25397e0256ed" providerId="ADAL" clId="{3190D87A-1B20-4C00-842E-4FCBBB202CCF}" dt="2023-05-02T14:42:40.662" v="116" actId="165"/>
          <ac:cxnSpMkLst>
            <pc:docMk/>
            <pc:sldMk cId="2669339518" sldId="494"/>
            <ac:cxnSpMk id="15" creationId="{BE00061B-E9FB-4853-B3C3-E410EC480396}"/>
          </ac:cxnSpMkLst>
        </pc:cxnChg>
        <pc:cxnChg chg="mod">
          <ac:chgData name="Wang Lu" userId="0624d27f-1893-4f5c-bf1e-25397e0256ed" providerId="ADAL" clId="{3190D87A-1B20-4C00-842E-4FCBBB202CCF}" dt="2023-05-02T14:42:40.662" v="116" actId="165"/>
          <ac:cxnSpMkLst>
            <pc:docMk/>
            <pc:sldMk cId="2669339518" sldId="494"/>
            <ac:cxnSpMk id="17" creationId="{56204588-16F1-4861-B310-93AB1792BC56}"/>
          </ac:cxnSpMkLst>
        </pc:cxnChg>
        <pc:cxnChg chg="mod">
          <ac:chgData name="Wang Lu" userId="0624d27f-1893-4f5c-bf1e-25397e0256ed" providerId="ADAL" clId="{3190D87A-1B20-4C00-842E-4FCBBB202CCF}" dt="2023-05-02T14:42:40.662" v="116" actId="165"/>
          <ac:cxnSpMkLst>
            <pc:docMk/>
            <pc:sldMk cId="2669339518" sldId="494"/>
            <ac:cxnSpMk id="20" creationId="{4A59AC72-3A00-4B06-BE65-5A1159C0EEEE}"/>
          </ac:cxnSpMkLst>
        </pc:cxnChg>
      </pc:sldChg>
      <pc:sldChg chg="addSp modSp mod modAnim modNotesTx">
        <pc:chgData name="Wang Lu" userId="0624d27f-1893-4f5c-bf1e-25397e0256ed" providerId="ADAL" clId="{3190D87A-1B20-4C00-842E-4FCBBB202CCF}" dt="2023-05-06T04:07:17.164" v="6785"/>
        <pc:sldMkLst>
          <pc:docMk/>
          <pc:sldMk cId="3546847664" sldId="498"/>
        </pc:sldMkLst>
        <pc:spChg chg="add mod">
          <ac:chgData name="Wang Lu" userId="0624d27f-1893-4f5c-bf1e-25397e0256ed" providerId="ADAL" clId="{3190D87A-1B20-4C00-842E-4FCBBB202CCF}" dt="2023-05-06T04:06:54.252" v="6780" actId="1076"/>
          <ac:spMkLst>
            <pc:docMk/>
            <pc:sldMk cId="3546847664" sldId="498"/>
            <ac:spMk id="6" creationId="{AD1DECFF-498F-363B-BD75-55CC03D1EE0F}"/>
          </ac:spMkLst>
        </pc:spChg>
        <pc:spChg chg="mod">
          <ac:chgData name="Wang Lu" userId="0624d27f-1893-4f5c-bf1e-25397e0256ed" providerId="ADAL" clId="{3190D87A-1B20-4C00-842E-4FCBBB202CCF}" dt="2023-05-06T04:06:57.475" v="6781" actId="1076"/>
          <ac:spMkLst>
            <pc:docMk/>
            <pc:sldMk cId="3546847664" sldId="498"/>
            <ac:spMk id="8" creationId="{9A37F573-063B-4F71-BEC9-0D68669B9F31}"/>
          </ac:spMkLst>
        </pc:spChg>
        <pc:picChg chg="mod">
          <ac:chgData name="Wang Lu" userId="0624d27f-1893-4f5c-bf1e-25397e0256ed" providerId="ADAL" clId="{3190D87A-1B20-4C00-842E-4FCBBB202CCF}" dt="2023-05-06T04:07:00.778" v="6783" actId="1076"/>
          <ac:picMkLst>
            <pc:docMk/>
            <pc:sldMk cId="3546847664" sldId="498"/>
            <ac:picMk id="9" creationId="{6808E8F0-5FB3-4C14-5FAE-E9DB95D920AE}"/>
          </ac:picMkLst>
        </pc:picChg>
      </pc:sldChg>
      <pc:sldChg chg="addSp delSp modSp mod">
        <pc:chgData name="Wang Lu" userId="0624d27f-1893-4f5c-bf1e-25397e0256ed" providerId="ADAL" clId="{3190D87A-1B20-4C00-842E-4FCBBB202CCF}" dt="2023-05-06T08:34:53.131" v="9426" actId="1076"/>
        <pc:sldMkLst>
          <pc:docMk/>
          <pc:sldMk cId="1908030176" sldId="499"/>
        </pc:sldMkLst>
        <pc:spChg chg="add mod">
          <ac:chgData name="Wang Lu" userId="0624d27f-1893-4f5c-bf1e-25397e0256ed" providerId="ADAL" clId="{3190D87A-1B20-4C00-842E-4FCBBB202CCF}" dt="2023-05-06T08:34:23.426" v="9421" actId="1076"/>
          <ac:spMkLst>
            <pc:docMk/>
            <pc:sldMk cId="1908030176" sldId="499"/>
            <ac:spMk id="2" creationId="{2653C2E1-FF31-D971-2E4A-25CA7BE3FCDB}"/>
          </ac:spMkLst>
        </pc:spChg>
        <pc:spChg chg="mod">
          <ac:chgData name="Wang Lu" userId="0624d27f-1893-4f5c-bf1e-25397e0256ed" providerId="ADAL" clId="{3190D87A-1B20-4C00-842E-4FCBBB202CCF}" dt="2023-05-06T06:26:04.721" v="7523" actId="20577"/>
          <ac:spMkLst>
            <pc:docMk/>
            <pc:sldMk cId="1908030176" sldId="499"/>
            <ac:spMk id="3" creationId="{C2CB8247-E6C3-4FE7-8138-C84828909244}"/>
          </ac:spMkLst>
        </pc:spChg>
        <pc:spChg chg="add mod">
          <ac:chgData name="Wang Lu" userId="0624d27f-1893-4f5c-bf1e-25397e0256ed" providerId="ADAL" clId="{3190D87A-1B20-4C00-842E-4FCBBB202CCF}" dt="2023-05-06T08:34:53.131" v="9426" actId="1076"/>
          <ac:spMkLst>
            <pc:docMk/>
            <pc:sldMk cId="1908030176" sldId="499"/>
            <ac:spMk id="6" creationId="{87E12328-6316-4161-48C8-DE10A9FE72F8}"/>
          </ac:spMkLst>
        </pc:spChg>
        <pc:spChg chg="add del mod">
          <ac:chgData name="Wang Lu" userId="0624d27f-1893-4f5c-bf1e-25397e0256ed" providerId="ADAL" clId="{3190D87A-1B20-4C00-842E-4FCBBB202CCF}" dt="2023-05-06T08:34:48.832" v="9425" actId="478"/>
          <ac:spMkLst>
            <pc:docMk/>
            <pc:sldMk cId="1908030176" sldId="499"/>
            <ac:spMk id="8" creationId="{5AD08048-E709-334E-288E-D6A22BCDD1F6}"/>
          </ac:spMkLst>
        </pc:spChg>
        <pc:grpChg chg="add mod">
          <ac:chgData name="Wang Lu" userId="0624d27f-1893-4f5c-bf1e-25397e0256ed" providerId="ADAL" clId="{3190D87A-1B20-4C00-842E-4FCBBB202CCF}" dt="2023-05-06T08:34:53.131" v="9426" actId="1076"/>
          <ac:grpSpMkLst>
            <pc:docMk/>
            <pc:sldMk cId="1908030176" sldId="499"/>
            <ac:grpSpMk id="7" creationId="{ED343379-20B9-9DA6-900D-6ABE37FCBD09}"/>
          </ac:grpSpMkLst>
        </pc:grpChg>
        <pc:picChg chg="add mod">
          <ac:chgData name="Wang Lu" userId="0624d27f-1893-4f5c-bf1e-25397e0256ed" providerId="ADAL" clId="{3190D87A-1B20-4C00-842E-4FCBBB202CCF}" dt="2023-05-06T08:34:53.131" v="9426" actId="1076"/>
          <ac:picMkLst>
            <pc:docMk/>
            <pc:sldMk cId="1908030176" sldId="499"/>
            <ac:picMk id="5" creationId="{DA6E75BA-CBCC-0FCC-A134-A9B528B7F986}"/>
          </ac:picMkLst>
        </pc:picChg>
        <pc:picChg chg="del">
          <ac:chgData name="Wang Lu" userId="0624d27f-1893-4f5c-bf1e-25397e0256ed" providerId="ADAL" clId="{3190D87A-1B20-4C00-842E-4FCBBB202CCF}" dt="2023-05-06T08:34:41.297" v="9424" actId="478"/>
          <ac:picMkLst>
            <pc:docMk/>
            <pc:sldMk cId="1908030176" sldId="499"/>
            <ac:picMk id="29" creationId="{60232C86-16AB-4A96-8BD6-32800AD4BC17}"/>
          </ac:picMkLst>
        </pc:picChg>
      </pc:sldChg>
      <pc:sldChg chg="modSp mod">
        <pc:chgData name="Wang Lu" userId="0624d27f-1893-4f5c-bf1e-25397e0256ed" providerId="ADAL" clId="{3190D87A-1B20-4C00-842E-4FCBBB202CCF}" dt="2023-05-06T06:26:10.243" v="7525" actId="20577"/>
        <pc:sldMkLst>
          <pc:docMk/>
          <pc:sldMk cId="1428555859" sldId="500"/>
        </pc:sldMkLst>
        <pc:spChg chg="mod">
          <ac:chgData name="Wang Lu" userId="0624d27f-1893-4f5c-bf1e-25397e0256ed" providerId="ADAL" clId="{3190D87A-1B20-4C00-842E-4FCBBB202CCF}" dt="2023-05-06T06:26:10.243" v="7525" actId="20577"/>
          <ac:spMkLst>
            <pc:docMk/>
            <pc:sldMk cId="1428555859" sldId="500"/>
            <ac:spMk id="3" creationId="{C2CB8247-E6C3-4FE7-8138-C84828909244}"/>
          </ac:spMkLst>
        </pc:spChg>
      </pc:sldChg>
      <pc:sldChg chg="modSp mod">
        <pc:chgData name="Wang Lu" userId="0624d27f-1893-4f5c-bf1e-25397e0256ed" providerId="ADAL" clId="{3190D87A-1B20-4C00-842E-4FCBBB202CCF}" dt="2023-05-23T04:47:00.009" v="9481" actId="6549"/>
        <pc:sldMkLst>
          <pc:docMk/>
          <pc:sldMk cId="1175233120" sldId="505"/>
        </pc:sldMkLst>
        <pc:spChg chg="mod">
          <ac:chgData name="Wang Lu" userId="0624d27f-1893-4f5c-bf1e-25397e0256ed" providerId="ADAL" clId="{3190D87A-1B20-4C00-842E-4FCBBB202CCF}" dt="2023-05-23T04:47:00.009" v="9481" actId="6549"/>
          <ac:spMkLst>
            <pc:docMk/>
            <pc:sldMk cId="1175233120" sldId="505"/>
            <ac:spMk id="3" creationId="{F19A44D2-429B-4938-8949-27DF2C6118A5}"/>
          </ac:spMkLst>
        </pc:spChg>
        <pc:spChg chg="mod">
          <ac:chgData name="Wang Lu" userId="0624d27f-1893-4f5c-bf1e-25397e0256ed" providerId="ADAL" clId="{3190D87A-1B20-4C00-842E-4FCBBB202CCF}" dt="2023-05-06T08:17:15.870" v="9155" actId="20577"/>
          <ac:spMkLst>
            <pc:docMk/>
            <pc:sldMk cId="1175233120" sldId="505"/>
            <ac:spMk id="50" creationId="{96B1F0D5-DFBF-47C4-B039-27407F8A2093}"/>
          </ac:spMkLst>
        </pc:spChg>
        <pc:spChg chg="mod">
          <ac:chgData name="Wang Lu" userId="0624d27f-1893-4f5c-bf1e-25397e0256ed" providerId="ADAL" clId="{3190D87A-1B20-4C00-842E-4FCBBB202CCF}" dt="2023-05-06T08:09:31.058" v="9138" actId="1038"/>
          <ac:spMkLst>
            <pc:docMk/>
            <pc:sldMk cId="1175233120" sldId="505"/>
            <ac:spMk id="167" creationId="{581ACD35-E0D9-41CB-8179-D1CEBFAF3272}"/>
          </ac:spMkLst>
        </pc:spChg>
        <pc:spChg chg="mod">
          <ac:chgData name="Wang Lu" userId="0624d27f-1893-4f5c-bf1e-25397e0256ed" providerId="ADAL" clId="{3190D87A-1B20-4C00-842E-4FCBBB202CCF}" dt="2023-05-06T08:09:40.762" v="9141" actId="255"/>
          <ac:spMkLst>
            <pc:docMk/>
            <pc:sldMk cId="1175233120" sldId="505"/>
            <ac:spMk id="168" creationId="{ECC0707F-ECC7-4C77-B96A-7ECBDA69E992}"/>
          </ac:spMkLst>
        </pc:spChg>
        <pc:spChg chg="mod">
          <ac:chgData name="Wang Lu" userId="0624d27f-1893-4f5c-bf1e-25397e0256ed" providerId="ADAL" clId="{3190D87A-1B20-4C00-842E-4FCBBB202CCF}" dt="2023-05-06T08:09:47.671" v="9143" actId="403"/>
          <ac:spMkLst>
            <pc:docMk/>
            <pc:sldMk cId="1175233120" sldId="505"/>
            <ac:spMk id="169" creationId="{48B41C45-AE7D-458C-B6CE-6CCEF3CE4E00}"/>
          </ac:spMkLst>
        </pc:spChg>
        <pc:graphicFrameChg chg="modGraphic">
          <ac:chgData name="Wang Lu" userId="0624d27f-1893-4f5c-bf1e-25397e0256ed" providerId="ADAL" clId="{3190D87A-1B20-4C00-842E-4FCBBB202CCF}" dt="2023-05-06T08:09:59.252" v="9145" actId="403"/>
          <ac:graphicFrameMkLst>
            <pc:docMk/>
            <pc:sldMk cId="1175233120" sldId="505"/>
            <ac:graphicFrameMk id="172" creationId="{57A25EF5-C631-4808-8974-6E986DA554A0}"/>
          </ac:graphicFrameMkLst>
        </pc:graphicFrameChg>
        <pc:picChg chg="mod">
          <ac:chgData name="Wang Lu" userId="0624d27f-1893-4f5c-bf1e-25397e0256ed" providerId="ADAL" clId="{3190D87A-1B20-4C00-842E-4FCBBB202CCF}" dt="2023-05-06T08:09:34.026" v="9140" actId="1076"/>
          <ac:picMkLst>
            <pc:docMk/>
            <pc:sldMk cId="1175233120" sldId="505"/>
            <ac:picMk id="28" creationId="{AF2B128A-D4C7-481A-9E17-6BF3B5111710}"/>
          </ac:picMkLst>
        </pc:picChg>
      </pc:sldChg>
      <pc:sldChg chg="modSp mod">
        <pc:chgData name="Wang Lu" userId="0624d27f-1893-4f5c-bf1e-25397e0256ed" providerId="ADAL" clId="{3190D87A-1B20-4C00-842E-4FCBBB202CCF}" dt="2023-05-23T04:47:12.137" v="9483" actId="6549"/>
        <pc:sldMkLst>
          <pc:docMk/>
          <pc:sldMk cId="526695419" sldId="506"/>
        </pc:sldMkLst>
        <pc:spChg chg="mod">
          <ac:chgData name="Wang Lu" userId="0624d27f-1893-4f5c-bf1e-25397e0256ed" providerId="ADAL" clId="{3190D87A-1B20-4C00-842E-4FCBBB202CCF}" dt="2023-05-23T04:47:12.137" v="9483" actId="6549"/>
          <ac:spMkLst>
            <pc:docMk/>
            <pc:sldMk cId="526695419" sldId="506"/>
            <ac:spMk id="3" creationId="{AB7B1DC8-AAE1-49A9-BEF6-0A452D91CD65}"/>
          </ac:spMkLst>
        </pc:spChg>
      </pc:sldChg>
      <pc:sldChg chg="del">
        <pc:chgData name="Wang Lu" userId="0624d27f-1893-4f5c-bf1e-25397e0256ed" providerId="ADAL" clId="{3190D87A-1B20-4C00-842E-4FCBBB202CCF}" dt="2023-05-02T14:34:00.711" v="84" actId="47"/>
        <pc:sldMkLst>
          <pc:docMk/>
          <pc:sldMk cId="1936032911" sldId="514"/>
        </pc:sldMkLst>
      </pc:sldChg>
      <pc:sldChg chg="del">
        <pc:chgData name="Wang Lu" userId="0624d27f-1893-4f5c-bf1e-25397e0256ed" providerId="ADAL" clId="{3190D87A-1B20-4C00-842E-4FCBBB202CCF}" dt="2023-05-02T14:49:14.628" v="247" actId="47"/>
        <pc:sldMkLst>
          <pc:docMk/>
          <pc:sldMk cId="4202179840" sldId="517"/>
        </pc:sldMkLst>
      </pc:sldChg>
      <pc:sldChg chg="delSp modSp del mod delAnim">
        <pc:chgData name="Wang Lu" userId="0624d27f-1893-4f5c-bf1e-25397e0256ed" providerId="ADAL" clId="{3190D87A-1B20-4C00-842E-4FCBBB202CCF}" dt="2023-05-02T14:51:51.044" v="308" actId="47"/>
        <pc:sldMkLst>
          <pc:docMk/>
          <pc:sldMk cId="3687960095" sldId="518"/>
        </pc:sldMkLst>
        <pc:spChg chg="del">
          <ac:chgData name="Wang Lu" userId="0624d27f-1893-4f5c-bf1e-25397e0256ed" providerId="ADAL" clId="{3190D87A-1B20-4C00-842E-4FCBBB202CCF}" dt="2023-05-02T14:50:13.584" v="278" actId="478"/>
          <ac:spMkLst>
            <pc:docMk/>
            <pc:sldMk cId="3687960095" sldId="518"/>
            <ac:spMk id="5" creationId="{24F090D8-8331-0B17-AFDF-A7BB79AACC80}"/>
          </ac:spMkLst>
        </pc:spChg>
        <pc:spChg chg="del mod">
          <ac:chgData name="Wang Lu" userId="0624d27f-1893-4f5c-bf1e-25397e0256ed" providerId="ADAL" clId="{3190D87A-1B20-4C00-842E-4FCBBB202CCF}" dt="2023-05-02T14:50:21.172" v="279" actId="21"/>
          <ac:spMkLst>
            <pc:docMk/>
            <pc:sldMk cId="3687960095" sldId="518"/>
            <ac:spMk id="87" creationId="{7849C715-AD9F-0B91-E7A2-94022E4AB5CE}"/>
          </ac:spMkLst>
        </pc:spChg>
        <pc:spChg chg="del mod">
          <ac:chgData name="Wang Lu" userId="0624d27f-1893-4f5c-bf1e-25397e0256ed" providerId="ADAL" clId="{3190D87A-1B20-4C00-842E-4FCBBB202CCF}" dt="2023-05-02T14:50:21.172" v="279" actId="21"/>
          <ac:spMkLst>
            <pc:docMk/>
            <pc:sldMk cId="3687960095" sldId="518"/>
            <ac:spMk id="88" creationId="{6B7F39F9-7E36-2E99-63EF-294C0C3F2305}"/>
          </ac:spMkLst>
        </pc:spChg>
        <pc:grpChg chg="del">
          <ac:chgData name="Wang Lu" userId="0624d27f-1893-4f5c-bf1e-25397e0256ed" providerId="ADAL" clId="{3190D87A-1B20-4C00-842E-4FCBBB202CCF}" dt="2023-05-02T14:50:21.172" v="279" actId="21"/>
          <ac:grpSpMkLst>
            <pc:docMk/>
            <pc:sldMk cId="3687960095" sldId="518"/>
            <ac:grpSpMk id="11" creationId="{D34AE0A2-0220-DDD1-ABE9-99DC307459D4}"/>
          </ac:grpSpMkLst>
        </pc:grpChg>
        <pc:grpChg chg="del">
          <ac:chgData name="Wang Lu" userId="0624d27f-1893-4f5c-bf1e-25397e0256ed" providerId="ADAL" clId="{3190D87A-1B20-4C00-842E-4FCBBB202CCF}" dt="2023-05-02T14:50:21.172" v="279" actId="21"/>
          <ac:grpSpMkLst>
            <pc:docMk/>
            <pc:sldMk cId="3687960095" sldId="518"/>
            <ac:grpSpMk id="47" creationId="{8A617FDC-7FC0-9EE1-0AF1-2F8F60C3144B}"/>
          </ac:grpSpMkLst>
        </pc:grpChg>
        <pc:grpChg chg="del">
          <ac:chgData name="Wang Lu" userId="0624d27f-1893-4f5c-bf1e-25397e0256ed" providerId="ADAL" clId="{3190D87A-1B20-4C00-842E-4FCBBB202CCF}" dt="2023-05-02T14:50:21.172" v="279" actId="21"/>
          <ac:grpSpMkLst>
            <pc:docMk/>
            <pc:sldMk cId="3687960095" sldId="518"/>
            <ac:grpSpMk id="48" creationId="{A7B8B4D9-C64F-499F-5079-0736B2DAB2EB}"/>
          </ac:grpSpMkLst>
        </pc:grpChg>
        <pc:grpChg chg="del">
          <ac:chgData name="Wang Lu" userId="0624d27f-1893-4f5c-bf1e-25397e0256ed" providerId="ADAL" clId="{3190D87A-1B20-4C00-842E-4FCBBB202CCF}" dt="2023-05-02T14:50:21.172" v="279" actId="21"/>
          <ac:grpSpMkLst>
            <pc:docMk/>
            <pc:sldMk cId="3687960095" sldId="518"/>
            <ac:grpSpMk id="50" creationId="{DFC871F0-4089-AA72-CD0F-691A13251DB9}"/>
          </ac:grpSpMkLst>
        </pc:grpChg>
        <pc:grpChg chg="del">
          <ac:chgData name="Wang Lu" userId="0624d27f-1893-4f5c-bf1e-25397e0256ed" providerId="ADAL" clId="{3190D87A-1B20-4C00-842E-4FCBBB202CCF}" dt="2023-05-02T14:50:21.172" v="279" actId="21"/>
          <ac:grpSpMkLst>
            <pc:docMk/>
            <pc:sldMk cId="3687960095" sldId="518"/>
            <ac:grpSpMk id="51" creationId="{820D4894-0EB8-3A69-1379-2B7B0B14320A}"/>
          </ac:grpSpMkLst>
        </pc:grpChg>
        <pc:picChg chg="del">
          <ac:chgData name="Wang Lu" userId="0624d27f-1893-4f5c-bf1e-25397e0256ed" providerId="ADAL" clId="{3190D87A-1B20-4C00-842E-4FCBBB202CCF}" dt="2023-05-02T14:50:21.172" v="279" actId="21"/>
          <ac:picMkLst>
            <pc:docMk/>
            <pc:sldMk cId="3687960095" sldId="518"/>
            <ac:picMk id="10" creationId="{72E75E3A-4C58-5733-AEAF-F21EF68F16EB}"/>
          </ac:picMkLst>
        </pc:picChg>
        <pc:picChg chg="del">
          <ac:chgData name="Wang Lu" userId="0624d27f-1893-4f5c-bf1e-25397e0256ed" providerId="ADAL" clId="{3190D87A-1B20-4C00-842E-4FCBBB202CCF}" dt="2023-05-02T14:50:30.693" v="281" actId="21"/>
          <ac:picMkLst>
            <pc:docMk/>
            <pc:sldMk cId="3687960095" sldId="518"/>
            <ac:picMk id="52" creationId="{9944716A-23B5-37C4-A39F-6DE61D590F72}"/>
          </ac:picMkLst>
        </pc:picChg>
        <pc:cxnChg chg="del mod">
          <ac:chgData name="Wang Lu" userId="0624d27f-1893-4f5c-bf1e-25397e0256ed" providerId="ADAL" clId="{3190D87A-1B20-4C00-842E-4FCBBB202CCF}" dt="2023-05-02T14:50:21.172" v="279" actId="21"/>
          <ac:cxnSpMkLst>
            <pc:docMk/>
            <pc:sldMk cId="3687960095" sldId="518"/>
            <ac:cxnSpMk id="14" creationId="{7377281E-DF2A-9D55-A1CE-852DB8481581}"/>
          </ac:cxnSpMkLst>
        </pc:cxnChg>
      </pc:sldChg>
      <pc:sldChg chg="modSp mod modNotesTx">
        <pc:chgData name="Wang Lu" userId="0624d27f-1893-4f5c-bf1e-25397e0256ed" providerId="ADAL" clId="{3190D87A-1B20-4C00-842E-4FCBBB202CCF}" dt="2023-05-06T06:26:50.137" v="7544" actId="20577"/>
        <pc:sldMkLst>
          <pc:docMk/>
          <pc:sldMk cId="2944681933" sldId="519"/>
        </pc:sldMkLst>
        <pc:spChg chg="mod">
          <ac:chgData name="Wang Lu" userId="0624d27f-1893-4f5c-bf1e-25397e0256ed" providerId="ADAL" clId="{3190D87A-1B20-4C00-842E-4FCBBB202CCF}" dt="2023-05-06T06:26:50.137" v="7544" actId="20577"/>
          <ac:spMkLst>
            <pc:docMk/>
            <pc:sldMk cId="2944681933" sldId="519"/>
            <ac:spMk id="3" creationId="{D2E5057A-02F9-42AC-8953-AF94AC668941}"/>
          </ac:spMkLst>
        </pc:spChg>
        <pc:spChg chg="mod">
          <ac:chgData name="Wang Lu" userId="0624d27f-1893-4f5c-bf1e-25397e0256ed" providerId="ADAL" clId="{3190D87A-1B20-4C00-842E-4FCBBB202CCF}" dt="2023-05-06T06:26:42.897" v="7538" actId="20577"/>
          <ac:spMkLst>
            <pc:docMk/>
            <pc:sldMk cId="2944681933" sldId="519"/>
            <ac:spMk id="4" creationId="{2C273987-B164-4730-A631-3912A2EB62F0}"/>
          </ac:spMkLst>
        </pc:spChg>
      </pc:sldChg>
      <pc:sldChg chg="modNotesTx">
        <pc:chgData name="Wang Lu" userId="0624d27f-1893-4f5c-bf1e-25397e0256ed" providerId="ADAL" clId="{3190D87A-1B20-4C00-842E-4FCBBB202CCF}" dt="2023-05-06T02:33:32.179" v="5113"/>
        <pc:sldMkLst>
          <pc:docMk/>
          <pc:sldMk cId="1734050980" sldId="521"/>
        </pc:sldMkLst>
      </pc:sldChg>
      <pc:sldChg chg="addSp delSp modSp mod ord delAnim modNotesTx">
        <pc:chgData name="Wang Lu" userId="0624d27f-1893-4f5c-bf1e-25397e0256ed" providerId="ADAL" clId="{3190D87A-1B20-4C00-842E-4FCBBB202CCF}" dt="2023-05-06T08:22:25.349" v="9240" actId="478"/>
        <pc:sldMkLst>
          <pc:docMk/>
          <pc:sldMk cId="3480890505" sldId="524"/>
        </pc:sldMkLst>
        <pc:spChg chg="add del mod">
          <ac:chgData name="Wang Lu" userId="0624d27f-1893-4f5c-bf1e-25397e0256ed" providerId="ADAL" clId="{3190D87A-1B20-4C00-842E-4FCBBB202CCF}" dt="2023-05-06T08:22:25.349" v="9240" actId="478"/>
          <ac:spMkLst>
            <pc:docMk/>
            <pc:sldMk cId="3480890505" sldId="524"/>
            <ac:spMk id="2" creationId="{947074D3-2034-F4CC-3706-4EE76D0BB1CA}"/>
          </ac:spMkLst>
        </pc:spChg>
        <pc:spChg chg="mod">
          <ac:chgData name="Wang Lu" userId="0624d27f-1893-4f5c-bf1e-25397e0256ed" providerId="ADAL" clId="{3190D87A-1B20-4C00-842E-4FCBBB202CCF}" dt="2023-05-06T06:19:36.408" v="7484" actId="21"/>
          <ac:spMkLst>
            <pc:docMk/>
            <pc:sldMk cId="3480890505" sldId="524"/>
            <ac:spMk id="6" creationId="{285AF04E-39D7-EE06-5282-EA0C26CDE80D}"/>
          </ac:spMkLst>
        </pc:spChg>
        <pc:spChg chg="del mod">
          <ac:chgData name="Wang Lu" userId="0624d27f-1893-4f5c-bf1e-25397e0256ed" providerId="ADAL" clId="{3190D87A-1B20-4C00-842E-4FCBBB202CCF}" dt="2023-05-06T06:11:10.091" v="7368" actId="21"/>
          <ac:spMkLst>
            <pc:docMk/>
            <pc:sldMk cId="3480890505" sldId="524"/>
            <ac:spMk id="55" creationId="{92AE2173-A5B9-C961-B127-EF9ABDE8AC41}"/>
          </ac:spMkLst>
        </pc:spChg>
        <pc:spChg chg="add del mod">
          <ac:chgData name="Wang Lu" userId="0624d27f-1893-4f5c-bf1e-25397e0256ed" providerId="ADAL" clId="{3190D87A-1B20-4C00-842E-4FCBBB202CCF}" dt="2023-05-06T08:22:23.074" v="9239" actId="478"/>
          <ac:spMkLst>
            <pc:docMk/>
            <pc:sldMk cId="3480890505" sldId="524"/>
            <ac:spMk id="56" creationId="{8EBD4BDA-6873-BA3A-178C-0A87FCC8815E}"/>
          </ac:spMkLst>
        </pc:spChg>
        <pc:spChg chg="add del mod">
          <ac:chgData name="Wang Lu" userId="0624d27f-1893-4f5c-bf1e-25397e0256ed" providerId="ADAL" clId="{3190D87A-1B20-4C00-842E-4FCBBB202CCF}" dt="2023-05-06T06:11:46.025" v="7375" actId="21"/>
          <ac:spMkLst>
            <pc:docMk/>
            <pc:sldMk cId="3480890505" sldId="524"/>
            <ac:spMk id="58" creationId="{0F129D7F-96C8-F52E-8312-F276547BA3DE}"/>
          </ac:spMkLst>
        </pc:spChg>
        <pc:spChg chg="add del mod">
          <ac:chgData name="Wang Lu" userId="0624d27f-1893-4f5c-bf1e-25397e0256ed" providerId="ADAL" clId="{3190D87A-1B20-4C00-842E-4FCBBB202CCF}" dt="2023-05-06T06:16:44.467" v="7434" actId="21"/>
          <ac:spMkLst>
            <pc:docMk/>
            <pc:sldMk cId="3480890505" sldId="524"/>
            <ac:spMk id="60" creationId="{7846BBA8-5ECA-14EF-C07E-67C307D67CAA}"/>
          </ac:spMkLst>
        </pc:spChg>
        <pc:grpChg chg="del">
          <ac:chgData name="Wang Lu" userId="0624d27f-1893-4f5c-bf1e-25397e0256ed" providerId="ADAL" clId="{3190D87A-1B20-4C00-842E-4FCBBB202CCF}" dt="2023-05-06T06:13:53.963" v="7377" actId="21"/>
          <ac:grpSpMkLst>
            <pc:docMk/>
            <pc:sldMk cId="3480890505" sldId="524"/>
            <ac:grpSpMk id="7" creationId="{7FFA3138-2FEC-51D1-6972-02AED789396A}"/>
          </ac:grpSpMkLst>
        </pc:grpChg>
        <pc:grpChg chg="del mod">
          <ac:chgData name="Wang Lu" userId="0624d27f-1893-4f5c-bf1e-25397e0256ed" providerId="ADAL" clId="{3190D87A-1B20-4C00-842E-4FCBBB202CCF}" dt="2023-05-06T06:11:46.025" v="7375" actId="21"/>
          <ac:grpSpMkLst>
            <pc:docMk/>
            <pc:sldMk cId="3480890505" sldId="524"/>
            <ac:grpSpMk id="18" creationId="{95AB3E2C-85D7-1D70-6FB3-63424F404038}"/>
          </ac:grpSpMkLst>
        </pc:grpChg>
        <pc:grpChg chg="del mod">
          <ac:chgData name="Wang Lu" userId="0624d27f-1893-4f5c-bf1e-25397e0256ed" providerId="ADAL" clId="{3190D87A-1B20-4C00-842E-4FCBBB202CCF}" dt="2023-05-06T06:11:10.091" v="7368" actId="21"/>
          <ac:grpSpMkLst>
            <pc:docMk/>
            <pc:sldMk cId="3480890505" sldId="524"/>
            <ac:grpSpMk id="29" creationId="{181CE3AA-5057-7593-A7AC-5D9472656F0B}"/>
          </ac:grpSpMkLst>
        </pc:grpChg>
        <pc:grpChg chg="del">
          <ac:chgData name="Wang Lu" userId="0624d27f-1893-4f5c-bf1e-25397e0256ed" providerId="ADAL" clId="{3190D87A-1B20-4C00-842E-4FCBBB202CCF}" dt="2023-05-06T06:13:53.963" v="7377" actId="21"/>
          <ac:grpSpMkLst>
            <pc:docMk/>
            <pc:sldMk cId="3480890505" sldId="524"/>
            <ac:grpSpMk id="45" creationId="{8CDFBD4C-B3EC-DD2D-7B3B-29F171BE6B09}"/>
          </ac:grpSpMkLst>
        </pc:grpChg>
      </pc:sldChg>
      <pc:sldChg chg="addSp delSp modSp mod modAnim modNotesTx">
        <pc:chgData name="Wang Lu" userId="0624d27f-1893-4f5c-bf1e-25397e0256ed" providerId="ADAL" clId="{3190D87A-1B20-4C00-842E-4FCBBB202CCF}" dt="2023-05-06T07:46:05.854" v="8883" actId="1076"/>
        <pc:sldMkLst>
          <pc:docMk/>
          <pc:sldMk cId="1710233765" sldId="525"/>
        </pc:sldMkLst>
        <pc:spChg chg="add mod">
          <ac:chgData name="Wang Lu" userId="0624d27f-1893-4f5c-bf1e-25397e0256ed" providerId="ADAL" clId="{3190D87A-1B20-4C00-842E-4FCBBB202CCF}" dt="2023-05-06T07:46:05.854" v="8883" actId="1076"/>
          <ac:spMkLst>
            <pc:docMk/>
            <pc:sldMk cId="1710233765" sldId="525"/>
            <ac:spMk id="2" creationId="{C9FF69BF-BE36-577E-49AB-6622058E5842}"/>
          </ac:spMkLst>
        </pc:spChg>
        <pc:spChg chg="del">
          <ac:chgData name="Wang Lu" userId="0624d27f-1893-4f5c-bf1e-25397e0256ed" providerId="ADAL" clId="{3190D87A-1B20-4C00-842E-4FCBBB202CCF}" dt="2023-05-02T15:21:04.294" v="797"/>
          <ac:spMkLst>
            <pc:docMk/>
            <pc:sldMk cId="1710233765" sldId="525"/>
            <ac:spMk id="2" creationId="{CF32457B-9759-DEA8-32E7-36A090E07C81}"/>
          </ac:spMkLst>
        </pc:spChg>
        <pc:spChg chg="mod">
          <ac:chgData name="Wang Lu" userId="0624d27f-1893-4f5c-bf1e-25397e0256ed" providerId="ADAL" clId="{3190D87A-1B20-4C00-842E-4FCBBB202CCF}" dt="2023-05-02T15:16:22.376" v="681" actId="20577"/>
          <ac:spMkLst>
            <pc:docMk/>
            <pc:sldMk cId="1710233765" sldId="525"/>
            <ac:spMk id="4" creationId="{B9706A33-6813-508A-A072-9259A099A325}"/>
          </ac:spMkLst>
        </pc:spChg>
        <pc:spChg chg="mod">
          <ac:chgData name="Wang Lu" userId="0624d27f-1893-4f5c-bf1e-25397e0256ed" providerId="ADAL" clId="{3190D87A-1B20-4C00-842E-4FCBBB202CCF}" dt="2023-05-06T07:22:47.626" v="8057" actId="1035"/>
          <ac:spMkLst>
            <pc:docMk/>
            <pc:sldMk cId="1710233765" sldId="525"/>
            <ac:spMk id="7" creationId="{759E7633-D60F-70B4-8C84-B505FB04B6DF}"/>
          </ac:spMkLst>
        </pc:spChg>
        <pc:picChg chg="add mod">
          <ac:chgData name="Wang Lu" userId="0624d27f-1893-4f5c-bf1e-25397e0256ed" providerId="ADAL" clId="{3190D87A-1B20-4C00-842E-4FCBBB202CCF}" dt="2023-05-06T07:22:47.626" v="8057" actId="1035"/>
          <ac:picMkLst>
            <pc:docMk/>
            <pc:sldMk cId="1710233765" sldId="525"/>
            <ac:picMk id="6" creationId="{A8092CE7-4E5C-32DD-430D-DE528189A36F}"/>
          </ac:picMkLst>
        </pc:picChg>
        <pc:cxnChg chg="mod">
          <ac:chgData name="Wang Lu" userId="0624d27f-1893-4f5c-bf1e-25397e0256ed" providerId="ADAL" clId="{3190D87A-1B20-4C00-842E-4FCBBB202CCF}" dt="2023-05-06T07:22:47.626" v="8057" actId="1035"/>
          <ac:cxnSpMkLst>
            <pc:docMk/>
            <pc:sldMk cId="1710233765" sldId="525"/>
            <ac:cxnSpMk id="9" creationId="{0787EC3D-E97B-E57D-4A04-566E77C4FF51}"/>
          </ac:cxnSpMkLst>
        </pc:cxnChg>
        <pc:cxnChg chg="mod">
          <ac:chgData name="Wang Lu" userId="0624d27f-1893-4f5c-bf1e-25397e0256ed" providerId="ADAL" clId="{3190D87A-1B20-4C00-842E-4FCBBB202CCF}" dt="2023-05-06T07:22:47.626" v="8057" actId="1035"/>
          <ac:cxnSpMkLst>
            <pc:docMk/>
            <pc:sldMk cId="1710233765" sldId="525"/>
            <ac:cxnSpMk id="10" creationId="{6B74BB4B-B518-3EEA-FDD2-319C59399FB9}"/>
          </ac:cxnSpMkLst>
        </pc:cxnChg>
      </pc:sldChg>
      <pc:sldChg chg="modSp mod modNotesTx">
        <pc:chgData name="Wang Lu" userId="0624d27f-1893-4f5c-bf1e-25397e0256ed" providerId="ADAL" clId="{3190D87A-1B20-4C00-842E-4FCBBB202CCF}" dt="2023-05-05T07:55:50.798" v="3327" actId="20577"/>
        <pc:sldMkLst>
          <pc:docMk/>
          <pc:sldMk cId="281575690" sldId="526"/>
        </pc:sldMkLst>
        <pc:spChg chg="mod">
          <ac:chgData name="Wang Lu" userId="0624d27f-1893-4f5c-bf1e-25397e0256ed" providerId="ADAL" clId="{3190D87A-1B20-4C00-842E-4FCBBB202CCF}" dt="2023-05-02T15:32:34.281" v="882" actId="692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0624d27f-1893-4f5c-bf1e-25397e0256ed" providerId="ADAL" clId="{3190D87A-1B20-4C00-842E-4FCBBB202CCF}" dt="2023-05-02T15:34:22.722" v="923" actId="207"/>
          <ac:spMkLst>
            <pc:docMk/>
            <pc:sldMk cId="281575690" sldId="526"/>
            <ac:spMk id="8" creationId="{7CB59BA2-971A-35EF-BA09-E8B6634792D5}"/>
          </ac:spMkLst>
        </pc:spChg>
        <pc:spChg chg="mod">
          <ac:chgData name="Wang Lu" userId="0624d27f-1893-4f5c-bf1e-25397e0256ed" providerId="ADAL" clId="{3190D87A-1B20-4C00-842E-4FCBBB202CCF}" dt="2023-05-02T15:32:24.592" v="880" actId="692"/>
          <ac:spMkLst>
            <pc:docMk/>
            <pc:sldMk cId="281575690" sldId="526"/>
            <ac:spMk id="10" creationId="{6E32DADD-9643-0375-BB80-33A3A9D77DEB}"/>
          </ac:spMkLst>
        </pc:spChg>
        <pc:spChg chg="mod">
          <ac:chgData name="Wang Lu" userId="0624d27f-1893-4f5c-bf1e-25397e0256ed" providerId="ADAL" clId="{3190D87A-1B20-4C00-842E-4FCBBB202CCF}" dt="2023-05-02T15:31:53.215" v="873" actId="692"/>
          <ac:spMkLst>
            <pc:docMk/>
            <pc:sldMk cId="281575690" sldId="526"/>
            <ac:spMk id="11" creationId="{8E90143A-7444-4C47-4C4D-424D259FBBC1}"/>
          </ac:spMkLst>
        </pc:spChg>
        <pc:spChg chg="mod">
          <ac:chgData name="Wang Lu" userId="0624d27f-1893-4f5c-bf1e-25397e0256ed" providerId="ADAL" clId="{3190D87A-1B20-4C00-842E-4FCBBB202CCF}" dt="2023-05-02T15:32:15.071" v="878" actId="692"/>
          <ac:spMkLst>
            <pc:docMk/>
            <pc:sldMk cId="281575690" sldId="526"/>
            <ac:spMk id="12" creationId="{5093B1AA-111F-A3B8-5A5A-75A8BA7E4602}"/>
          </ac:spMkLst>
        </pc:spChg>
        <pc:graphicFrameChg chg="mod">
          <ac:chgData name="Wang Lu" userId="0624d27f-1893-4f5c-bf1e-25397e0256ed" providerId="ADAL" clId="{3190D87A-1B20-4C00-842E-4FCBBB202CCF}" dt="2023-05-02T15:25:49.795" v="864"/>
          <ac:graphicFrameMkLst>
            <pc:docMk/>
            <pc:sldMk cId="281575690" sldId="526"/>
            <ac:graphicFrameMk id="6" creationId="{60DBFB84-EA04-FC4C-298C-A803981A4F23}"/>
          </ac:graphicFrameMkLst>
        </pc:graphicFrameChg>
      </pc:sldChg>
      <pc:sldChg chg="modAnim modNotesTx">
        <pc:chgData name="Wang Lu" userId="0624d27f-1893-4f5c-bf1e-25397e0256ed" providerId="ADAL" clId="{3190D87A-1B20-4C00-842E-4FCBBB202CCF}" dt="2023-05-05T08:29:50.928" v="4853" actId="20577"/>
        <pc:sldMkLst>
          <pc:docMk/>
          <pc:sldMk cId="3360585554" sldId="527"/>
        </pc:sldMkLst>
      </pc:sldChg>
      <pc:sldChg chg="modSp mod">
        <pc:chgData name="Wang Lu" userId="0624d27f-1893-4f5c-bf1e-25397e0256ed" providerId="ADAL" clId="{3190D87A-1B20-4C00-842E-4FCBBB202CCF}" dt="2023-05-06T07:48:29.470" v="8889" actId="948"/>
        <pc:sldMkLst>
          <pc:docMk/>
          <pc:sldMk cId="3247628989" sldId="528"/>
        </pc:sldMkLst>
        <pc:spChg chg="mod">
          <ac:chgData name="Wang Lu" userId="0624d27f-1893-4f5c-bf1e-25397e0256ed" providerId="ADAL" clId="{3190D87A-1B20-4C00-842E-4FCBBB202CCF}" dt="2023-05-06T07:48:29.470" v="8889" actId="948"/>
          <ac:spMkLst>
            <pc:docMk/>
            <pc:sldMk cId="3247628989" sldId="528"/>
            <ac:spMk id="6" creationId="{30FE515F-375D-BC0B-DD6D-B8FEF702548D}"/>
          </ac:spMkLst>
        </pc:spChg>
      </pc:sldChg>
      <pc:sldChg chg="modSp mod modNotesTx">
        <pc:chgData name="Wang Lu" userId="0624d27f-1893-4f5c-bf1e-25397e0256ed" providerId="ADAL" clId="{3190D87A-1B20-4C00-842E-4FCBBB202CCF}" dt="2023-05-06T07:48:45.517" v="8890" actId="948"/>
        <pc:sldMkLst>
          <pc:docMk/>
          <pc:sldMk cId="2781147110" sldId="529"/>
        </pc:sldMkLst>
        <pc:spChg chg="mod">
          <ac:chgData name="Wang Lu" userId="0624d27f-1893-4f5c-bf1e-25397e0256ed" providerId="ADAL" clId="{3190D87A-1B20-4C00-842E-4FCBBB202CCF}" dt="2023-05-06T07:48:45.517" v="8890" actId="948"/>
          <ac:spMkLst>
            <pc:docMk/>
            <pc:sldMk cId="2781147110" sldId="529"/>
            <ac:spMk id="6" creationId="{30FE515F-375D-BC0B-DD6D-B8FEF702548D}"/>
          </ac:spMkLst>
        </pc:spChg>
      </pc:sldChg>
      <pc:sldChg chg="del">
        <pc:chgData name="Wang Lu" userId="0624d27f-1893-4f5c-bf1e-25397e0256ed" providerId="ADAL" clId="{3190D87A-1B20-4C00-842E-4FCBBB202CCF}" dt="2023-05-04T13:59:08.085" v="959" actId="2696"/>
        <pc:sldMkLst>
          <pc:docMk/>
          <pc:sldMk cId="2202049688" sldId="531"/>
        </pc:sldMkLst>
      </pc:sldChg>
      <pc:sldChg chg="add">
        <pc:chgData name="Wang Lu" userId="0624d27f-1893-4f5c-bf1e-25397e0256ed" providerId="ADAL" clId="{3190D87A-1B20-4C00-842E-4FCBBB202CCF}" dt="2023-05-04T13:59:13.985" v="960"/>
        <pc:sldMkLst>
          <pc:docMk/>
          <pc:sldMk cId="3538100760" sldId="531"/>
        </pc:sldMkLst>
      </pc:sldChg>
      <pc:sldChg chg="addSp delSp modSp mod modAnim modNotesTx">
        <pc:chgData name="Wang Lu" userId="0624d27f-1893-4f5c-bf1e-25397e0256ed" providerId="ADAL" clId="{3190D87A-1B20-4C00-842E-4FCBBB202CCF}" dt="2023-05-06T02:51:49.417" v="5616" actId="20577"/>
        <pc:sldMkLst>
          <pc:docMk/>
          <pc:sldMk cId="2113952339" sldId="532"/>
        </pc:sldMkLst>
        <pc:spChg chg="add mod">
          <ac:chgData name="Wang Lu" userId="0624d27f-1893-4f5c-bf1e-25397e0256ed" providerId="ADAL" clId="{3190D87A-1B20-4C00-842E-4FCBBB202CCF}" dt="2023-05-06T02:51:49.417" v="5616" actId="20577"/>
          <ac:spMkLst>
            <pc:docMk/>
            <pc:sldMk cId="2113952339" sldId="532"/>
            <ac:spMk id="16" creationId="{043B456B-0029-68AA-29BF-558B717E00AD}"/>
          </ac:spMkLst>
        </pc:spChg>
        <pc:spChg chg="add del mod">
          <ac:chgData name="Wang Lu" userId="0624d27f-1893-4f5c-bf1e-25397e0256ed" providerId="ADAL" clId="{3190D87A-1B20-4C00-842E-4FCBBB202CCF}" dt="2023-05-05T07:51:20.827" v="3142" actId="478"/>
          <ac:spMkLst>
            <pc:docMk/>
            <pc:sldMk cId="2113952339" sldId="532"/>
            <ac:spMk id="16" creationId="{0919F469-A0FD-C4A4-67CD-B7069EFAEECA}"/>
          </ac:spMkLst>
        </pc:spChg>
        <pc:spChg chg="mod">
          <ac:chgData name="Wang Lu" userId="0624d27f-1893-4f5c-bf1e-25397e0256ed" providerId="ADAL" clId="{3190D87A-1B20-4C00-842E-4FCBBB202CCF}" dt="2023-05-06T02:49:09.885" v="5560" actId="14100"/>
          <ac:spMkLst>
            <pc:docMk/>
            <pc:sldMk cId="2113952339" sldId="532"/>
            <ac:spMk id="46" creationId="{3D7BF778-581A-8874-6619-795D31EFEA9A}"/>
          </ac:spMkLst>
        </pc:spChg>
        <pc:grpChg chg="mod">
          <ac:chgData name="Wang Lu" userId="0624d27f-1893-4f5c-bf1e-25397e0256ed" providerId="ADAL" clId="{3190D87A-1B20-4C00-842E-4FCBBB202CCF}" dt="2023-05-06T02:50:22.641" v="5587" actId="1036"/>
          <ac:grpSpMkLst>
            <pc:docMk/>
            <pc:sldMk cId="2113952339" sldId="532"/>
            <ac:grpSpMk id="2" creationId="{69F2051A-A4EB-926E-CBAC-2D492701ACC6}"/>
          </ac:grpSpMkLst>
        </pc:grpChg>
        <pc:grpChg chg="mod">
          <ac:chgData name="Wang Lu" userId="0624d27f-1893-4f5c-bf1e-25397e0256ed" providerId="ADAL" clId="{3190D87A-1B20-4C00-842E-4FCBBB202CCF}" dt="2023-05-06T02:50:32.423" v="5593" actId="1036"/>
          <ac:grpSpMkLst>
            <pc:docMk/>
            <pc:sldMk cId="2113952339" sldId="532"/>
            <ac:grpSpMk id="6" creationId="{9D460AEF-9E23-9EA2-5721-F414A479E439}"/>
          </ac:grpSpMkLst>
        </pc:grpChg>
        <pc:grpChg chg="mod">
          <ac:chgData name="Wang Lu" userId="0624d27f-1893-4f5c-bf1e-25397e0256ed" providerId="ADAL" clId="{3190D87A-1B20-4C00-842E-4FCBBB202CCF}" dt="2023-05-06T02:50:37.988" v="5598" actId="1036"/>
          <ac:grpSpMkLst>
            <pc:docMk/>
            <pc:sldMk cId="2113952339" sldId="532"/>
            <ac:grpSpMk id="8" creationId="{FDD2BDB5-5943-6FA1-8D1E-DDFD4F5548FD}"/>
          </ac:grpSpMkLst>
        </pc:grpChg>
        <pc:grpChg chg="mod">
          <ac:chgData name="Wang Lu" userId="0624d27f-1893-4f5c-bf1e-25397e0256ed" providerId="ADAL" clId="{3190D87A-1B20-4C00-842E-4FCBBB202CCF}" dt="2023-05-06T02:50:10.409" v="5573" actId="1036"/>
          <ac:grpSpMkLst>
            <pc:docMk/>
            <pc:sldMk cId="2113952339" sldId="532"/>
            <ac:grpSpMk id="10" creationId="{885977C1-470F-A766-148D-68D9C2A996E2}"/>
          </ac:grpSpMkLst>
        </pc:grpChg>
        <pc:grpChg chg="mod">
          <ac:chgData name="Wang Lu" userId="0624d27f-1893-4f5c-bf1e-25397e0256ed" providerId="ADAL" clId="{3190D87A-1B20-4C00-842E-4FCBBB202CCF}" dt="2023-05-06T02:50:14.355" v="5581" actId="1036"/>
          <ac:grpSpMkLst>
            <pc:docMk/>
            <pc:sldMk cId="2113952339" sldId="532"/>
            <ac:grpSpMk id="11" creationId="{D0B0E213-E72A-0D06-91BE-A6124F0AA07A}"/>
          </ac:grpSpMkLst>
        </pc:grpChg>
        <pc:grpChg chg="mod">
          <ac:chgData name="Wang Lu" userId="0624d27f-1893-4f5c-bf1e-25397e0256ed" providerId="ADAL" clId="{3190D87A-1B20-4C00-842E-4FCBBB202CCF}" dt="2023-05-06T02:50:17.826" v="5585" actId="1036"/>
          <ac:grpSpMkLst>
            <pc:docMk/>
            <pc:sldMk cId="2113952339" sldId="532"/>
            <ac:grpSpMk id="14" creationId="{247AB8B7-F582-EAC6-E640-3D1DFF693C8B}"/>
          </ac:grpSpMkLst>
        </pc:grpChg>
      </pc:sldChg>
      <pc:sldChg chg="del">
        <pc:chgData name="Wang Lu" userId="0624d27f-1893-4f5c-bf1e-25397e0256ed" providerId="ADAL" clId="{3190D87A-1B20-4C00-842E-4FCBBB202CCF}" dt="2023-05-04T13:59:22.577" v="961" actId="2696"/>
        <pc:sldMkLst>
          <pc:docMk/>
          <pc:sldMk cId="1454725981" sldId="534"/>
        </pc:sldMkLst>
      </pc:sldChg>
      <pc:sldChg chg="add">
        <pc:chgData name="Wang Lu" userId="0624d27f-1893-4f5c-bf1e-25397e0256ed" providerId="ADAL" clId="{3190D87A-1B20-4C00-842E-4FCBBB202CCF}" dt="2023-05-04T13:59:27.378" v="962"/>
        <pc:sldMkLst>
          <pc:docMk/>
          <pc:sldMk cId="1719711959" sldId="534"/>
        </pc:sldMkLst>
      </pc:sldChg>
      <pc:sldChg chg="addSp delSp modSp mod modAnim">
        <pc:chgData name="Wang Lu" userId="0624d27f-1893-4f5c-bf1e-25397e0256ed" providerId="ADAL" clId="{3190D87A-1B20-4C00-842E-4FCBBB202CCF}" dt="2023-05-02T14:32:15.004" v="74" actId="1076"/>
        <pc:sldMkLst>
          <pc:docMk/>
          <pc:sldMk cId="4215396905" sldId="535"/>
        </pc:sldMkLst>
        <pc:spChg chg="del">
          <ac:chgData name="Wang Lu" userId="0624d27f-1893-4f5c-bf1e-25397e0256ed" providerId="ADAL" clId="{3190D87A-1B20-4C00-842E-4FCBBB202CCF}" dt="2023-05-02T14:07:06.059" v="2" actId="478"/>
          <ac:spMkLst>
            <pc:docMk/>
            <pc:sldMk cId="4215396905" sldId="535"/>
            <ac:spMk id="2" creationId="{ECB6CEB4-FF61-12C6-EF28-CF0C631C64D9}"/>
          </ac:spMkLst>
        </pc:spChg>
        <pc:picChg chg="add mod modCrop">
          <ac:chgData name="Wang Lu" userId="0624d27f-1893-4f5c-bf1e-25397e0256ed" providerId="ADAL" clId="{3190D87A-1B20-4C00-842E-4FCBBB202CCF}" dt="2023-05-02T14:32:15.004" v="74" actId="1076"/>
          <ac:picMkLst>
            <pc:docMk/>
            <pc:sldMk cId="4215396905" sldId="535"/>
            <ac:picMk id="6" creationId="{39BBAB4B-5E08-9637-DBA1-B5A92B7EC9D8}"/>
          </ac:picMkLst>
        </pc:picChg>
        <pc:picChg chg="add mod">
          <ac:chgData name="Wang Lu" userId="0624d27f-1893-4f5c-bf1e-25397e0256ed" providerId="ADAL" clId="{3190D87A-1B20-4C00-842E-4FCBBB202CCF}" dt="2023-05-02T14:16:51.539" v="58" actId="1076"/>
          <ac:picMkLst>
            <pc:docMk/>
            <pc:sldMk cId="4215396905" sldId="535"/>
            <ac:picMk id="7" creationId="{AC99E9B0-B581-5074-1A1B-9BFFEDD75E58}"/>
          </ac:picMkLst>
        </pc:picChg>
        <pc:picChg chg="add mod">
          <ac:chgData name="Wang Lu" userId="0624d27f-1893-4f5c-bf1e-25397e0256ed" providerId="ADAL" clId="{3190D87A-1B20-4C00-842E-4FCBBB202CCF}" dt="2023-05-02T14:16:50.612" v="57" actId="1076"/>
          <ac:picMkLst>
            <pc:docMk/>
            <pc:sldMk cId="4215396905" sldId="535"/>
            <ac:picMk id="8" creationId="{A56178EE-D154-6256-199C-98C76ECFF1C9}"/>
          </ac:picMkLst>
        </pc:picChg>
        <pc:picChg chg="add mod">
          <ac:chgData name="Wang Lu" userId="0624d27f-1893-4f5c-bf1e-25397e0256ed" providerId="ADAL" clId="{3190D87A-1B20-4C00-842E-4FCBBB202CCF}" dt="2023-05-02T14:31:52.911" v="72" actId="1076"/>
          <ac:picMkLst>
            <pc:docMk/>
            <pc:sldMk cId="4215396905" sldId="535"/>
            <ac:picMk id="9" creationId="{35E742A8-EF9B-E7C7-1D29-51FC2DBA8731}"/>
          </ac:picMkLst>
        </pc:picChg>
        <pc:picChg chg="add mod">
          <ac:chgData name="Wang Lu" userId="0624d27f-1893-4f5c-bf1e-25397e0256ed" providerId="ADAL" clId="{3190D87A-1B20-4C00-842E-4FCBBB202CCF}" dt="2023-05-02T14:31:54.063" v="73" actId="1076"/>
          <ac:picMkLst>
            <pc:docMk/>
            <pc:sldMk cId="4215396905" sldId="535"/>
            <ac:picMk id="10" creationId="{FC7409A7-1196-C3E7-B1E6-C1E89A5C2FBD}"/>
          </ac:picMkLst>
        </pc:picChg>
      </pc:sldChg>
      <pc:sldChg chg="new del">
        <pc:chgData name="Wang Lu" userId="0624d27f-1893-4f5c-bf1e-25397e0256ed" providerId="ADAL" clId="{3190D87A-1B20-4C00-842E-4FCBBB202CCF}" dt="2023-05-02T14:58:49.092" v="401" actId="47"/>
        <pc:sldMkLst>
          <pc:docMk/>
          <pc:sldMk cId="1352481283" sldId="536"/>
        </pc:sldMkLst>
      </pc:sldChg>
      <pc:sldChg chg="addSp delSp modSp add mod modAnim modNotesTx">
        <pc:chgData name="Wang Lu" userId="0624d27f-1893-4f5c-bf1e-25397e0256ed" providerId="ADAL" clId="{3190D87A-1B20-4C00-842E-4FCBBB202CCF}" dt="2023-05-06T08:31:10.101" v="9338" actId="1076"/>
        <pc:sldMkLst>
          <pc:docMk/>
          <pc:sldMk cId="4107118563" sldId="537"/>
        </pc:sldMkLst>
        <pc:spChg chg="add mod">
          <ac:chgData name="Wang Lu" userId="0624d27f-1893-4f5c-bf1e-25397e0256ed" providerId="ADAL" clId="{3190D87A-1B20-4C00-842E-4FCBBB202CCF}" dt="2023-05-06T08:31:10.101" v="9338" actId="1076"/>
          <ac:spMkLst>
            <pc:docMk/>
            <pc:sldMk cId="4107118563" sldId="537"/>
            <ac:spMk id="2" creationId="{3B0DFBA1-936C-AE63-7A7A-B6132FEC45A4}"/>
          </ac:spMkLst>
        </pc:spChg>
        <pc:spChg chg="del">
          <ac:chgData name="Wang Lu" userId="0624d27f-1893-4f5c-bf1e-25397e0256ed" providerId="ADAL" clId="{3190D87A-1B20-4C00-842E-4FCBBB202CCF}" dt="2023-05-02T14:33:44.546" v="82" actId="478"/>
          <ac:spMkLst>
            <pc:docMk/>
            <pc:sldMk cId="4107118563" sldId="537"/>
            <ac:spMk id="2" creationId="{CF32457B-9759-DEA8-32E7-36A090E07C81}"/>
          </ac:spMkLst>
        </pc:spChg>
        <pc:spChg chg="mod">
          <ac:chgData name="Wang Lu" userId="0624d27f-1893-4f5c-bf1e-25397e0256ed" providerId="ADAL" clId="{3190D87A-1B20-4C00-842E-4FCBBB202CCF}" dt="2023-05-02T15:17:57.588" v="746" actId="20577"/>
          <ac:spMkLst>
            <pc:docMk/>
            <pc:sldMk cId="4107118563" sldId="537"/>
            <ac:spMk id="3" creationId="{7F1A5C58-847C-CB26-3A13-AF191E719742}"/>
          </ac:spMkLst>
        </pc:spChg>
        <pc:spChg chg="mod">
          <ac:chgData name="Wang Lu" userId="0624d27f-1893-4f5c-bf1e-25397e0256ed" providerId="ADAL" clId="{3190D87A-1B20-4C00-842E-4FCBBB202CCF}" dt="2023-05-02T15:16:33.055" v="690" actId="20577"/>
          <ac:spMkLst>
            <pc:docMk/>
            <pc:sldMk cId="4107118563" sldId="537"/>
            <ac:spMk id="4" creationId="{B9706A33-6813-508A-A072-9259A099A325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17" creationId="{416657E6-1795-955D-0555-B1DF66118CEC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19" creationId="{DE908F5C-4D8F-72FE-884E-13A8FD9F600D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21" creationId="{6C3F11EE-4159-2517-06CC-2D40F3EFC577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23" creationId="{51E80214-0D3D-8AA0-15DE-30179C283D0E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25" creationId="{518C66EF-5C5D-113C-77D7-EFB097176552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27" creationId="{B3AFA13E-4399-E6ED-D5C6-69F1ADD697E7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1" creationId="{35E041A3-A802-7824-22C3-59968A39947B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2" creationId="{C82190B0-889C-76A4-0C0B-1FC4E77CB832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3" creationId="{A53E68C9-19C8-04D7-9C0F-4DFB78ECAD3A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4" creationId="{8835805C-35E9-C9C4-5C2E-AC5622B50A7D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5" creationId="{8C88B36E-9A90-5115-D8BC-57EAC9E8A3B6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7" creationId="{4CBC1642-C453-9D3F-20B7-F1D6F7EB3984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39" creationId="{51E1DB28-8DD0-4EE1-745E-F9CFC310EEA4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40" creationId="{037DFAB5-0595-0CF1-74C9-ACF2F9AB2164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41" creationId="{98CBA587-1C4E-EB99-BEF9-4758AF8119E7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42" creationId="{AE66876A-FB19-AD17-110C-D73388A940E7}"/>
          </ac:spMkLst>
        </pc:spChg>
        <pc:spChg chg="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43" creationId="{3A6F7298-5C6B-CC90-8221-C86729420E4F}"/>
          </ac:spMkLst>
        </pc:spChg>
        <pc:spChg chg="add mod">
          <ac:chgData name="Wang Lu" userId="0624d27f-1893-4f5c-bf1e-25397e0256ed" providerId="ADAL" clId="{3190D87A-1B20-4C00-842E-4FCBBB202CCF}" dt="2023-05-02T14:33:45.002" v="83"/>
          <ac:spMkLst>
            <pc:docMk/>
            <pc:sldMk cId="4107118563" sldId="537"/>
            <ac:spMk id="45" creationId="{51B34AAF-CF06-FBE2-77AF-B444CA09B645}"/>
          </ac:spMkLst>
        </pc:spChg>
        <pc:grpChg chg="add mod">
          <ac:chgData name="Wang Lu" userId="0624d27f-1893-4f5c-bf1e-25397e0256ed" providerId="ADAL" clId="{3190D87A-1B20-4C00-842E-4FCBBB202CCF}" dt="2023-05-02T14:33:45.002" v="83"/>
          <ac:grpSpMkLst>
            <pc:docMk/>
            <pc:sldMk cId="4107118563" sldId="537"/>
            <ac:grpSpMk id="8" creationId="{14A8CA99-C6EC-2EF6-07A5-B6504378A5E8}"/>
          </ac:grpSpMkLst>
        </pc:grpChg>
        <pc:picChg chg="add 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6" creationId="{BA50791E-1B45-6A58-2C9F-4E698195A127}"/>
          </ac:picMkLst>
        </pc:picChg>
        <pc:picChg chg="add 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7" creationId="{AF9B76E8-F72E-63D4-FB55-9F7863D58C80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9" creationId="{31610CCC-4BA4-9847-BFF5-77410EE74851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0" creationId="{74D0B092-0C4D-E719-6734-3F11F2E96CB1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1" creationId="{B3C02FF8-59A8-555D-A332-99FA2D579A40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2" creationId="{3785EFA4-BD3F-1210-5DC0-6E9E62F18C03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3" creationId="{87156031-1C0B-E2EC-1B12-9030C30892C0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4" creationId="{BFBDBECE-A0FA-C448-0428-F9443A550315}"/>
          </ac:picMkLst>
        </pc:picChg>
        <pc:picChg chg="mod">
          <ac:chgData name="Wang Lu" userId="0624d27f-1893-4f5c-bf1e-25397e0256ed" providerId="ADAL" clId="{3190D87A-1B20-4C00-842E-4FCBBB202CCF}" dt="2023-05-02T14:33:45.002" v="83"/>
          <ac:picMkLst>
            <pc:docMk/>
            <pc:sldMk cId="4107118563" sldId="537"/>
            <ac:picMk id="15" creationId="{6C650E7B-9B6E-B6C8-30DE-3295A8BA1E94}"/>
          </ac:picMkLst>
        </pc:pic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16" creationId="{A03DABFA-F654-9B49-1CF8-3EB5C5EFD0D3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18" creationId="{D66E7319-7C1D-6747-FA46-FB49FEA0F479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0" creationId="{C9154222-E785-4B27-70F6-F7A451880F30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2" creationId="{A28F3924-756E-FCC8-DC38-EE20C649E6FE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4" creationId="{81B360F7-DE18-BCAB-8600-666E035091D8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6" creationId="{55A6C36F-8207-7D99-194F-0AC3DE2F22B9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8" creationId="{991AA102-7B36-4876-038A-C5BE33FEC311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29" creationId="{C1F561FD-EE9A-7256-3764-02DF23186A00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30" creationId="{96F8E73B-A4DF-2A2B-9F2B-757172E9D718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36" creationId="{02E67524-88BD-4B92-1D0C-5988EA5B43EE}"/>
          </ac:cxnSpMkLst>
        </pc:cxnChg>
        <pc:cxnChg chg="mod">
          <ac:chgData name="Wang Lu" userId="0624d27f-1893-4f5c-bf1e-25397e0256ed" providerId="ADAL" clId="{3190D87A-1B20-4C00-842E-4FCBBB202CCF}" dt="2023-05-02T14:33:45.002" v="83"/>
          <ac:cxnSpMkLst>
            <pc:docMk/>
            <pc:sldMk cId="4107118563" sldId="537"/>
            <ac:cxnSpMk id="38" creationId="{2B13F63D-8F4E-E1BA-A7E1-D78F0DD638FF}"/>
          </ac:cxnSpMkLst>
        </pc:cxnChg>
        <pc:cxnChg chg="add mod">
          <ac:chgData name="Wang Lu" userId="0624d27f-1893-4f5c-bf1e-25397e0256ed" providerId="ADAL" clId="{3190D87A-1B20-4C00-842E-4FCBBB202CCF}" dt="2023-05-02T14:45:19.216" v="143" actId="208"/>
          <ac:cxnSpMkLst>
            <pc:docMk/>
            <pc:sldMk cId="4107118563" sldId="537"/>
            <ac:cxnSpMk id="44" creationId="{D4A52A3B-F0B0-6EB9-E03C-948D53CF63E7}"/>
          </ac:cxnSpMkLst>
        </pc:cxnChg>
      </pc:sldChg>
      <pc:sldChg chg="addSp delSp modSp add mod delAnim modAnim modNotesTx">
        <pc:chgData name="Wang Lu" userId="0624d27f-1893-4f5c-bf1e-25397e0256ed" providerId="ADAL" clId="{3190D87A-1B20-4C00-842E-4FCBBB202CCF}" dt="2023-05-06T08:31:39.607" v="9356" actId="1076"/>
        <pc:sldMkLst>
          <pc:docMk/>
          <pc:sldMk cId="2773034986" sldId="538"/>
        </pc:sldMkLst>
        <pc:spChg chg="add mod">
          <ac:chgData name="Wang Lu" userId="0624d27f-1893-4f5c-bf1e-25397e0256ed" providerId="ADAL" clId="{3190D87A-1B20-4C00-842E-4FCBBB202CCF}" dt="2023-05-06T08:31:39.607" v="9356" actId="1076"/>
          <ac:spMkLst>
            <pc:docMk/>
            <pc:sldMk cId="2773034986" sldId="538"/>
            <ac:spMk id="2" creationId="{4ADA700C-39E7-8EC9-DF71-AED733B5B2D3}"/>
          </ac:spMkLst>
        </pc:spChg>
        <pc:spChg chg="add del mod">
          <ac:chgData name="Wang Lu" userId="0624d27f-1893-4f5c-bf1e-25397e0256ed" providerId="ADAL" clId="{3190D87A-1B20-4C00-842E-4FCBBB202CCF}" dt="2023-05-02T14:48:47.714" v="245" actId="478"/>
          <ac:spMkLst>
            <pc:docMk/>
            <pc:sldMk cId="2773034986" sldId="538"/>
            <ac:spMk id="2" creationId="{B1CC0CEA-E547-54A3-4B80-D97EF101AC47}"/>
          </ac:spMkLst>
        </pc:spChg>
        <pc:spChg chg="mod">
          <ac:chgData name="Wang Lu" userId="0624d27f-1893-4f5c-bf1e-25397e0256ed" providerId="ADAL" clId="{3190D87A-1B20-4C00-842E-4FCBBB202CCF}" dt="2023-05-02T14:49:55.247" v="275" actId="20577"/>
          <ac:spMkLst>
            <pc:docMk/>
            <pc:sldMk cId="2773034986" sldId="538"/>
            <ac:spMk id="3" creationId="{7F1A5C58-847C-CB26-3A13-AF191E719742}"/>
          </ac:spMkLst>
        </pc:spChg>
        <pc:spChg chg="mod">
          <ac:chgData name="Wang Lu" userId="0624d27f-1893-4f5c-bf1e-25397e0256ed" providerId="ADAL" clId="{3190D87A-1B20-4C00-842E-4FCBBB202CCF}" dt="2023-05-02T15:16:43.857" v="699" actId="20577"/>
          <ac:spMkLst>
            <pc:docMk/>
            <pc:sldMk cId="2773034986" sldId="538"/>
            <ac:spMk id="4" creationId="{B9706A33-6813-508A-A072-9259A099A325}"/>
          </ac:spMkLst>
        </pc:spChg>
        <pc:spChg chg="del">
          <ac:chgData name="Wang Lu" userId="0624d27f-1893-4f5c-bf1e-25397e0256ed" providerId="ADAL" clId="{3190D87A-1B20-4C00-842E-4FCBBB202CCF}" dt="2023-05-02T14:48:43.120" v="244" actId="478"/>
          <ac:spMkLst>
            <pc:docMk/>
            <pc:sldMk cId="2773034986" sldId="538"/>
            <ac:spMk id="45" creationId="{51B34AAF-CF06-FBE2-77AF-B444CA09B645}"/>
          </ac:spMkLst>
        </pc:spChg>
        <pc:spChg chg="add mod">
          <ac:chgData name="Wang Lu" userId="0624d27f-1893-4f5c-bf1e-25397e0256ed" providerId="ADAL" clId="{3190D87A-1B20-4C00-842E-4FCBBB202CCF}" dt="2023-05-02T14:48:48.168" v="246"/>
          <ac:spMkLst>
            <pc:docMk/>
            <pc:sldMk cId="2773034986" sldId="538"/>
            <ac:spMk id="46" creationId="{97CB25F7-BC74-480B-FED6-A9F2FD098749}"/>
          </ac:spMkLst>
        </pc:spChg>
        <pc:spChg chg="add mod">
          <ac:chgData name="Wang Lu" userId="0624d27f-1893-4f5c-bf1e-25397e0256ed" providerId="ADAL" clId="{3190D87A-1B20-4C00-842E-4FCBBB202CCF}" dt="2023-05-02T14:48:48.168" v="246"/>
          <ac:spMkLst>
            <pc:docMk/>
            <pc:sldMk cId="2773034986" sldId="538"/>
            <ac:spMk id="47" creationId="{087609D7-4665-96B6-7784-F18E034E6389}"/>
          </ac:spMkLst>
        </pc:spChg>
        <pc:spChg chg="add mod">
          <ac:chgData name="Wang Lu" userId="0624d27f-1893-4f5c-bf1e-25397e0256ed" providerId="ADAL" clId="{3190D87A-1B20-4C00-842E-4FCBBB202CCF}" dt="2023-05-06T08:17:42.660" v="9157" actId="403"/>
          <ac:spMkLst>
            <pc:docMk/>
            <pc:sldMk cId="2773034986" sldId="538"/>
            <ac:spMk id="52" creationId="{8FA732C6-395A-5B08-F932-826543B65238}"/>
          </ac:spMkLst>
        </pc:spChg>
        <pc:grpChg chg="del">
          <ac:chgData name="Wang Lu" userId="0624d27f-1893-4f5c-bf1e-25397e0256ed" providerId="ADAL" clId="{3190D87A-1B20-4C00-842E-4FCBBB202CCF}" dt="2023-05-02T14:48:37.825" v="243" actId="478"/>
          <ac:grpSpMkLst>
            <pc:docMk/>
            <pc:sldMk cId="2773034986" sldId="538"/>
            <ac:grpSpMk id="8" creationId="{14A8CA99-C6EC-2EF6-07A5-B6504378A5E8}"/>
          </ac:grpSpMkLst>
        </pc:grpChg>
        <pc:picChg chg="mod">
          <ac:chgData name="Wang Lu" userId="0624d27f-1893-4f5c-bf1e-25397e0256ed" providerId="ADAL" clId="{3190D87A-1B20-4C00-842E-4FCBBB202CCF}" dt="2023-05-06T08:17:52.223" v="9178" actId="1036"/>
          <ac:picMkLst>
            <pc:docMk/>
            <pc:sldMk cId="2773034986" sldId="538"/>
            <ac:picMk id="6" creationId="{075A6846-288F-D9A2-0A49-AE8205AEAEC6}"/>
          </ac:picMkLst>
        </pc:picChg>
        <pc:picChg chg="del">
          <ac:chgData name="Wang Lu" userId="0624d27f-1893-4f5c-bf1e-25397e0256ed" providerId="ADAL" clId="{3190D87A-1B20-4C00-842E-4FCBBB202CCF}" dt="2023-05-02T14:48:43.120" v="244" actId="478"/>
          <ac:picMkLst>
            <pc:docMk/>
            <pc:sldMk cId="2773034986" sldId="538"/>
            <ac:picMk id="6" creationId="{BA50791E-1B45-6A58-2C9F-4E698195A127}"/>
          </ac:picMkLst>
        </pc:picChg>
        <pc:picChg chg="del">
          <ac:chgData name="Wang Lu" userId="0624d27f-1893-4f5c-bf1e-25397e0256ed" providerId="ADAL" clId="{3190D87A-1B20-4C00-842E-4FCBBB202CCF}" dt="2023-05-02T14:48:43.120" v="244" actId="478"/>
          <ac:picMkLst>
            <pc:docMk/>
            <pc:sldMk cId="2773034986" sldId="538"/>
            <ac:picMk id="7" creationId="{AF9B76E8-F72E-63D4-FB55-9F7863D58C80}"/>
          </ac:picMkLst>
        </pc:picChg>
        <pc:picChg chg="mod">
          <ac:chgData name="Wang Lu" userId="0624d27f-1893-4f5c-bf1e-25397e0256ed" providerId="ADAL" clId="{3190D87A-1B20-4C00-842E-4FCBBB202CCF}" dt="2023-05-06T08:17:53.834" v="9182" actId="1036"/>
          <ac:picMkLst>
            <pc:docMk/>
            <pc:sldMk cId="2773034986" sldId="538"/>
            <ac:picMk id="7" creationId="{AFB55F28-4E55-24E0-CF7F-0A12BD8E0E21}"/>
          </ac:picMkLst>
        </pc:picChg>
        <pc:picChg chg="add mod">
          <ac:chgData name="Wang Lu" userId="0624d27f-1893-4f5c-bf1e-25397e0256ed" providerId="ADAL" clId="{3190D87A-1B20-4C00-842E-4FCBBB202CCF}" dt="2023-05-06T08:18:31.008" v="9215" actId="1076"/>
          <ac:picMkLst>
            <pc:docMk/>
            <pc:sldMk cId="2773034986" sldId="538"/>
            <ac:picMk id="48" creationId="{9D43F28D-C385-F876-E9E8-2B716B8D54BA}"/>
          </ac:picMkLst>
        </pc:picChg>
        <pc:picChg chg="add mod">
          <ac:chgData name="Wang Lu" userId="0624d27f-1893-4f5c-bf1e-25397e0256ed" providerId="ADAL" clId="{3190D87A-1B20-4C00-842E-4FCBBB202CCF}" dt="2023-05-06T08:18:18.560" v="9208" actId="14100"/>
          <ac:picMkLst>
            <pc:docMk/>
            <pc:sldMk cId="2773034986" sldId="538"/>
            <ac:picMk id="49" creationId="{53CD129E-09A6-FA6E-004E-468B680236C7}"/>
          </ac:picMkLst>
        </pc:picChg>
        <pc:picChg chg="add mod">
          <ac:chgData name="Wang Lu" userId="0624d27f-1893-4f5c-bf1e-25397e0256ed" providerId="ADAL" clId="{3190D87A-1B20-4C00-842E-4FCBBB202CCF}" dt="2023-05-02T14:48:48.168" v="246"/>
          <ac:picMkLst>
            <pc:docMk/>
            <pc:sldMk cId="2773034986" sldId="538"/>
            <ac:picMk id="50" creationId="{733EED78-AB68-C27D-87E4-8F3266CEF24C}"/>
          </ac:picMkLst>
        </pc:picChg>
        <pc:picChg chg="add mod">
          <ac:chgData name="Wang Lu" userId="0624d27f-1893-4f5c-bf1e-25397e0256ed" providerId="ADAL" clId="{3190D87A-1B20-4C00-842E-4FCBBB202CCF}" dt="2023-05-02T14:48:48.168" v="246"/>
          <ac:picMkLst>
            <pc:docMk/>
            <pc:sldMk cId="2773034986" sldId="538"/>
            <ac:picMk id="51" creationId="{607EA012-564A-7E5B-E722-6DD610C32330}"/>
          </ac:picMkLst>
        </pc:picChg>
        <pc:cxnChg chg="del">
          <ac:chgData name="Wang Lu" userId="0624d27f-1893-4f5c-bf1e-25397e0256ed" providerId="ADAL" clId="{3190D87A-1B20-4C00-842E-4FCBBB202CCF}" dt="2023-05-02T14:48:43.120" v="244" actId="478"/>
          <ac:cxnSpMkLst>
            <pc:docMk/>
            <pc:sldMk cId="2773034986" sldId="538"/>
            <ac:cxnSpMk id="44" creationId="{D4A52A3B-F0B0-6EB9-E03C-948D53CF63E7}"/>
          </ac:cxnSpMkLst>
        </pc:cxnChg>
      </pc:sldChg>
      <pc:sldChg chg="addSp delSp modSp add mod delAnim modAnim">
        <pc:chgData name="Wang Lu" userId="0624d27f-1893-4f5c-bf1e-25397e0256ed" providerId="ADAL" clId="{3190D87A-1B20-4C00-842E-4FCBBB202CCF}" dt="2023-05-06T08:18:50.977" v="9216" actId="20577"/>
        <pc:sldMkLst>
          <pc:docMk/>
          <pc:sldMk cId="5969638" sldId="539"/>
        </pc:sldMkLst>
        <pc:spChg chg="mod">
          <ac:chgData name="Wang Lu" userId="0624d27f-1893-4f5c-bf1e-25397e0256ed" providerId="ADAL" clId="{3190D87A-1B20-4C00-842E-4FCBBB202CCF}" dt="2023-05-02T15:17:03.641" v="717" actId="20577"/>
          <ac:spMkLst>
            <pc:docMk/>
            <pc:sldMk cId="5969638" sldId="539"/>
            <ac:spMk id="3" creationId="{7F1A5C58-847C-CB26-3A13-AF191E719742}"/>
          </ac:spMkLst>
        </pc:spChg>
        <pc:spChg chg="mod">
          <ac:chgData name="Wang Lu" userId="0624d27f-1893-4f5c-bf1e-25397e0256ed" providerId="ADAL" clId="{3190D87A-1B20-4C00-842E-4FCBBB202CCF}" dt="2023-05-02T15:16:52.202" v="708" actId="20577"/>
          <ac:spMkLst>
            <pc:docMk/>
            <pc:sldMk cId="5969638" sldId="539"/>
            <ac:spMk id="4" creationId="{B9706A33-6813-508A-A072-9259A099A325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" creationId="{5B1006C8-01D9-A786-3D00-F656535FB53B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11" creationId="{0112499C-01F9-5105-E9FF-888851AAD52F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12" creationId="{75B75ACA-E834-894D-614E-E4835F75B03C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13" creationId="{7E493988-98C9-67D7-6053-6AF711D717D7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14" creationId="{8D9A6830-765A-A7C2-2A8B-AB5AADB4631F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17" creationId="{065F7CB5-C56A-B53C-49A4-D6209D7B1E72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21" creationId="{C52E9BC3-9997-D921-CC9A-2114C194A485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22" creationId="{9ABA8521-B751-A20F-5D6D-2CA27D5964A0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23" creationId="{1CCAA2DD-4651-0692-BBB3-4BE3C213FDFF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24" creationId="{B4CF6741-8E8B-6D5A-3733-FA60E086F21D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30" creationId="{B8B6D3A2-524B-9587-49E5-CEF466BCB29F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31" creationId="{172D4B40-2974-1BC5-04A2-5188D0E71755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32" creationId="{13A39BC1-2B70-1793-7E1A-74A30B9DAF7B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33" creationId="{0CA784CD-283C-18D7-6DF9-969C406004CC}"/>
          </ac:spMkLst>
        </pc:spChg>
        <pc:spChg chg="add mod">
          <ac:chgData name="Wang Lu" userId="0624d27f-1893-4f5c-bf1e-25397e0256ed" providerId="ADAL" clId="{3190D87A-1B20-4C00-842E-4FCBBB202CCF}" dt="2023-05-06T08:18:50.977" v="9216" actId="20577"/>
          <ac:spMkLst>
            <pc:docMk/>
            <pc:sldMk cId="5969638" sldId="539"/>
            <ac:spMk id="34" creationId="{2E485E4D-96A9-0AF0-D820-96CA7D151BAE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40" creationId="{F4A03509-4862-B357-E93C-D0CE656D21F6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41" creationId="{1EB8A04C-D61E-22D3-0604-D39187D0B592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42" creationId="{D8ACD704-3F55-9D5F-6DC8-B3528D0C02DB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43" creationId="{983D5D94-615B-7381-271C-56CF6D8CA10B}"/>
          </ac:spMkLst>
        </pc:spChg>
        <pc:spChg chg="add mod">
          <ac:chgData name="Wang Lu" userId="0624d27f-1893-4f5c-bf1e-25397e0256ed" providerId="ADAL" clId="{3190D87A-1B20-4C00-842E-4FCBBB202CCF}" dt="2023-05-02T14:51:34.719" v="307" actId="164"/>
          <ac:spMkLst>
            <pc:docMk/>
            <pc:sldMk cId="5969638" sldId="539"/>
            <ac:spMk id="44" creationId="{E8D35C46-7254-BE4C-1162-3526D992AEC7}"/>
          </ac:spMkLst>
        </pc:spChg>
        <pc:spChg chg="add mod">
          <ac:chgData name="Wang Lu" userId="0624d27f-1893-4f5c-bf1e-25397e0256ed" providerId="ADAL" clId="{3190D87A-1B20-4C00-842E-4FCBBB202CCF}" dt="2023-05-02T14:51:34.719" v="307" actId="164"/>
          <ac:spMkLst>
            <pc:docMk/>
            <pc:sldMk cId="5969638" sldId="539"/>
            <ac:spMk id="45" creationId="{153C19E6-9401-6B6E-C68D-F98F7088D83E}"/>
          </ac:spMkLst>
        </pc:spChg>
        <pc:spChg chg="add mod">
          <ac:chgData name="Wang Lu" userId="0624d27f-1893-4f5c-bf1e-25397e0256ed" providerId="ADAL" clId="{3190D87A-1B20-4C00-842E-4FCBBB202CCF}" dt="2023-05-05T06:47:39.701" v="2945" actId="6549"/>
          <ac:spMkLst>
            <pc:docMk/>
            <pc:sldMk cId="5969638" sldId="539"/>
            <ac:spMk id="46" creationId="{6B386B1D-4B8D-8554-D18E-121BDB32DB29}"/>
          </ac:spMkLst>
        </pc:spChg>
        <pc:spChg chg="del">
          <ac:chgData name="Wang Lu" userId="0624d27f-1893-4f5c-bf1e-25397e0256ed" providerId="ADAL" clId="{3190D87A-1B20-4C00-842E-4FCBBB202CCF}" dt="2023-05-02T14:50:05.385" v="277" actId="478"/>
          <ac:spMkLst>
            <pc:docMk/>
            <pc:sldMk cId="5969638" sldId="539"/>
            <ac:spMk id="46" creationId="{97CB25F7-BC74-480B-FED6-A9F2FD098749}"/>
          </ac:spMkLst>
        </pc:spChg>
        <pc:spChg chg="del">
          <ac:chgData name="Wang Lu" userId="0624d27f-1893-4f5c-bf1e-25397e0256ed" providerId="ADAL" clId="{3190D87A-1B20-4C00-842E-4FCBBB202CCF}" dt="2023-05-02T14:50:05.385" v="277" actId="478"/>
          <ac:spMkLst>
            <pc:docMk/>
            <pc:sldMk cId="5969638" sldId="539"/>
            <ac:spMk id="47" creationId="{087609D7-4665-96B6-7784-F18E034E6389}"/>
          </ac:spMkLst>
        </pc:spChg>
        <pc:spChg chg="del">
          <ac:chgData name="Wang Lu" userId="0624d27f-1893-4f5c-bf1e-25397e0256ed" providerId="ADAL" clId="{3190D87A-1B20-4C00-842E-4FCBBB202CCF}" dt="2023-05-02T14:50:05.385" v="277" actId="478"/>
          <ac:spMkLst>
            <pc:docMk/>
            <pc:sldMk cId="5969638" sldId="539"/>
            <ac:spMk id="52" creationId="{8FA732C6-395A-5B08-F932-826543B65238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59" creationId="{E066DFD1-63DB-0DA5-9AE9-CBD78B8286FB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60" creationId="{140B0EFD-AA70-5EC1-AA3C-92674B355E74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61" creationId="{29C25454-BA14-270B-E4CD-57CF4206029C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63" creationId="{4AF3F432-7869-3298-45A4-D0CF4221A718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66" creationId="{E8820654-6874-968C-DAE3-AD1860DE2656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67" creationId="{27A40AF3-D65D-FA14-5C12-99C5C0E6413B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0" creationId="{2CC11989-77F3-218F-3888-55C950CCD051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3" creationId="{9085DB53-E26D-F01B-D6C7-CEB9F8C25EEA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4" creationId="{00481F2E-C5CE-6DCD-D2B0-E76D9E6607B7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7" creationId="{BC75DE9F-638F-0ED9-E511-14C0C77EDDE7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8" creationId="{98B33CD1-576E-169F-69F6-91FB45544CB4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79" creationId="{A691E185-4563-E2D2-8B6E-E59F93157DAC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1" creationId="{9D89AD57-18A9-1612-E316-8752A847408E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2" creationId="{42808BBC-83EB-883C-6653-0E73C873E87C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3" creationId="{318FF1A5-97AC-C8EB-055D-AAA2FBE19F51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5" creationId="{73C194A7-99EE-7946-AED8-BEA4325B5DC6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8" creationId="{291308B9-A173-AD78-775A-14D28B6EA189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89" creationId="{C836FCDC-17FE-9D7B-E5FD-CBC6C8983ABC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1" creationId="{16D5C0C7-6D15-DC97-AB1D-0DEBD6237967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2" creationId="{8E53BA90-F02B-32DA-946E-B992DBA1D0E8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5" creationId="{FE398E41-E61C-1B00-AAEC-886B182FE67A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6" creationId="{42B9977C-9225-4711-A398-BF10A8F9D4F3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7" creationId="{47E170F2-C21A-34F9-B2D8-E7198DFD8905}"/>
          </ac:spMkLst>
        </pc:spChg>
        <pc:spChg chg="mod">
          <ac:chgData name="Wang Lu" userId="0624d27f-1893-4f5c-bf1e-25397e0256ed" providerId="ADAL" clId="{3190D87A-1B20-4C00-842E-4FCBBB202CCF}" dt="2023-05-02T14:50:23.659" v="280"/>
          <ac:spMkLst>
            <pc:docMk/>
            <pc:sldMk cId="5969638" sldId="539"/>
            <ac:spMk id="99" creationId="{5348687D-2F6E-52CB-7C26-A6AF5B79B246}"/>
          </ac:spMkLst>
        </pc:spChg>
        <pc:grpChg chg="add mod">
          <ac:chgData name="Wang Lu" userId="0624d27f-1893-4f5c-bf1e-25397e0256ed" providerId="ADAL" clId="{3190D87A-1B20-4C00-842E-4FCBBB202CCF}" dt="2023-05-02T14:51:34.719" v="307" actId="164"/>
          <ac:grpSpMkLst>
            <pc:docMk/>
            <pc:sldMk cId="5969638" sldId="539"/>
            <ac:grpSpMk id="2" creationId="{24305747-68C2-BEE3-8980-6D947C214E3B}"/>
          </ac:grpSpMkLst>
        </pc:grpChg>
        <pc:grpChg chg="add mod">
          <ac:chgData name="Wang Lu" userId="0624d27f-1893-4f5c-bf1e-25397e0256ed" providerId="ADAL" clId="{3190D87A-1B20-4C00-842E-4FCBBB202CCF}" dt="2023-05-02T14:51:34.719" v="307" actId="164"/>
          <ac:grpSpMkLst>
            <pc:docMk/>
            <pc:sldMk cId="5969638" sldId="539"/>
            <ac:grpSpMk id="15" creationId="{645EDF3F-406D-2140-93CC-2C231718851A}"/>
          </ac:grpSpMkLst>
        </pc:grpChg>
        <pc:grpChg chg="add mod">
          <ac:chgData name="Wang Lu" userId="0624d27f-1893-4f5c-bf1e-25397e0256ed" providerId="ADAL" clId="{3190D87A-1B20-4C00-842E-4FCBBB202CCF}" dt="2023-05-02T14:51:34.719" v="307" actId="164"/>
          <ac:grpSpMkLst>
            <pc:docMk/>
            <pc:sldMk cId="5969638" sldId="539"/>
            <ac:grpSpMk id="25" creationId="{8F2B371F-443B-9830-C664-D97D2781B347}"/>
          </ac:grpSpMkLst>
        </pc:grpChg>
        <pc:grpChg chg="add mod">
          <ac:chgData name="Wang Lu" userId="0624d27f-1893-4f5c-bf1e-25397e0256ed" providerId="ADAL" clId="{3190D87A-1B20-4C00-842E-4FCBBB202CCF}" dt="2023-05-02T14:51:34.719" v="307" actId="164"/>
          <ac:grpSpMkLst>
            <pc:docMk/>
            <pc:sldMk cId="5969638" sldId="539"/>
            <ac:grpSpMk id="35" creationId="{9524925D-3CB3-6ADF-FC9C-5F60AC74D62E}"/>
          </ac:grpSpMkLst>
        </pc:grpChg>
        <pc:grpChg chg="add mod">
          <ac:chgData name="Wang Lu" userId="0624d27f-1893-4f5c-bf1e-25397e0256ed" providerId="ADAL" clId="{3190D87A-1B20-4C00-842E-4FCBBB202CCF}" dt="2023-05-05T06:47:43.935" v="2948" actId="1036"/>
          <ac:grpSpMkLst>
            <pc:docMk/>
            <pc:sldMk cId="5969638" sldId="539"/>
            <ac:grpSpMk id="53" creationId="{8C731E9D-31C2-77ED-0445-0F15932DF131}"/>
          </ac:grpSpMkLst>
        </pc:grpChg>
        <pc:grpChg chg="mod">
          <ac:chgData name="Wang Lu" userId="0624d27f-1893-4f5c-bf1e-25397e0256ed" providerId="ADAL" clId="{3190D87A-1B20-4C00-842E-4FCBBB202CCF}" dt="2023-05-02T14:50:23.659" v="280"/>
          <ac:grpSpMkLst>
            <pc:docMk/>
            <pc:sldMk cId="5969638" sldId="539"/>
            <ac:grpSpMk id="54" creationId="{265EFF0F-24DC-1FDE-EDA6-EBB552CE483D}"/>
          </ac:grpSpMkLst>
        </pc:grpChg>
        <pc:grpChg chg="mod">
          <ac:chgData name="Wang Lu" userId="0624d27f-1893-4f5c-bf1e-25397e0256ed" providerId="ADAL" clId="{3190D87A-1B20-4C00-842E-4FCBBB202CCF}" dt="2023-05-02T14:50:23.659" v="280"/>
          <ac:grpSpMkLst>
            <pc:docMk/>
            <pc:sldMk cId="5969638" sldId="539"/>
            <ac:grpSpMk id="55" creationId="{92C3A62F-0FD9-F638-154F-36C416AA35DE}"/>
          </ac:grpSpMkLst>
        </pc:grpChg>
        <pc:grpChg chg="mod">
          <ac:chgData name="Wang Lu" userId="0624d27f-1893-4f5c-bf1e-25397e0256ed" providerId="ADAL" clId="{3190D87A-1B20-4C00-842E-4FCBBB202CCF}" dt="2023-05-02T14:50:23.659" v="280"/>
          <ac:grpSpMkLst>
            <pc:docMk/>
            <pc:sldMk cId="5969638" sldId="539"/>
            <ac:grpSpMk id="56" creationId="{5DF29BA0-9E72-43A3-AD91-9D4AA2C876C8}"/>
          </ac:grpSpMkLst>
        </pc:grpChg>
        <pc:grpChg chg="mod">
          <ac:chgData name="Wang Lu" userId="0624d27f-1893-4f5c-bf1e-25397e0256ed" providerId="ADAL" clId="{3190D87A-1B20-4C00-842E-4FCBBB202CCF}" dt="2023-05-02T14:50:23.659" v="280"/>
          <ac:grpSpMkLst>
            <pc:docMk/>
            <pc:sldMk cId="5969638" sldId="539"/>
            <ac:grpSpMk id="57" creationId="{31AD2F1E-E8F7-B07F-F039-A7FF2D908B81}"/>
          </ac:grpSpMkLst>
        </pc:grpChg>
        <pc:grpChg chg="mod">
          <ac:chgData name="Wang Lu" userId="0624d27f-1893-4f5c-bf1e-25397e0256ed" providerId="ADAL" clId="{3190D87A-1B20-4C00-842E-4FCBBB202CCF}" dt="2023-05-02T14:50:23.659" v="280"/>
          <ac:grpSpMkLst>
            <pc:docMk/>
            <pc:sldMk cId="5969638" sldId="539"/>
            <ac:grpSpMk id="68" creationId="{2AFAB4A6-EF66-6DB5-66BC-D4DCC5C772A8}"/>
          </ac:grpSpMkLst>
        </pc:grpChg>
        <pc:grpChg chg="add mod">
          <ac:chgData name="Wang Lu" userId="0624d27f-1893-4f5c-bf1e-25397e0256ed" providerId="ADAL" clId="{3190D87A-1B20-4C00-842E-4FCBBB202CCF}" dt="2023-05-02T14:51:34.719" v="307" actId="164"/>
          <ac:grpSpMkLst>
            <pc:docMk/>
            <pc:sldMk cId="5969638" sldId="539"/>
            <ac:grpSpMk id="103" creationId="{60AF8FD6-D3B8-7917-9A25-FAFA1123CA68}"/>
          </ac:grpSpMkLst>
        </pc:grp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6" creationId="{6867C001-85EE-7825-D311-01D88BB081BA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16" creationId="{3F76FC15-E97B-D214-B01C-E920FFD0C04C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26" creationId="{94FF6526-7EFB-8DDB-E908-51B57A0ECDA1}"/>
          </ac:picMkLst>
        </pc:picChg>
        <pc:picChg chg="add mod">
          <ac:chgData name="Wang Lu" userId="0624d27f-1893-4f5c-bf1e-25397e0256ed" providerId="ADAL" clId="{3190D87A-1B20-4C00-842E-4FCBBB202CCF}" dt="2023-05-02T14:51:00.278" v="289" actId="1076"/>
          <ac:picMkLst>
            <pc:docMk/>
            <pc:sldMk cId="5969638" sldId="539"/>
            <ac:picMk id="34" creationId="{F7B8CDA3-BD74-1D3B-CF5E-A62B47ADD2A5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36" creationId="{255ADE80-1E46-5F1B-AA6C-B6188F583AFC}"/>
          </ac:picMkLst>
        </pc:picChg>
        <pc:picChg chg="del">
          <ac:chgData name="Wang Lu" userId="0624d27f-1893-4f5c-bf1e-25397e0256ed" providerId="ADAL" clId="{3190D87A-1B20-4C00-842E-4FCBBB202CCF}" dt="2023-05-02T14:50:05.385" v="277" actId="478"/>
          <ac:picMkLst>
            <pc:docMk/>
            <pc:sldMk cId="5969638" sldId="539"/>
            <ac:picMk id="48" creationId="{9D43F28D-C385-F876-E9E8-2B716B8D54BA}"/>
          </ac:picMkLst>
        </pc:picChg>
        <pc:picChg chg="del">
          <ac:chgData name="Wang Lu" userId="0624d27f-1893-4f5c-bf1e-25397e0256ed" providerId="ADAL" clId="{3190D87A-1B20-4C00-842E-4FCBBB202CCF}" dt="2023-05-02T14:50:05.385" v="277" actId="478"/>
          <ac:picMkLst>
            <pc:docMk/>
            <pc:sldMk cId="5969638" sldId="539"/>
            <ac:picMk id="49" creationId="{53CD129E-09A6-FA6E-004E-468B680236C7}"/>
          </ac:picMkLst>
        </pc:picChg>
        <pc:picChg chg="del">
          <ac:chgData name="Wang Lu" userId="0624d27f-1893-4f5c-bf1e-25397e0256ed" providerId="ADAL" clId="{3190D87A-1B20-4C00-842E-4FCBBB202CCF}" dt="2023-05-02T14:50:05.385" v="277" actId="478"/>
          <ac:picMkLst>
            <pc:docMk/>
            <pc:sldMk cId="5969638" sldId="539"/>
            <ac:picMk id="50" creationId="{733EED78-AB68-C27D-87E4-8F3266CEF24C}"/>
          </ac:picMkLst>
        </pc:picChg>
        <pc:picChg chg="del">
          <ac:chgData name="Wang Lu" userId="0624d27f-1893-4f5c-bf1e-25397e0256ed" providerId="ADAL" clId="{3190D87A-1B20-4C00-842E-4FCBBB202CCF}" dt="2023-05-02T14:50:05.385" v="277" actId="478"/>
          <ac:picMkLst>
            <pc:docMk/>
            <pc:sldMk cId="5969638" sldId="539"/>
            <ac:picMk id="51" creationId="{607EA012-564A-7E5B-E722-6DD610C32330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58" creationId="{BA7D82FD-0704-1A37-8664-FEB4CBFAB916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69" creationId="{CECAA389-26B8-5B27-EC07-8A98676F0CAE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72" creationId="{8A10216D-32ED-F985-D9DB-EED3504FA968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80" creationId="{913975DA-DFDB-ADAE-214F-A9EF29D54532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90" creationId="{42F573CE-71A6-7A52-DACA-D65A91B19BE5}"/>
          </ac:picMkLst>
        </pc:picChg>
        <pc:picChg chg="mod">
          <ac:chgData name="Wang Lu" userId="0624d27f-1893-4f5c-bf1e-25397e0256ed" providerId="ADAL" clId="{3190D87A-1B20-4C00-842E-4FCBBB202CCF}" dt="2023-05-02T14:50:23.659" v="280"/>
          <ac:picMkLst>
            <pc:docMk/>
            <pc:sldMk cId="5969638" sldId="539"/>
            <ac:picMk id="98" creationId="{4BC12201-BCBA-0782-37B8-9113C1936A98}"/>
          </ac:picMkLst>
        </pc:picChg>
        <pc:picChg chg="add mod ord">
          <ac:chgData name="Wang Lu" userId="0624d27f-1893-4f5c-bf1e-25397e0256ed" providerId="ADAL" clId="{3190D87A-1B20-4C00-842E-4FCBBB202CCF}" dt="2023-05-02T14:51:34.719" v="307" actId="164"/>
          <ac:picMkLst>
            <pc:docMk/>
            <pc:sldMk cId="5969638" sldId="539"/>
            <ac:picMk id="102" creationId="{2933DBE3-3FC5-B196-BF69-0C8B9739DE72}"/>
          </ac:picMkLst>
        </pc:pic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8" creationId="{0BC3A9A1-A5C3-71D2-23EF-5BAD78F2CCEF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9" creationId="{BCD7DE41-41A4-E7A0-CA60-05EFD0733A83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10" creationId="{C59749A2-181B-FCEB-1789-A28D62657AD6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18" creationId="{8AE4C8D2-26C0-8C38-3D2F-E9334C5673D6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19" creationId="{7481A518-8BD6-21FD-DD61-1BFBAD82E245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20" creationId="{FAD4AD87-5945-99AA-082A-99D55554C694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27" creationId="{1AF617A6-9A0F-520F-F618-AD8B86B1C05F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28" creationId="{B010D14C-B8ED-F497-6A7F-A3D89332B9DF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29" creationId="{F6615723-EA16-8CAD-C624-76DA4DCC7F86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37" creationId="{F37C0EAE-1550-A302-A052-35CFFA334813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38" creationId="{A3356A39-7671-AECD-4F1C-D25444CD0D89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39" creationId="{6EC76120-CB3E-7B77-1F82-98DD101CDD2F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62" creationId="{EC5157F0-C310-D053-CD5E-5602BC7E8C44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64" creationId="{03E89A7D-B405-FE52-75C9-314DEC92D17C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65" creationId="{82372131-78E6-7B98-1ADA-DEF30C861F05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71" creationId="{4DB9AE07-5265-B90F-F762-D829C1632C1A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75" creationId="{448DF22E-2CEA-8777-85E0-4A5096752022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76" creationId="{52DD5B3E-3795-3662-C90D-38F5542C822E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84" creationId="{54FF3282-5321-1E1B-B98C-17AEDB2CA397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86" creationId="{E8FC4444-89A5-C22F-4ECB-4C1DE4696B4F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87" creationId="{03AD19B6-6BD9-6CB1-48CB-5BEC681F1CBA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93" creationId="{2A1EE839-50F3-7506-8A6C-078F3104F72D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94" creationId="{F161529D-7840-C5F3-0F3A-2DAC398AF452}"/>
          </ac:cxnSpMkLst>
        </pc:cxnChg>
        <pc:cxnChg chg="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100" creationId="{AA420E46-1774-24BA-D15C-869766F85531}"/>
          </ac:cxnSpMkLst>
        </pc:cxnChg>
        <pc:cxnChg chg="add mod">
          <ac:chgData name="Wang Lu" userId="0624d27f-1893-4f5c-bf1e-25397e0256ed" providerId="ADAL" clId="{3190D87A-1B20-4C00-842E-4FCBBB202CCF}" dt="2023-05-02T14:50:23.659" v="280"/>
          <ac:cxnSpMkLst>
            <pc:docMk/>
            <pc:sldMk cId="5969638" sldId="539"/>
            <ac:cxnSpMk id="101" creationId="{26BA922D-1610-BBDD-3D87-DD4CBDDB983A}"/>
          </ac:cxnSpMkLst>
        </pc:cxnChg>
      </pc:sldChg>
      <pc:sldChg chg="addSp delSp modSp add del mod ord delAnim">
        <pc:chgData name="Wang Lu" userId="0624d27f-1893-4f5c-bf1e-25397e0256ed" providerId="ADAL" clId="{3190D87A-1B20-4C00-842E-4FCBBB202CCF}" dt="2023-05-02T15:10:03.265" v="545" actId="47"/>
        <pc:sldMkLst>
          <pc:docMk/>
          <pc:sldMk cId="4129113598" sldId="540"/>
        </pc:sldMkLst>
        <pc:spChg chg="mod">
          <ac:chgData name="Wang Lu" userId="0624d27f-1893-4f5c-bf1e-25397e0256ed" providerId="ADAL" clId="{3190D87A-1B20-4C00-842E-4FCBBB202CCF}" dt="2023-05-02T15:02:01.040" v="435" actId="20577"/>
          <ac:spMkLst>
            <pc:docMk/>
            <pc:sldMk cId="4129113598" sldId="540"/>
            <ac:spMk id="3" creationId="{7F1A5C58-847C-CB26-3A13-AF191E719742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05" creationId="{EDDCFA59-7C37-88F3-2599-50C7045ACF22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06" creationId="{57634804-22BE-E15C-61C1-F89087972A96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07" creationId="{A46041DF-485A-1C76-4F1D-63A4A1EC9841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08" creationId="{74F2D4AD-F34F-11D9-EC51-D97156B4A84D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09" creationId="{5AAC89A6-E11B-5E2E-6655-6D9301EA0BD7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0" creationId="{A06DB22C-CCA9-B43C-316A-97D8D3A8FE27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2" creationId="{FB72CFD4-D94E-C120-912D-3A6A3464E0F8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3" creationId="{4F199483-4107-D648-F913-8DA1096D5F10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4" creationId="{A50C0D1E-DD15-DBA4-CED6-373315822A57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5" creationId="{07524F8B-BF9E-3CDD-5018-2153A4920A0C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6" creationId="{D15E9CC1-094A-A134-C6F1-EDC5300A0640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7" creationId="{1F8BFC90-C71D-CBDC-B44E-8CF2676EEEFD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8" creationId="{A89AC3E2-2F98-8A3A-D308-99AFEFBBE8A1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19" creationId="{DE71D29D-ECC9-78B8-80B7-21A29BCB7576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20" creationId="{2812160D-BBD2-CB39-8DDA-60BB337AC7EF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22" creationId="{5353DC0E-FCA3-05AD-E0C7-3BE124BF5183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24" creationId="{1F2E1C12-2F73-1BA4-1737-07A6079614C1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26" creationId="{91B81288-D35F-3124-516D-606D677A0899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28" creationId="{A0127B41-401E-2B22-971D-B3007B3115DE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30" creationId="{B65F279B-43E8-8B28-5003-D062562BB323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32" creationId="{E89AAE3F-8B35-F643-0C82-5F7FC06AD45F}"/>
          </ac:spMkLst>
        </pc:spChg>
        <pc:spChg chg="mod">
          <ac:chgData name="Wang Lu" userId="0624d27f-1893-4f5c-bf1e-25397e0256ed" providerId="ADAL" clId="{3190D87A-1B20-4C00-842E-4FCBBB202CCF}" dt="2023-05-02T14:55:47.534" v="366"/>
          <ac:spMkLst>
            <pc:docMk/>
            <pc:sldMk cId="4129113598" sldId="540"/>
            <ac:spMk id="134" creationId="{E6FB0D62-9F2E-E9F0-4722-A95E69A2AEFF}"/>
          </ac:spMkLst>
        </pc:spChg>
        <pc:grpChg chg="add del mod">
          <ac:chgData name="Wang Lu" userId="0624d27f-1893-4f5c-bf1e-25397e0256ed" providerId="ADAL" clId="{3190D87A-1B20-4C00-842E-4FCBBB202CCF}" dt="2023-05-02T14:56:29.619" v="369" actId="478"/>
          <ac:grpSpMkLst>
            <pc:docMk/>
            <pc:sldMk cId="4129113598" sldId="540"/>
            <ac:grpSpMk id="46" creationId="{6D22B8A3-A6C4-B8E9-48DF-755CA9C2CC3C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47" creationId="{9EBCACFF-923F-BD97-C657-FC70F3479F61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48" creationId="{0A912A35-765A-BA15-3188-BC15C87D48FA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49" creationId="{0AD6F560-F73E-B839-BFB1-A62D3AE839C8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50" creationId="{7AC8B368-4C87-52CA-1C0C-D278FABC5FA0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51" creationId="{74183CD7-C567-5666-21B8-10B1B39EDDC4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52" creationId="{48FDEB8B-92AA-7F6B-9924-08BF3E7EB072}"/>
          </ac:grpSpMkLst>
        </pc:grpChg>
        <pc:grpChg chg="del">
          <ac:chgData name="Wang Lu" userId="0624d27f-1893-4f5c-bf1e-25397e0256ed" providerId="ADAL" clId="{3190D87A-1B20-4C00-842E-4FCBBB202CCF}" dt="2023-05-02T14:52:41.471" v="360" actId="478"/>
          <ac:grpSpMkLst>
            <pc:docMk/>
            <pc:sldMk cId="4129113598" sldId="540"/>
            <ac:grpSpMk id="53" creationId="{8C731E9D-31C2-77ED-0445-0F15932DF131}"/>
          </ac:grpSpMkLst>
        </pc:grpChg>
        <pc:grpChg chg="del">
          <ac:chgData name="Wang Lu" userId="0624d27f-1893-4f5c-bf1e-25397e0256ed" providerId="ADAL" clId="{3190D87A-1B20-4C00-842E-4FCBBB202CCF}" dt="2023-05-02T14:52:43.582" v="361" actId="478"/>
          <ac:grpSpMkLst>
            <pc:docMk/>
            <pc:sldMk cId="4129113598" sldId="540"/>
            <ac:grpSpMk id="103" creationId="{60AF8FD6-D3B8-7917-9A25-FAFA1123CA68}"/>
          </ac:grpSpMkLst>
        </pc:grpChg>
        <pc:grpChg chg="mod">
          <ac:chgData name="Wang Lu" userId="0624d27f-1893-4f5c-bf1e-25397e0256ed" providerId="ADAL" clId="{3190D87A-1B20-4C00-842E-4FCBBB202CCF}" dt="2023-05-02T14:55:47.534" v="366"/>
          <ac:grpSpMkLst>
            <pc:docMk/>
            <pc:sldMk cId="4129113598" sldId="540"/>
            <ac:grpSpMk id="104" creationId="{B8A07B93-B4BB-0572-41B7-921EF93D6441}"/>
          </ac:grpSpMkLst>
        </pc:grpChg>
        <pc:picChg chg="del">
          <ac:chgData name="Wang Lu" userId="0624d27f-1893-4f5c-bf1e-25397e0256ed" providerId="ADAL" clId="{3190D87A-1B20-4C00-842E-4FCBBB202CCF}" dt="2023-05-02T14:52:45.546" v="362" actId="478"/>
          <ac:picMkLst>
            <pc:docMk/>
            <pc:sldMk cId="4129113598" sldId="540"/>
            <ac:picMk id="34" creationId="{F7B8CDA3-BD74-1D3B-CF5E-A62B47ADD2A5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11" creationId="{CFA22F2A-D45F-84A9-FC0F-1B7CAF13F16A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23" creationId="{FCF99A77-F20E-B64C-9580-9891EECE3DA5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25" creationId="{267D45AA-76B2-332E-6C08-64EE90ABDBBF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27" creationId="{32E53DD8-14AC-5126-3EC6-BFE1D0405C86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29" creationId="{AB709055-3543-83ED-51F9-48C8E8F6EE45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31" creationId="{F9D941A2-9EDD-0548-FAA8-83A9185F28E2}"/>
          </ac:picMkLst>
        </pc:picChg>
        <pc:picChg chg="mod">
          <ac:chgData name="Wang Lu" userId="0624d27f-1893-4f5c-bf1e-25397e0256ed" providerId="ADAL" clId="{3190D87A-1B20-4C00-842E-4FCBBB202CCF}" dt="2023-05-02T14:55:47.534" v="366"/>
          <ac:picMkLst>
            <pc:docMk/>
            <pc:sldMk cId="4129113598" sldId="540"/>
            <ac:picMk id="133" creationId="{B02FC215-0FCB-2744-78B7-323E05BE1B13}"/>
          </ac:picMkLst>
        </pc:picChg>
        <pc:picChg chg="add del mod">
          <ac:chgData name="Wang Lu" userId="0624d27f-1893-4f5c-bf1e-25397e0256ed" providerId="ADAL" clId="{3190D87A-1B20-4C00-842E-4FCBBB202CCF}" dt="2023-05-02T15:08:25.032" v="521" actId="21"/>
          <ac:picMkLst>
            <pc:docMk/>
            <pc:sldMk cId="4129113598" sldId="540"/>
            <ac:picMk id="136" creationId="{9C54DA53-0532-0F55-D089-032F6A530E49}"/>
          </ac:picMkLst>
        </pc:picChg>
        <pc:picChg chg="add del mod">
          <ac:chgData name="Wang Lu" userId="0624d27f-1893-4f5c-bf1e-25397e0256ed" providerId="ADAL" clId="{3190D87A-1B20-4C00-842E-4FCBBB202CCF}" dt="2023-05-02T14:57:32.833" v="384" actId="478"/>
          <ac:picMkLst>
            <pc:docMk/>
            <pc:sldMk cId="4129113598" sldId="540"/>
            <ac:picMk id="138" creationId="{BF421FBC-4F53-095E-1362-960F868EA2B9}"/>
          </ac:picMkLst>
        </pc:picChg>
        <pc:picChg chg="add del mod">
          <ac:chgData name="Wang Lu" userId="0624d27f-1893-4f5c-bf1e-25397e0256ed" providerId="ADAL" clId="{3190D87A-1B20-4C00-842E-4FCBBB202CCF}" dt="2023-05-02T15:08:12.319" v="518" actId="478"/>
          <ac:picMkLst>
            <pc:docMk/>
            <pc:sldMk cId="4129113598" sldId="540"/>
            <ac:picMk id="140" creationId="{26468613-63CB-370F-CB00-0C1DE9E96D4B}"/>
          </ac:picMkLst>
        </pc:picChg>
        <pc:cxnChg chg="del">
          <ac:chgData name="Wang Lu" userId="0624d27f-1893-4f5c-bf1e-25397e0256ed" providerId="ADAL" clId="{3190D87A-1B20-4C00-842E-4FCBBB202CCF}" dt="2023-05-02T14:53:42.281" v="363" actId="478"/>
          <ac:cxnSpMkLst>
            <pc:docMk/>
            <pc:sldMk cId="4129113598" sldId="540"/>
            <ac:cxnSpMk id="101" creationId="{26BA922D-1610-BBDD-3D87-DD4CBDDB983A}"/>
          </ac:cxnSpMkLst>
        </pc:cxnChg>
        <pc:cxnChg chg="mod">
          <ac:chgData name="Wang Lu" userId="0624d27f-1893-4f5c-bf1e-25397e0256ed" providerId="ADAL" clId="{3190D87A-1B20-4C00-842E-4FCBBB202CCF}" dt="2023-05-02T14:55:47.534" v="366"/>
          <ac:cxnSpMkLst>
            <pc:docMk/>
            <pc:sldMk cId="4129113598" sldId="540"/>
            <ac:cxnSpMk id="121" creationId="{31CCE90E-8933-6FE2-6556-2226957AB4D2}"/>
          </ac:cxnSpMkLst>
        </pc:cxnChg>
      </pc:sldChg>
      <pc:sldChg chg="addSp delSp modSp add mod modAnim modNotesTx">
        <pc:chgData name="Wang Lu" userId="0624d27f-1893-4f5c-bf1e-25397e0256ed" providerId="ADAL" clId="{3190D87A-1B20-4C00-842E-4FCBBB202CCF}" dt="2023-05-06T08:33:02.403" v="9404" actId="1035"/>
        <pc:sldMkLst>
          <pc:docMk/>
          <pc:sldMk cId="3256249646" sldId="541"/>
        </pc:sldMkLst>
        <pc:spChg chg="mod">
          <ac:chgData name="Wang Lu" userId="0624d27f-1893-4f5c-bf1e-25397e0256ed" providerId="ADAL" clId="{3190D87A-1B20-4C00-842E-4FCBBB202CCF}" dt="2023-05-02T15:17:44.093" v="737" actId="20577"/>
          <ac:spMkLst>
            <pc:docMk/>
            <pc:sldMk cId="3256249646" sldId="541"/>
            <ac:spMk id="3" creationId="{7F1A5C58-847C-CB26-3A13-AF191E719742}"/>
          </ac:spMkLst>
        </pc:spChg>
        <pc:spChg chg="mod">
          <ac:chgData name="Wang Lu" userId="0624d27f-1893-4f5c-bf1e-25397e0256ed" providerId="ADAL" clId="{3190D87A-1B20-4C00-842E-4FCBBB202CCF}" dt="2023-05-02T15:17:20.723" v="726" actId="20577"/>
          <ac:spMkLst>
            <pc:docMk/>
            <pc:sldMk cId="3256249646" sldId="541"/>
            <ac:spMk id="4" creationId="{B9706A33-6813-508A-A072-9259A099A325}"/>
          </ac:spMkLst>
        </pc:spChg>
        <pc:spChg chg="del mod topLvl">
          <ac:chgData name="Wang Lu" userId="0624d27f-1893-4f5c-bf1e-25397e0256ed" providerId="ADAL" clId="{3190D87A-1B20-4C00-842E-4FCBBB202CCF}" dt="2023-05-02T15:03:29.691" v="445" actId="478"/>
          <ac:spMkLst>
            <pc:docMk/>
            <pc:sldMk cId="3256249646" sldId="541"/>
            <ac:spMk id="7" creationId="{B6405B80-3E2B-2545-CAA7-8BB7DAD267A6}"/>
          </ac:spMkLst>
        </pc:spChg>
        <pc:spChg chg="add mod">
          <ac:chgData name="Wang Lu" userId="0624d27f-1893-4f5c-bf1e-25397e0256ed" providerId="ADAL" clId="{3190D87A-1B20-4C00-842E-4FCBBB202CCF}" dt="2023-05-06T08:33:02.403" v="9404" actId="1035"/>
          <ac:spMkLst>
            <pc:docMk/>
            <pc:sldMk cId="3256249646" sldId="541"/>
            <ac:spMk id="7" creationId="{C61B8523-1174-9565-17DC-9C6030C1EE56}"/>
          </ac:spMkLst>
        </pc:spChg>
        <pc:spChg chg="del mod topLvl">
          <ac:chgData name="Wang Lu" userId="0624d27f-1893-4f5c-bf1e-25397e0256ed" providerId="ADAL" clId="{3190D87A-1B20-4C00-842E-4FCBBB202CCF}" dt="2023-05-02T15:03:02.292" v="440" actId="478"/>
          <ac:spMkLst>
            <pc:docMk/>
            <pc:sldMk cId="3256249646" sldId="541"/>
            <ac:spMk id="10" creationId="{0C6037B1-3198-EDFA-4106-9A30FCADB7C8}"/>
          </ac:spMkLst>
        </pc:spChg>
        <pc:spChg chg="del mod topLvl">
          <ac:chgData name="Wang Lu" userId="0624d27f-1893-4f5c-bf1e-25397e0256ed" providerId="ADAL" clId="{3190D87A-1B20-4C00-842E-4FCBBB202CCF}" dt="2023-05-02T15:03:42.435" v="448" actId="478"/>
          <ac:spMkLst>
            <pc:docMk/>
            <pc:sldMk cId="3256249646" sldId="541"/>
            <ac:spMk id="13" creationId="{A160C5B3-3FEF-CC88-6799-4D04F25B5EBE}"/>
          </ac:spMkLst>
        </pc:spChg>
        <pc:spChg chg="add mod">
          <ac:chgData name="Wang Lu" userId="0624d27f-1893-4f5c-bf1e-25397e0256ed" providerId="ADAL" clId="{3190D87A-1B20-4C00-842E-4FCBBB202CCF}" dt="2023-05-02T15:06:35.048" v="496" actId="1035"/>
          <ac:spMkLst>
            <pc:docMk/>
            <pc:sldMk cId="3256249646" sldId="541"/>
            <ac:spMk id="15" creationId="{332C058C-5DDA-6CB2-4C15-EDBC695B11DC}"/>
          </ac:spMkLst>
        </pc:spChg>
        <pc:spChg chg="mod">
          <ac:chgData name="Wang Lu" userId="0624d27f-1893-4f5c-bf1e-25397e0256ed" providerId="ADAL" clId="{3190D87A-1B20-4C00-842E-4FCBBB202CCF}" dt="2023-05-02T15:06:41.705" v="498"/>
          <ac:spMkLst>
            <pc:docMk/>
            <pc:sldMk cId="3256249646" sldId="541"/>
            <ac:spMk id="19" creationId="{37101CCC-C8AB-B15B-DA14-BD5C6F05B066}"/>
          </ac:spMkLst>
        </pc:spChg>
        <pc:grpChg chg="add del mod">
          <ac:chgData name="Wang Lu" userId="0624d27f-1893-4f5c-bf1e-25397e0256ed" providerId="ADAL" clId="{3190D87A-1B20-4C00-842E-4FCBBB202CCF}" dt="2023-05-02T15:03:29.691" v="445" actId="478"/>
          <ac:grpSpMkLst>
            <pc:docMk/>
            <pc:sldMk cId="3256249646" sldId="541"/>
            <ac:grpSpMk id="2" creationId="{A5D5ABA3-D79D-A7DF-E8D2-403544006FAD}"/>
          </ac:grpSpMkLst>
        </pc:grpChg>
        <pc:grpChg chg="add del mod">
          <ac:chgData name="Wang Lu" userId="0624d27f-1893-4f5c-bf1e-25397e0256ed" providerId="ADAL" clId="{3190D87A-1B20-4C00-842E-4FCBBB202CCF}" dt="2023-05-02T15:03:02.292" v="440" actId="478"/>
          <ac:grpSpMkLst>
            <pc:docMk/>
            <pc:sldMk cId="3256249646" sldId="541"/>
            <ac:grpSpMk id="8" creationId="{631EE9F8-2F73-1D47-5D66-4731CD46E50C}"/>
          </ac:grpSpMkLst>
        </pc:grpChg>
        <pc:grpChg chg="add del mod">
          <ac:chgData name="Wang Lu" userId="0624d27f-1893-4f5c-bf1e-25397e0256ed" providerId="ADAL" clId="{3190D87A-1B20-4C00-842E-4FCBBB202CCF}" dt="2023-05-02T15:03:42.435" v="448" actId="478"/>
          <ac:grpSpMkLst>
            <pc:docMk/>
            <pc:sldMk cId="3256249646" sldId="541"/>
            <ac:grpSpMk id="11" creationId="{8FC1F55E-2C71-8CCE-E2B3-5A99E92F8B42}"/>
          </ac:grpSpMkLst>
        </pc:grpChg>
        <pc:grpChg chg="add mod">
          <ac:chgData name="Wang Lu" userId="0624d27f-1893-4f5c-bf1e-25397e0256ed" providerId="ADAL" clId="{3190D87A-1B20-4C00-842E-4FCBBB202CCF}" dt="2023-05-02T15:07:08.892" v="502" actId="164"/>
          <ac:grpSpMkLst>
            <pc:docMk/>
            <pc:sldMk cId="3256249646" sldId="541"/>
            <ac:grpSpMk id="16" creationId="{602093F6-1EA2-FA85-41EB-65F4EFE57417}"/>
          </ac:grpSpMkLst>
        </pc:grpChg>
        <pc:grpChg chg="add del mod">
          <ac:chgData name="Wang Lu" userId="0624d27f-1893-4f5c-bf1e-25397e0256ed" providerId="ADAL" clId="{3190D87A-1B20-4C00-842E-4FCBBB202CCF}" dt="2023-05-02T15:06:52.870" v="500" actId="478"/>
          <ac:grpSpMkLst>
            <pc:docMk/>
            <pc:sldMk cId="3256249646" sldId="541"/>
            <ac:grpSpMk id="17" creationId="{7242CB21-3946-D000-9495-D2694E42E34E}"/>
          </ac:grpSpMkLst>
        </pc:grpChg>
        <pc:grpChg chg="add del mod">
          <ac:chgData name="Wang Lu" userId="0624d27f-1893-4f5c-bf1e-25397e0256ed" providerId="ADAL" clId="{3190D87A-1B20-4C00-842E-4FCBBB202CCF}" dt="2023-05-06T08:32:55.017" v="9395" actId="1036"/>
          <ac:grpSpMkLst>
            <pc:docMk/>
            <pc:sldMk cId="3256249646" sldId="541"/>
            <ac:grpSpMk id="20" creationId="{1CE1EA99-501E-307F-7F37-4AC2C8123D6A}"/>
          </ac:grpSpMkLst>
        </pc:grpChg>
        <pc:picChg chg="mod topLvl">
          <ac:chgData name="Wang Lu" userId="0624d27f-1893-4f5c-bf1e-25397e0256ed" providerId="ADAL" clId="{3190D87A-1B20-4C00-842E-4FCBBB202CCF}" dt="2023-05-06T08:32:55.017" v="9395" actId="1036"/>
          <ac:picMkLst>
            <pc:docMk/>
            <pc:sldMk cId="3256249646" sldId="541"/>
            <ac:picMk id="6" creationId="{60792557-E6BC-7960-5C82-13523BFD1683}"/>
          </ac:picMkLst>
        </pc:picChg>
        <pc:picChg chg="add del mod">
          <ac:chgData name="Wang Lu" userId="0624d27f-1893-4f5c-bf1e-25397e0256ed" providerId="ADAL" clId="{3190D87A-1B20-4C00-842E-4FCBBB202CCF}" dt="2023-05-06T08:32:41.998" v="9382" actId="478"/>
          <ac:picMkLst>
            <pc:docMk/>
            <pc:sldMk cId="3256249646" sldId="541"/>
            <ac:picMk id="8" creationId="{F66E643B-D88E-0C62-1C11-CDAF81D5ED8E}"/>
          </ac:picMkLst>
        </pc:picChg>
        <pc:picChg chg="mod topLvl">
          <ac:chgData name="Wang Lu" userId="0624d27f-1893-4f5c-bf1e-25397e0256ed" providerId="ADAL" clId="{3190D87A-1B20-4C00-842E-4FCBBB202CCF}" dt="2023-05-06T08:32:55.017" v="9395" actId="1036"/>
          <ac:picMkLst>
            <pc:docMk/>
            <pc:sldMk cId="3256249646" sldId="541"/>
            <ac:picMk id="9" creationId="{CA216C98-51D4-11BB-9FDD-FA4EFFC002CD}"/>
          </ac:picMkLst>
        </pc:picChg>
        <pc:picChg chg="add del mod">
          <ac:chgData name="Wang Lu" userId="0624d27f-1893-4f5c-bf1e-25397e0256ed" providerId="ADAL" clId="{3190D87A-1B20-4C00-842E-4FCBBB202CCF}" dt="2023-05-06T08:32:44.424" v="9383" actId="478"/>
          <ac:picMkLst>
            <pc:docMk/>
            <pc:sldMk cId="3256249646" sldId="541"/>
            <ac:picMk id="10" creationId="{99CA1D4A-BC1D-5EB4-2D0E-7D2538ED80E9}"/>
          </ac:picMkLst>
        </pc:picChg>
        <pc:picChg chg="mod topLvl">
          <ac:chgData name="Wang Lu" userId="0624d27f-1893-4f5c-bf1e-25397e0256ed" providerId="ADAL" clId="{3190D87A-1B20-4C00-842E-4FCBBB202CCF}" dt="2023-05-02T15:07:08.892" v="502" actId="164"/>
          <ac:picMkLst>
            <pc:docMk/>
            <pc:sldMk cId="3256249646" sldId="541"/>
            <ac:picMk id="12" creationId="{E059E73D-7CD0-BF39-2F61-B30C83A88C9C}"/>
          </ac:picMkLst>
        </pc:picChg>
        <pc:picChg chg="add mod">
          <ac:chgData name="Wang Lu" userId="0624d27f-1893-4f5c-bf1e-25397e0256ed" providerId="ADAL" clId="{3190D87A-1B20-4C00-842E-4FCBBB202CCF}" dt="2023-05-02T15:09:29.929" v="544" actId="1076"/>
          <ac:picMkLst>
            <pc:docMk/>
            <pc:sldMk cId="3256249646" sldId="541"/>
            <ac:picMk id="21" creationId="{B42D204C-4116-7591-FA97-D611A029ADDE}"/>
          </ac:picMkLst>
        </pc:picChg>
        <pc:picChg chg="del">
          <ac:chgData name="Wang Lu" userId="0624d27f-1893-4f5c-bf1e-25397e0256ed" providerId="ADAL" clId="{3190D87A-1B20-4C00-842E-4FCBBB202CCF}" dt="2023-05-02T15:02:16.585" v="437" actId="478"/>
          <ac:picMkLst>
            <pc:docMk/>
            <pc:sldMk cId="3256249646" sldId="541"/>
            <ac:picMk id="136" creationId="{9C54DA53-0532-0F55-D089-032F6A530E49}"/>
          </ac:picMkLst>
        </pc:picChg>
        <pc:picChg chg="mod">
          <ac:chgData name="Wang Lu" userId="0624d27f-1893-4f5c-bf1e-25397e0256ed" providerId="ADAL" clId="{3190D87A-1B20-4C00-842E-4FCBBB202CCF}" dt="2023-05-02T15:09:29.929" v="544" actId="1076"/>
          <ac:picMkLst>
            <pc:docMk/>
            <pc:sldMk cId="3256249646" sldId="541"/>
            <ac:picMk id="140" creationId="{26468613-63CB-370F-CB00-0C1DE9E96D4B}"/>
          </ac:picMkLst>
        </pc:picChg>
        <pc:cxnChg chg="add mod">
          <ac:chgData name="Wang Lu" userId="0624d27f-1893-4f5c-bf1e-25397e0256ed" providerId="ADAL" clId="{3190D87A-1B20-4C00-842E-4FCBBB202CCF}" dt="2023-05-02T15:06:27.404" v="489" actId="164"/>
          <ac:cxnSpMkLst>
            <pc:docMk/>
            <pc:sldMk cId="3256249646" sldId="541"/>
            <ac:cxnSpMk id="14" creationId="{E8948A86-DC74-9ABB-B540-AF3E87B68CF4}"/>
          </ac:cxnSpMkLst>
        </pc:cxnChg>
        <pc:cxnChg chg="mod">
          <ac:chgData name="Wang Lu" userId="0624d27f-1893-4f5c-bf1e-25397e0256ed" providerId="ADAL" clId="{3190D87A-1B20-4C00-842E-4FCBBB202CCF}" dt="2023-05-02T15:06:41.705" v="498"/>
          <ac:cxnSpMkLst>
            <pc:docMk/>
            <pc:sldMk cId="3256249646" sldId="541"/>
            <ac:cxnSpMk id="18" creationId="{46347C30-912D-3C79-017F-96CF6DAFE337}"/>
          </ac:cxnSpMkLst>
        </pc:cxnChg>
      </pc:sldChg>
      <pc:sldChg chg="addSp modSp new del mod ord">
        <pc:chgData name="Wang Lu" userId="0624d27f-1893-4f5c-bf1e-25397e0256ed" providerId="ADAL" clId="{3190D87A-1B20-4C00-842E-4FCBBB202CCF}" dt="2023-05-05T00:10:24.783" v="2501" actId="47"/>
        <pc:sldMkLst>
          <pc:docMk/>
          <pc:sldMk cId="1568658330" sldId="542"/>
        </pc:sldMkLst>
        <pc:spChg chg="add mod">
          <ac:chgData name="Wang Lu" userId="0624d27f-1893-4f5c-bf1e-25397e0256ed" providerId="ADAL" clId="{3190D87A-1B20-4C00-842E-4FCBBB202CCF}" dt="2023-05-02T15:19:59.603" v="795" actId="1076"/>
          <ac:spMkLst>
            <pc:docMk/>
            <pc:sldMk cId="1568658330" sldId="542"/>
            <ac:spMk id="3" creationId="{8D175353-96CA-6FA6-3338-3478F0115F73}"/>
          </ac:spMkLst>
        </pc:spChg>
      </pc:sldChg>
      <pc:sldChg chg="modSp add del mod">
        <pc:chgData name="Wang Lu" userId="0624d27f-1893-4f5c-bf1e-25397e0256ed" providerId="ADAL" clId="{3190D87A-1B20-4C00-842E-4FCBBB202CCF}" dt="2023-05-05T00:10:59.591" v="2507" actId="47"/>
        <pc:sldMkLst>
          <pc:docMk/>
          <pc:sldMk cId="3536545758" sldId="543"/>
        </pc:sldMkLst>
        <pc:spChg chg="mod">
          <ac:chgData name="Wang Lu" userId="0624d27f-1893-4f5c-bf1e-25397e0256ed" providerId="ADAL" clId="{3190D87A-1B20-4C00-842E-4FCBBB202CCF}" dt="2023-05-02T15:19:42.134" v="793" actId="1076"/>
          <ac:spMkLst>
            <pc:docMk/>
            <pc:sldMk cId="3536545758" sldId="543"/>
            <ac:spMk id="3" creationId="{8D175353-96CA-6FA6-3338-3478F0115F73}"/>
          </ac:spMkLst>
        </pc:spChg>
      </pc:sldChg>
      <pc:sldChg chg="add del">
        <pc:chgData name="Wang Lu" userId="0624d27f-1893-4f5c-bf1e-25397e0256ed" providerId="ADAL" clId="{3190D87A-1B20-4C00-842E-4FCBBB202CCF}" dt="2023-05-02T15:15:19.756" v="622" actId="47"/>
        <pc:sldMkLst>
          <pc:docMk/>
          <pc:sldMk cId="437762896" sldId="544"/>
        </pc:sldMkLst>
      </pc:sldChg>
      <pc:sldChg chg="modSp add del mod ord">
        <pc:chgData name="Wang Lu" userId="0624d27f-1893-4f5c-bf1e-25397e0256ed" providerId="ADAL" clId="{3190D87A-1B20-4C00-842E-4FCBBB202CCF}" dt="2023-05-05T00:10:08.056" v="2497" actId="47"/>
        <pc:sldMkLst>
          <pc:docMk/>
          <pc:sldMk cId="2194312864" sldId="545"/>
        </pc:sldMkLst>
        <pc:spChg chg="mod">
          <ac:chgData name="Wang Lu" userId="0624d27f-1893-4f5c-bf1e-25397e0256ed" providerId="ADAL" clId="{3190D87A-1B20-4C00-842E-4FCBBB202CCF}" dt="2023-05-02T15:20:16.151" v="796" actId="1076"/>
          <ac:spMkLst>
            <pc:docMk/>
            <pc:sldMk cId="2194312864" sldId="545"/>
            <ac:spMk id="3" creationId="{8D175353-96CA-6FA6-3338-3478F0115F73}"/>
          </ac:spMkLst>
        </pc:spChg>
      </pc:sldChg>
      <pc:sldChg chg="modSp add del mod ord">
        <pc:chgData name="Wang Lu" userId="0624d27f-1893-4f5c-bf1e-25397e0256ed" providerId="ADAL" clId="{3190D87A-1B20-4C00-842E-4FCBBB202CCF}" dt="2023-05-05T00:10:40.297" v="2502" actId="47"/>
        <pc:sldMkLst>
          <pc:docMk/>
          <pc:sldMk cId="2059558778" sldId="546"/>
        </pc:sldMkLst>
        <pc:spChg chg="mod">
          <ac:chgData name="Wang Lu" userId="0624d27f-1893-4f5c-bf1e-25397e0256ed" providerId="ADAL" clId="{3190D87A-1B20-4C00-842E-4FCBBB202CCF}" dt="2023-05-02T15:19:52.975" v="794" actId="1076"/>
          <ac:spMkLst>
            <pc:docMk/>
            <pc:sldMk cId="2059558778" sldId="546"/>
            <ac:spMk id="3" creationId="{8D175353-96CA-6FA6-3338-3478F0115F73}"/>
          </ac:spMkLst>
        </pc:spChg>
      </pc:sldChg>
      <pc:sldChg chg="addSp delSp modSp mod delAnim modAnim modNotesTx">
        <pc:chgData name="Wang Lu" userId="0624d27f-1893-4f5c-bf1e-25397e0256ed" providerId="ADAL" clId="{3190D87A-1B20-4C00-842E-4FCBBB202CCF}" dt="2023-05-05T08:30:46.031" v="4921" actId="20577"/>
        <pc:sldMkLst>
          <pc:docMk/>
          <pc:sldMk cId="2000378734" sldId="549"/>
        </pc:sldMkLst>
        <pc:spChg chg="mod">
          <ac:chgData name="Wang Lu" userId="0624d27f-1893-4f5c-bf1e-25397e0256ed" providerId="ADAL" clId="{3190D87A-1B20-4C00-842E-4FCBBB202CCF}" dt="2023-05-04T14:17:48.984" v="1025" actId="14100"/>
          <ac:spMkLst>
            <pc:docMk/>
            <pc:sldMk cId="2000378734" sldId="549"/>
            <ac:spMk id="10" creationId="{60E915CD-0950-E169-A0B0-B74493C28189}"/>
          </ac:spMkLst>
        </pc:spChg>
        <pc:spChg chg="mod">
          <ac:chgData name="Wang Lu" userId="0624d27f-1893-4f5c-bf1e-25397e0256ed" providerId="ADAL" clId="{3190D87A-1B20-4C00-842E-4FCBBB202CCF}" dt="2023-05-04T14:17:40.025" v="1022" actId="1076"/>
          <ac:spMkLst>
            <pc:docMk/>
            <pc:sldMk cId="2000378734" sldId="549"/>
            <ac:spMk id="11" creationId="{3B013331-318A-EF46-BEB7-B118D74A9183}"/>
          </ac:spMkLst>
        </pc:spChg>
        <pc:spChg chg="mod">
          <ac:chgData name="Wang Lu" userId="0624d27f-1893-4f5c-bf1e-25397e0256ed" providerId="ADAL" clId="{3190D87A-1B20-4C00-842E-4FCBBB202CCF}" dt="2023-05-04T14:16:27.577" v="1018" actId="164"/>
          <ac:spMkLst>
            <pc:docMk/>
            <pc:sldMk cId="2000378734" sldId="549"/>
            <ac:spMk id="12" creationId="{70E30CA6-313B-A3C2-1D4C-3B0CB3DE939E}"/>
          </ac:spMkLst>
        </pc:spChg>
        <pc:spChg chg="mod">
          <ac:chgData name="Wang Lu" userId="0624d27f-1893-4f5c-bf1e-25397e0256ed" providerId="ADAL" clId="{3190D87A-1B20-4C00-842E-4FCBBB202CCF}" dt="2023-05-04T14:16:27.577" v="1018" actId="164"/>
          <ac:spMkLst>
            <pc:docMk/>
            <pc:sldMk cId="2000378734" sldId="549"/>
            <ac:spMk id="13" creationId="{3C89A6E0-939A-5F47-0F00-3B89558E160F}"/>
          </ac:spMkLst>
        </pc:spChg>
        <pc:grpChg chg="add mod">
          <ac:chgData name="Wang Lu" userId="0624d27f-1893-4f5c-bf1e-25397e0256ed" providerId="ADAL" clId="{3190D87A-1B20-4C00-842E-4FCBBB202CCF}" dt="2023-05-04T14:17:36.902" v="1021" actId="14100"/>
          <ac:grpSpMkLst>
            <pc:docMk/>
            <pc:sldMk cId="2000378734" sldId="549"/>
            <ac:grpSpMk id="22" creationId="{A5D0D629-D5CA-2CC2-F027-3BDABBBE0D1E}"/>
          </ac:grpSpMkLst>
        </pc:grpChg>
        <pc:grpChg chg="add mod">
          <ac:chgData name="Wang Lu" userId="0624d27f-1893-4f5c-bf1e-25397e0256ed" providerId="ADAL" clId="{3190D87A-1B20-4C00-842E-4FCBBB202CCF}" dt="2023-05-04T14:17:53.881" v="1026" actId="14100"/>
          <ac:grpSpMkLst>
            <pc:docMk/>
            <pc:sldMk cId="2000378734" sldId="549"/>
            <ac:grpSpMk id="23" creationId="{09721521-4BB3-E815-23C4-88F36A0894D7}"/>
          </ac:grpSpMkLst>
        </pc:grpChg>
        <pc:picChg chg="del">
          <ac:chgData name="Wang Lu" userId="0624d27f-1893-4f5c-bf1e-25397e0256ed" providerId="ADAL" clId="{3190D87A-1B20-4C00-842E-4FCBBB202CCF}" dt="2023-05-04T14:15:31.593" v="993" actId="478"/>
          <ac:picMkLst>
            <pc:docMk/>
            <pc:sldMk cId="2000378734" sldId="549"/>
            <ac:picMk id="6" creationId="{0869267E-2DA3-2146-CAA5-934E458568FE}"/>
          </ac:picMkLst>
        </pc:picChg>
        <pc:picChg chg="del">
          <ac:chgData name="Wang Lu" userId="0624d27f-1893-4f5c-bf1e-25397e0256ed" providerId="ADAL" clId="{3190D87A-1B20-4C00-842E-4FCBBB202CCF}" dt="2023-05-04T14:15:32.277" v="994" actId="478"/>
          <ac:picMkLst>
            <pc:docMk/>
            <pc:sldMk cId="2000378734" sldId="549"/>
            <ac:picMk id="7" creationId="{3D06F90E-9A9C-9E7E-B33E-4A46E2BB4042}"/>
          </ac:picMkLst>
        </pc:picChg>
        <pc:picChg chg="del">
          <ac:chgData name="Wang Lu" userId="0624d27f-1893-4f5c-bf1e-25397e0256ed" providerId="ADAL" clId="{3190D87A-1B20-4C00-842E-4FCBBB202CCF}" dt="2023-05-04T14:13:58.245" v="972" actId="478"/>
          <ac:picMkLst>
            <pc:docMk/>
            <pc:sldMk cId="2000378734" sldId="549"/>
            <ac:picMk id="8" creationId="{84DE75B1-B12F-E3A6-5149-9EA1A93A53EF}"/>
          </ac:picMkLst>
        </pc:picChg>
        <pc:picChg chg="del">
          <ac:chgData name="Wang Lu" userId="0624d27f-1893-4f5c-bf1e-25397e0256ed" providerId="ADAL" clId="{3190D87A-1B20-4C00-842E-4FCBBB202CCF}" dt="2023-05-04T14:13:59.033" v="973" actId="478"/>
          <ac:picMkLst>
            <pc:docMk/>
            <pc:sldMk cId="2000378734" sldId="549"/>
            <ac:picMk id="9" creationId="{991F3566-3F2A-C56D-2BF7-ECDC582FA32F}"/>
          </ac:picMkLst>
        </pc:picChg>
        <pc:picChg chg="add mod">
          <ac:chgData name="Wang Lu" userId="0624d27f-1893-4f5c-bf1e-25397e0256ed" providerId="ADAL" clId="{3190D87A-1B20-4C00-842E-4FCBBB202CCF}" dt="2023-05-04T14:16:27.577" v="1018" actId="164"/>
          <ac:picMkLst>
            <pc:docMk/>
            <pc:sldMk cId="2000378734" sldId="549"/>
            <ac:picMk id="15" creationId="{B0ACD50D-C04D-4C02-CA36-4D2C3881C1ED}"/>
          </ac:picMkLst>
        </pc:picChg>
        <pc:picChg chg="add mod modCrop">
          <ac:chgData name="Wang Lu" userId="0624d27f-1893-4f5c-bf1e-25397e0256ed" providerId="ADAL" clId="{3190D87A-1B20-4C00-842E-4FCBBB202CCF}" dt="2023-05-04T14:16:27.577" v="1018" actId="164"/>
          <ac:picMkLst>
            <pc:docMk/>
            <pc:sldMk cId="2000378734" sldId="549"/>
            <ac:picMk id="17" creationId="{2EB7ED14-E023-731C-6576-3BC59A940928}"/>
          </ac:picMkLst>
        </pc:picChg>
        <pc:picChg chg="add mod ord">
          <ac:chgData name="Wang Lu" userId="0624d27f-1893-4f5c-bf1e-25397e0256ed" providerId="ADAL" clId="{3190D87A-1B20-4C00-842E-4FCBBB202CCF}" dt="2023-05-04T14:16:17.327" v="1017" actId="164"/>
          <ac:picMkLst>
            <pc:docMk/>
            <pc:sldMk cId="2000378734" sldId="549"/>
            <ac:picMk id="19" creationId="{B6C3B106-6323-90AB-8B29-81939D0A2DD9}"/>
          </ac:picMkLst>
        </pc:picChg>
        <pc:picChg chg="add mod">
          <ac:chgData name="Wang Lu" userId="0624d27f-1893-4f5c-bf1e-25397e0256ed" providerId="ADAL" clId="{3190D87A-1B20-4C00-842E-4FCBBB202CCF}" dt="2023-05-04T14:17:59.967" v="1028" actId="1076"/>
          <ac:picMkLst>
            <pc:docMk/>
            <pc:sldMk cId="2000378734" sldId="549"/>
            <ac:picMk id="21" creationId="{554015F3-67DE-0858-F375-979E5196989C}"/>
          </ac:picMkLst>
        </pc:picChg>
      </pc:sldChg>
      <pc:sldChg chg="delSp modSp del mod">
        <pc:chgData name="Wang Lu" userId="0624d27f-1893-4f5c-bf1e-25397e0256ed" providerId="ADAL" clId="{3190D87A-1B20-4C00-842E-4FCBBB202CCF}" dt="2023-05-06T07:21:39.887" v="8031" actId="47"/>
        <pc:sldMkLst>
          <pc:docMk/>
          <pc:sldMk cId="999482402" sldId="550"/>
        </pc:sldMkLst>
        <pc:spChg chg="mod">
          <ac:chgData name="Wang Lu" userId="0624d27f-1893-4f5c-bf1e-25397e0256ed" providerId="ADAL" clId="{3190D87A-1B20-4C00-842E-4FCBBB202CCF}" dt="2023-05-06T07:15:26.157" v="7777" actId="21"/>
          <ac:spMkLst>
            <pc:docMk/>
            <pc:sldMk cId="999482402" sldId="550"/>
            <ac:spMk id="2" creationId="{76B1B597-FDA6-93F0-8170-737C6F11B4CC}"/>
          </ac:spMkLst>
        </pc:spChg>
        <pc:spChg chg="mod">
          <ac:chgData name="Wang Lu" userId="0624d27f-1893-4f5c-bf1e-25397e0256ed" providerId="ADAL" clId="{3190D87A-1B20-4C00-842E-4FCBBB202CCF}" dt="2023-05-05T00:20:35.345" v="2593" actId="20577"/>
          <ac:spMkLst>
            <pc:docMk/>
            <pc:sldMk cId="999482402" sldId="550"/>
            <ac:spMk id="3" creationId="{DAAF6585-E301-E534-BA91-27DA63CFF967}"/>
          </ac:spMkLst>
        </pc:spChg>
        <pc:grpChg chg="del">
          <ac:chgData name="Wang Lu" userId="0624d27f-1893-4f5c-bf1e-25397e0256ed" providerId="ADAL" clId="{3190D87A-1B20-4C00-842E-4FCBBB202CCF}" dt="2023-05-06T07:04:20.224" v="7572" actId="21"/>
          <ac:grpSpMkLst>
            <pc:docMk/>
            <pc:sldMk cId="999482402" sldId="550"/>
            <ac:grpSpMk id="55" creationId="{451AF49C-34CC-2B48-0DFA-FC31D1BACEF1}"/>
          </ac:grpSpMkLst>
        </pc:grpChg>
      </pc:sldChg>
      <pc:sldChg chg="addSp delSp modSp mod modNotesTx">
        <pc:chgData name="Wang Lu" userId="0624d27f-1893-4f5c-bf1e-25397e0256ed" providerId="ADAL" clId="{3190D87A-1B20-4C00-842E-4FCBBB202CCF}" dt="2023-05-06T08:33:28.323" v="9408"/>
        <pc:sldMkLst>
          <pc:docMk/>
          <pc:sldMk cId="1310534056" sldId="552"/>
        </pc:sldMkLst>
        <pc:spChg chg="mod">
          <ac:chgData name="Wang Lu" userId="0624d27f-1893-4f5c-bf1e-25397e0256ed" providerId="ADAL" clId="{3190D87A-1B20-4C00-842E-4FCBBB202CCF}" dt="2023-05-06T08:33:28.323" v="9408"/>
          <ac:spMkLst>
            <pc:docMk/>
            <pc:sldMk cId="1310534056" sldId="552"/>
            <ac:spMk id="19" creationId="{58AF6E1A-70AB-C84D-3607-643EEEEB9E34}"/>
          </ac:spMkLst>
        </pc:spChg>
        <pc:spChg chg="add mod">
          <ac:chgData name="Wang Lu" userId="0624d27f-1893-4f5c-bf1e-25397e0256ed" providerId="ADAL" clId="{3190D87A-1B20-4C00-842E-4FCBBB202CCF}" dt="2023-05-06T08:33:28.323" v="9408"/>
          <ac:spMkLst>
            <pc:docMk/>
            <pc:sldMk cId="1310534056" sldId="552"/>
            <ac:spMk id="21" creationId="{13AF360C-9334-CFB8-1D92-4CEAB127D754}"/>
          </ac:spMkLst>
        </pc:spChg>
        <pc:grpChg chg="add mod">
          <ac:chgData name="Wang Lu" userId="0624d27f-1893-4f5c-bf1e-25397e0256ed" providerId="ADAL" clId="{3190D87A-1B20-4C00-842E-4FCBBB202CCF}" dt="2023-05-06T08:33:28.323" v="9408"/>
          <ac:grpSpMkLst>
            <pc:docMk/>
            <pc:sldMk cId="1310534056" sldId="552"/>
            <ac:grpSpMk id="11" creationId="{7CD84A98-BF21-903D-CCC7-DDA293BA394B}"/>
          </ac:grpSpMkLst>
        </pc:grpChg>
        <pc:grpChg chg="mod">
          <ac:chgData name="Wang Lu" userId="0624d27f-1893-4f5c-bf1e-25397e0256ed" providerId="ADAL" clId="{3190D87A-1B20-4C00-842E-4FCBBB202CCF}" dt="2023-05-06T08:33:28.323" v="9408"/>
          <ac:grpSpMkLst>
            <pc:docMk/>
            <pc:sldMk cId="1310534056" sldId="552"/>
            <ac:grpSpMk id="17" creationId="{E9C0203C-7AF8-836B-67C4-81501BE0EC20}"/>
          </ac:grpSpMkLst>
        </pc:grpChg>
        <pc:grpChg chg="del">
          <ac:chgData name="Wang Lu" userId="0624d27f-1893-4f5c-bf1e-25397e0256ed" providerId="ADAL" clId="{3190D87A-1B20-4C00-842E-4FCBBB202CCF}" dt="2023-05-06T08:33:26.948" v="9407" actId="478"/>
          <ac:grpSpMkLst>
            <pc:docMk/>
            <pc:sldMk cId="1310534056" sldId="552"/>
            <ac:grpSpMk id="20" creationId="{1CE1EA99-501E-307F-7F37-4AC2C8123D6A}"/>
          </ac:grpSpMkLst>
        </pc:grpChg>
        <pc:picChg chg="add del">
          <ac:chgData name="Wang Lu" userId="0624d27f-1893-4f5c-bf1e-25397e0256ed" providerId="ADAL" clId="{3190D87A-1B20-4C00-842E-4FCBBB202CCF}" dt="2023-05-06T08:33:26.948" v="9407" actId="478"/>
          <ac:picMkLst>
            <pc:docMk/>
            <pc:sldMk cId="1310534056" sldId="552"/>
            <ac:picMk id="6" creationId="{60792557-E6BC-7960-5C82-13523BFD1683}"/>
          </ac:picMkLst>
        </pc:picChg>
        <pc:picChg chg="add mod">
          <ac:chgData name="Wang Lu" userId="0624d27f-1893-4f5c-bf1e-25397e0256ed" providerId="ADAL" clId="{3190D87A-1B20-4C00-842E-4FCBBB202CCF}" dt="2023-05-06T08:33:28.323" v="9408"/>
          <ac:picMkLst>
            <pc:docMk/>
            <pc:sldMk cId="1310534056" sldId="552"/>
            <ac:picMk id="8" creationId="{8B00C9FC-9020-2BD9-2DC0-801C86B24B8F}"/>
          </ac:picMkLst>
        </pc:picChg>
        <pc:picChg chg="del">
          <ac:chgData name="Wang Lu" userId="0624d27f-1893-4f5c-bf1e-25397e0256ed" providerId="ADAL" clId="{3190D87A-1B20-4C00-842E-4FCBBB202CCF}" dt="2023-05-06T08:33:26.948" v="9407" actId="478"/>
          <ac:picMkLst>
            <pc:docMk/>
            <pc:sldMk cId="1310534056" sldId="552"/>
            <ac:picMk id="9" creationId="{CA216C98-51D4-11BB-9FDD-FA4EFFC002CD}"/>
          </ac:picMkLst>
        </pc:picChg>
        <pc:picChg chg="add mod">
          <ac:chgData name="Wang Lu" userId="0624d27f-1893-4f5c-bf1e-25397e0256ed" providerId="ADAL" clId="{3190D87A-1B20-4C00-842E-4FCBBB202CCF}" dt="2023-05-06T08:33:28.323" v="9408"/>
          <ac:picMkLst>
            <pc:docMk/>
            <pc:sldMk cId="1310534056" sldId="552"/>
            <ac:picMk id="10" creationId="{3ABA9DBB-E90C-A93F-5E3A-D55FFB35524B}"/>
          </ac:picMkLst>
        </pc:picChg>
        <pc:picChg chg="mod">
          <ac:chgData name="Wang Lu" userId="0624d27f-1893-4f5c-bf1e-25397e0256ed" providerId="ADAL" clId="{3190D87A-1B20-4C00-842E-4FCBBB202CCF}" dt="2023-05-06T08:33:28.323" v="9408"/>
          <ac:picMkLst>
            <pc:docMk/>
            <pc:sldMk cId="1310534056" sldId="552"/>
            <ac:picMk id="13" creationId="{E1C6AA11-18B4-BEE0-FCFE-53A6314285D3}"/>
          </ac:picMkLst>
        </pc:picChg>
        <pc:cxnChg chg="mod">
          <ac:chgData name="Wang Lu" userId="0624d27f-1893-4f5c-bf1e-25397e0256ed" providerId="ADAL" clId="{3190D87A-1B20-4C00-842E-4FCBBB202CCF}" dt="2023-05-06T08:33:28.323" v="9408"/>
          <ac:cxnSpMkLst>
            <pc:docMk/>
            <pc:sldMk cId="1310534056" sldId="552"/>
            <ac:cxnSpMk id="18" creationId="{359777B0-DF82-D934-0F2E-E2B9F72BA595}"/>
          </ac:cxnSpMkLst>
        </pc:cxnChg>
      </pc:sldChg>
      <pc:sldChg chg="add">
        <pc:chgData name="Wang Lu" userId="0624d27f-1893-4f5c-bf1e-25397e0256ed" providerId="ADAL" clId="{3190D87A-1B20-4C00-842E-4FCBBB202CCF}" dt="2023-05-04T13:59:27.378" v="962"/>
        <pc:sldMkLst>
          <pc:docMk/>
          <pc:sldMk cId="627663332" sldId="553"/>
        </pc:sldMkLst>
      </pc:sldChg>
      <pc:sldChg chg="del">
        <pc:chgData name="Wang Lu" userId="0624d27f-1893-4f5c-bf1e-25397e0256ed" providerId="ADAL" clId="{3190D87A-1B20-4C00-842E-4FCBBB202CCF}" dt="2023-05-04T13:59:22.577" v="961" actId="2696"/>
        <pc:sldMkLst>
          <pc:docMk/>
          <pc:sldMk cId="3520806757" sldId="553"/>
        </pc:sldMkLst>
      </pc:sldChg>
      <pc:sldChg chg="del">
        <pc:chgData name="Wang Lu" userId="0624d27f-1893-4f5c-bf1e-25397e0256ed" providerId="ADAL" clId="{3190D87A-1B20-4C00-842E-4FCBBB202CCF}" dt="2023-05-04T13:59:22.577" v="961" actId="2696"/>
        <pc:sldMkLst>
          <pc:docMk/>
          <pc:sldMk cId="1262437069" sldId="554"/>
        </pc:sldMkLst>
      </pc:sldChg>
      <pc:sldChg chg="add">
        <pc:chgData name="Wang Lu" userId="0624d27f-1893-4f5c-bf1e-25397e0256ed" providerId="ADAL" clId="{3190D87A-1B20-4C00-842E-4FCBBB202CCF}" dt="2023-05-04T13:59:27.378" v="962"/>
        <pc:sldMkLst>
          <pc:docMk/>
          <pc:sldMk cId="3802453851" sldId="554"/>
        </pc:sldMkLst>
      </pc:sldChg>
      <pc:sldChg chg="del">
        <pc:chgData name="Wang Lu" userId="0624d27f-1893-4f5c-bf1e-25397e0256ed" providerId="ADAL" clId="{3190D87A-1B20-4C00-842E-4FCBBB202CCF}" dt="2023-05-04T13:59:22.577" v="961" actId="2696"/>
        <pc:sldMkLst>
          <pc:docMk/>
          <pc:sldMk cId="859045302" sldId="555"/>
        </pc:sldMkLst>
      </pc:sldChg>
      <pc:sldChg chg="add">
        <pc:chgData name="Wang Lu" userId="0624d27f-1893-4f5c-bf1e-25397e0256ed" providerId="ADAL" clId="{3190D87A-1B20-4C00-842E-4FCBBB202CCF}" dt="2023-05-04T13:59:27.378" v="962"/>
        <pc:sldMkLst>
          <pc:docMk/>
          <pc:sldMk cId="888584075" sldId="555"/>
        </pc:sldMkLst>
      </pc:sldChg>
      <pc:sldChg chg="addSp delSp modSp new del mod">
        <pc:chgData name="Wang Lu" userId="0624d27f-1893-4f5c-bf1e-25397e0256ed" providerId="ADAL" clId="{3190D87A-1B20-4C00-842E-4FCBBB202CCF}" dt="2023-05-05T00:20:11.176" v="2587" actId="47"/>
        <pc:sldMkLst>
          <pc:docMk/>
          <pc:sldMk cId="1892118460" sldId="556"/>
        </pc:sldMkLst>
        <pc:spChg chg="add del">
          <ac:chgData name="Wang Lu" userId="0624d27f-1893-4f5c-bf1e-25397e0256ed" providerId="ADAL" clId="{3190D87A-1B20-4C00-842E-4FCBBB202CCF}" dt="2023-05-05T00:18:29.642" v="2523" actId="478"/>
          <ac:spMkLst>
            <pc:docMk/>
            <pc:sldMk cId="1892118460" sldId="556"/>
            <ac:spMk id="2" creationId="{0AA82F70-33FD-D2BF-8506-69505475EB33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15" creationId="{90598A91-C35F-5450-870A-7E52C6BF1687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16" creationId="{D442E524-6C37-E3DD-C6C6-2F24600D1C46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18" creationId="{483A0EEC-235C-96E5-0CA0-1C8857DC51BF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0" creationId="{13132E67-4C7C-8EC9-1AC8-5393D6C8FDC6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1" creationId="{D85508BF-96E4-3901-B035-94B809C09DD2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3" creationId="{3DCB0EDB-A65E-4129-D627-CAB86D7D06F3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5" creationId="{8606B7BB-413A-D63D-3ACB-364638FF1675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6" creationId="{2832EE7E-1D6F-339D-FDD0-9BC1EA1715CA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28" creationId="{B1B9BFDB-D125-16D4-062F-D00E1C3776C0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0" creationId="{43137CF4-0EA5-F66D-BA4F-3A77422F8164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1" creationId="{D58D4575-0FDD-7D7C-03F0-8098952D019D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3" creationId="{FEA7CD44-0CD5-9F8F-0E1C-48C7E7A14E22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5" creationId="{45156C24-7DD1-8208-9C53-41EAC186D6C6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7" creationId="{C0F83163-BE94-8FB2-933F-92D5E2389890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39" creationId="{66DDD9A9-C241-3FC0-FCA4-52724E89FAC7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0" creationId="{814616E3-CA12-715D-11A3-6770A383EA5F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2" creationId="{16183776-CAF4-E7C1-D2B4-A5F1841C87AD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3" creationId="{3EFAB79D-E5CB-5B21-571A-A2C92C5F224D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6" creationId="{6AA68EE1-159C-4C68-4F44-6C94639D3E35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8" creationId="{C46498B4-AD8D-BBBD-B604-7623AA49DA03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49" creationId="{174C4A7D-A02B-3427-9AA8-C13CA6C6BAC8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51" creationId="{524EBF28-4107-2266-118C-EB2835AACAA7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52" creationId="{44CB8D32-9FED-39EC-C508-5CB9CD3B3FD9}"/>
          </ac:spMkLst>
        </pc:spChg>
        <pc:spChg chg="mod">
          <ac:chgData name="Wang Lu" userId="0624d27f-1893-4f5c-bf1e-25397e0256ed" providerId="ADAL" clId="{3190D87A-1B20-4C00-842E-4FCBBB202CCF}" dt="2023-05-05T00:18:15.424" v="2513"/>
          <ac:spMkLst>
            <pc:docMk/>
            <pc:sldMk cId="1892118460" sldId="556"/>
            <ac:spMk id="53" creationId="{60EA188C-CEA9-C4D6-ECD5-CD36C7C9F560}"/>
          </ac:spMkLst>
        </pc:spChg>
        <pc:grpChg chg="add del mod">
          <ac:chgData name="Wang Lu" userId="0624d27f-1893-4f5c-bf1e-25397e0256ed" providerId="ADAL" clId="{3190D87A-1B20-4C00-842E-4FCBBB202CCF}" dt="2023-05-05T00:18:29.167" v="2522"/>
          <ac:grpSpMkLst>
            <pc:docMk/>
            <pc:sldMk cId="1892118460" sldId="556"/>
            <ac:grpSpMk id="7" creationId="{5388AD7E-8F95-990A-3052-765C33017C2A}"/>
          </ac:grpSpMkLst>
        </pc:grpChg>
        <pc:grpChg chg="mod">
          <ac:chgData name="Wang Lu" userId="0624d27f-1893-4f5c-bf1e-25397e0256ed" providerId="ADAL" clId="{3190D87A-1B20-4C00-842E-4FCBBB202CCF}" dt="2023-05-05T00:18:15.424" v="2513"/>
          <ac:grpSpMkLst>
            <pc:docMk/>
            <pc:sldMk cId="1892118460" sldId="556"/>
            <ac:grpSpMk id="9" creationId="{0E65580A-EAED-A205-B83F-8C208109B25C}"/>
          </ac:grpSpMkLst>
        </pc:grpChg>
        <pc:grpChg chg="mod">
          <ac:chgData name="Wang Lu" userId="0624d27f-1893-4f5c-bf1e-25397e0256ed" providerId="ADAL" clId="{3190D87A-1B20-4C00-842E-4FCBBB202CCF}" dt="2023-05-05T00:18:15.424" v="2513"/>
          <ac:grpSpMkLst>
            <pc:docMk/>
            <pc:sldMk cId="1892118460" sldId="556"/>
            <ac:grpSpMk id="10" creationId="{1213CF6F-3A29-429D-960D-39829A59389D}"/>
          </ac:grpSpMkLst>
        </pc:grpChg>
        <pc:grpChg chg="mod">
          <ac:chgData name="Wang Lu" userId="0624d27f-1893-4f5c-bf1e-25397e0256ed" providerId="ADAL" clId="{3190D87A-1B20-4C00-842E-4FCBBB202CCF}" dt="2023-05-05T00:18:15.424" v="2513"/>
          <ac:grpSpMkLst>
            <pc:docMk/>
            <pc:sldMk cId="1892118460" sldId="556"/>
            <ac:grpSpMk id="11" creationId="{3D2861E8-39F6-F242-A7A2-1C02244D70F4}"/>
          </ac:grpSpMkLst>
        </pc:grpChg>
        <pc:grpChg chg="mod">
          <ac:chgData name="Wang Lu" userId="0624d27f-1893-4f5c-bf1e-25397e0256ed" providerId="ADAL" clId="{3190D87A-1B20-4C00-842E-4FCBBB202CCF}" dt="2023-05-05T00:18:15.424" v="2513"/>
          <ac:grpSpMkLst>
            <pc:docMk/>
            <pc:sldMk cId="1892118460" sldId="556"/>
            <ac:grpSpMk id="12" creationId="{9B910C67-BE60-CAE2-7F5A-994777576840}"/>
          </ac:grpSpMkLst>
        </pc:grp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8" creationId="{1DE9A791-3B4D-89CD-5B54-59871A73B789}"/>
          </ac:picMkLst>
        </pc:pic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13" creationId="{ECC99090-39C1-F462-E8F0-4218A38C0C8E}"/>
          </ac:picMkLst>
        </pc:pic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14" creationId="{25C32D1E-4B70-C806-629D-0069415D13B9}"/>
          </ac:picMkLst>
        </pc:pic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24" creationId="{119958B6-50D6-3E12-590D-E3B0BF21CD91}"/>
          </ac:picMkLst>
        </pc:pic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34" creationId="{8430E4E9-8C90-841E-5D48-C2B4137FADDF}"/>
          </ac:picMkLst>
        </pc:picChg>
        <pc:picChg chg="mod">
          <ac:chgData name="Wang Lu" userId="0624d27f-1893-4f5c-bf1e-25397e0256ed" providerId="ADAL" clId="{3190D87A-1B20-4C00-842E-4FCBBB202CCF}" dt="2023-05-05T00:18:15.424" v="2513"/>
          <ac:picMkLst>
            <pc:docMk/>
            <pc:sldMk cId="1892118460" sldId="556"/>
            <ac:picMk id="44" creationId="{3B835F83-54FE-5E5C-0D4C-F15CC2548907}"/>
          </ac:picMkLst>
        </pc:pic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17" creationId="{1E5B483B-AA18-0227-EDD6-866B651377ED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19" creationId="{8AA81CB4-C877-4FC8-9A13-D8C0730AC31C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22" creationId="{F2D3E74C-BF75-6760-D730-4A409C64354A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27" creationId="{9A909472-DB20-8EB4-0A62-01A9265B531F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29" creationId="{93C78019-ADDB-889A-2770-4FDEB0C2F62F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32" creationId="{A63B3078-4BFA-46A5-97B7-502135371B60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36" creationId="{6563D111-F02E-80FA-EE9F-A468B4B2A045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38" creationId="{B92372E7-8CA9-5AB3-1B2A-0FA546FA7C2F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41" creationId="{C5CDAA3D-AA0F-CEDB-2A53-7F685C44DD40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45" creationId="{29CBB551-81CE-4A71-942A-FE6D4F6912D3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47" creationId="{1A22596E-A8ED-CC94-C157-7669AC587CE3}"/>
          </ac:cxnSpMkLst>
        </pc:cxnChg>
        <pc:cxnChg chg="mod">
          <ac:chgData name="Wang Lu" userId="0624d27f-1893-4f5c-bf1e-25397e0256ed" providerId="ADAL" clId="{3190D87A-1B20-4C00-842E-4FCBBB202CCF}" dt="2023-05-05T00:18:15.424" v="2513"/>
          <ac:cxnSpMkLst>
            <pc:docMk/>
            <pc:sldMk cId="1892118460" sldId="556"/>
            <ac:cxnSpMk id="50" creationId="{C7FEC432-F231-730B-C4C7-F91F0609DCFB}"/>
          </ac:cxnSpMkLst>
        </pc:cxnChg>
      </pc:sldChg>
      <pc:sldChg chg="addSp delSp modSp new mod ord modAnim modNotesTx">
        <pc:chgData name="Wang Lu" userId="0624d27f-1893-4f5c-bf1e-25397e0256ed" providerId="ADAL" clId="{3190D87A-1B20-4C00-842E-4FCBBB202CCF}" dt="2023-05-23T04:46:51.495" v="9479" actId="20577"/>
        <pc:sldMkLst>
          <pc:docMk/>
          <pc:sldMk cId="602383069" sldId="557"/>
        </pc:sldMkLst>
        <pc:spChg chg="del">
          <ac:chgData name="Wang Lu" userId="0624d27f-1893-4f5c-bf1e-25397e0256ed" providerId="ADAL" clId="{3190D87A-1B20-4C00-842E-4FCBBB202CCF}" dt="2023-05-05T00:18:41.433" v="2525" actId="478"/>
          <ac:spMkLst>
            <pc:docMk/>
            <pc:sldMk cId="602383069" sldId="557"/>
            <ac:spMk id="2" creationId="{0E6C3120-477B-79B2-887F-36B53AC6DEC7}"/>
          </ac:spMkLst>
        </pc:spChg>
        <pc:spChg chg="mod">
          <ac:chgData name="Wang Lu" userId="0624d27f-1893-4f5c-bf1e-25397e0256ed" providerId="ADAL" clId="{3190D87A-1B20-4C00-842E-4FCBBB202CCF}" dt="2023-05-23T04:46:51.495" v="9479" actId="20577"/>
          <ac:spMkLst>
            <pc:docMk/>
            <pc:sldMk cId="602383069" sldId="557"/>
            <ac:spMk id="3" creationId="{5A026D2F-65E4-DBE7-9480-15938B301170}"/>
          </ac:spMkLst>
        </pc:spChg>
        <pc:spChg chg="mod">
          <ac:chgData name="Wang Lu" userId="0624d27f-1893-4f5c-bf1e-25397e0256ed" providerId="ADAL" clId="{3190D87A-1B20-4C00-842E-4FCBBB202CCF}" dt="2023-05-05T00:18:59.770" v="2530" actId="20577"/>
          <ac:spMkLst>
            <pc:docMk/>
            <pc:sldMk cId="602383069" sldId="557"/>
            <ac:spMk id="4" creationId="{A5C084BB-1BA5-D645-1AF8-55BE78DF2234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14" creationId="{6E6E87DD-0207-A246-0742-A44FD34821DF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15" creationId="{C7B18270-EC68-ACF3-04DC-79D25DF2C536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17" creationId="{C70DF346-018B-CCE2-F972-6A82B02A0D06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19" creationId="{B2BAA422-87F7-69F8-8348-6006A6D0F27A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0" creationId="{D2B62F38-5AFC-6A70-B9DB-EC62809B1628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2" creationId="{11DC3557-78D3-E549-5BE6-7BBFE32AB505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4" creationId="{94B24A07-C2B4-232D-4920-95726F0C09DE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5" creationId="{91294E10-5560-9E5F-8FF5-14C420E678E2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7" creationId="{8A719EBA-47AA-1743-E4A3-2D28E0E6B5C1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29" creationId="{D3EA640D-DBFA-14C9-62FD-C58130C93EF0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0" creationId="{E6F87878-5022-FDB4-299A-1274E8665B85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2" creationId="{57107E1A-B7CD-C996-689A-5FED3C649BF6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4" creationId="{869C0217-5D75-B09E-DC2D-E432BF668DA3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6" creationId="{9F453D64-6ABB-36B8-9C46-2D99F7D8A097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8" creationId="{BCA5A658-104E-0E87-245D-DA98992FEFCE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39" creationId="{ED32DB31-93A9-8796-E615-5B27396D668D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41" creationId="{2B8D7338-200D-B080-75F5-64593971E018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42" creationId="{6D734CFF-237A-0E22-3FE3-845C20B7F49D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45" creationId="{715F08D8-06AC-CA3C-654A-B84F04347B39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47" creationId="{E6B10C9B-2473-7CD3-AFB9-5C82D79E182E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48" creationId="{1A20ECB6-60E1-F1D0-8FED-675F272F7D80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50" creationId="{60DFCD09-26A3-E055-D6A0-9813B488496B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51" creationId="{2576EE61-7055-0448-1892-76A5521C6397}"/>
          </ac:spMkLst>
        </pc:spChg>
        <pc:spChg chg="mod">
          <ac:chgData name="Wang Lu" userId="0624d27f-1893-4f5c-bf1e-25397e0256ed" providerId="ADAL" clId="{3190D87A-1B20-4C00-842E-4FCBBB202CCF}" dt="2023-05-05T00:18:42.706" v="2526"/>
          <ac:spMkLst>
            <pc:docMk/>
            <pc:sldMk cId="602383069" sldId="557"/>
            <ac:spMk id="52" creationId="{7655B62A-988C-5C52-0A5F-003118C18D2A}"/>
          </ac:spMkLst>
        </pc:spChg>
        <pc:spChg chg="add mod">
          <ac:chgData name="Wang Lu" userId="0624d27f-1893-4f5c-bf1e-25397e0256ed" providerId="ADAL" clId="{3190D87A-1B20-4C00-842E-4FCBBB202CCF}" dt="2023-05-05T00:42:11.159" v="2620" actId="20577"/>
          <ac:spMkLst>
            <pc:docMk/>
            <pc:sldMk cId="602383069" sldId="557"/>
            <ac:spMk id="53" creationId="{96DA141D-DD36-B029-F65E-8444393A51CA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56" creationId="{572E2C00-408A-7315-8F7D-03413C16B3F2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57" creationId="{D0BFF739-7C76-833B-5CE5-9C402326E9EB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59" creationId="{FDBBA17F-5B42-6A30-C383-A4F49A5FFE08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0" creationId="{532A36E1-7706-1003-2720-938C54E52919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2" creationId="{00296FDC-4CE7-3D6B-AF4B-BA0DC93EDFDC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3" creationId="{76E9024B-0317-358D-E933-935765E1CE77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4" creationId="{89605063-FC29-D837-DD70-066C7A974A30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8" creationId="{96259C1A-081D-F26B-030F-BD3F16340195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69" creationId="{BDC52F34-C1DA-2AB3-B550-8A865B742FD8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72" creationId="{7252C457-BC3C-E5D4-12B5-5881069BF489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73" creationId="{23620FC7-2176-C557-2C89-EEE8209E9B97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74" creationId="{A22314D2-6DA6-8587-7931-DB1D77D44577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76" creationId="{A28334E6-DFF8-0C47-A99A-66AA167DE0D8}"/>
          </ac:spMkLst>
        </pc:spChg>
        <pc:spChg chg="mod">
          <ac:chgData name="Wang Lu" userId="0624d27f-1893-4f5c-bf1e-25397e0256ed" providerId="ADAL" clId="{3190D87A-1B20-4C00-842E-4FCBBB202CCF}" dt="2023-05-05T00:19:27.575" v="2531"/>
          <ac:spMkLst>
            <pc:docMk/>
            <pc:sldMk cId="602383069" sldId="557"/>
            <ac:spMk id="77" creationId="{2880BBEB-964F-DAD5-1664-AB6228655B24}"/>
          </ac:spMkLst>
        </pc:spChg>
        <pc:grpChg chg="add mod">
          <ac:chgData name="Wang Lu" userId="0624d27f-1893-4f5c-bf1e-25397e0256ed" providerId="ADAL" clId="{3190D87A-1B20-4C00-842E-4FCBBB202CCF}" dt="2023-05-05T00:18:47.801" v="2528" actId="1076"/>
          <ac:grpSpMkLst>
            <pc:docMk/>
            <pc:sldMk cId="602383069" sldId="557"/>
            <ac:grpSpMk id="6" creationId="{44FA7905-8DD8-03B2-9848-4B9F9F5986A6}"/>
          </ac:grpSpMkLst>
        </pc:grpChg>
        <pc:grpChg chg="mod">
          <ac:chgData name="Wang Lu" userId="0624d27f-1893-4f5c-bf1e-25397e0256ed" providerId="ADAL" clId="{3190D87A-1B20-4C00-842E-4FCBBB202CCF}" dt="2023-05-05T00:18:42.706" v="2526"/>
          <ac:grpSpMkLst>
            <pc:docMk/>
            <pc:sldMk cId="602383069" sldId="557"/>
            <ac:grpSpMk id="8" creationId="{66052AD7-B4CF-DEAE-FD3F-A0171B523902}"/>
          </ac:grpSpMkLst>
        </pc:grpChg>
        <pc:grpChg chg="mod">
          <ac:chgData name="Wang Lu" userId="0624d27f-1893-4f5c-bf1e-25397e0256ed" providerId="ADAL" clId="{3190D87A-1B20-4C00-842E-4FCBBB202CCF}" dt="2023-05-05T00:18:42.706" v="2526"/>
          <ac:grpSpMkLst>
            <pc:docMk/>
            <pc:sldMk cId="602383069" sldId="557"/>
            <ac:grpSpMk id="9" creationId="{B7EB52AA-637C-9D62-CBFA-4CDFB66E6FEC}"/>
          </ac:grpSpMkLst>
        </pc:grpChg>
        <pc:grpChg chg="mod">
          <ac:chgData name="Wang Lu" userId="0624d27f-1893-4f5c-bf1e-25397e0256ed" providerId="ADAL" clId="{3190D87A-1B20-4C00-842E-4FCBBB202CCF}" dt="2023-05-05T00:18:42.706" v="2526"/>
          <ac:grpSpMkLst>
            <pc:docMk/>
            <pc:sldMk cId="602383069" sldId="557"/>
            <ac:grpSpMk id="10" creationId="{551F16C9-169D-61D2-0C83-73D06EF75D3D}"/>
          </ac:grpSpMkLst>
        </pc:grpChg>
        <pc:grpChg chg="mod">
          <ac:chgData name="Wang Lu" userId="0624d27f-1893-4f5c-bf1e-25397e0256ed" providerId="ADAL" clId="{3190D87A-1B20-4C00-842E-4FCBBB202CCF}" dt="2023-05-05T00:18:42.706" v="2526"/>
          <ac:grpSpMkLst>
            <pc:docMk/>
            <pc:sldMk cId="602383069" sldId="557"/>
            <ac:grpSpMk id="11" creationId="{F824EA89-3291-9538-D7ED-C8F201464C7F}"/>
          </ac:grpSpMkLst>
        </pc:grpChg>
        <pc:grpChg chg="add mod">
          <ac:chgData name="Wang Lu" userId="0624d27f-1893-4f5c-bf1e-25397e0256ed" providerId="ADAL" clId="{3190D87A-1B20-4C00-842E-4FCBBB202CCF}" dt="2023-05-05T00:19:30.458" v="2532" actId="1076"/>
          <ac:grpSpMkLst>
            <pc:docMk/>
            <pc:sldMk cId="602383069" sldId="557"/>
            <ac:grpSpMk id="54" creationId="{CD785BF6-70ED-73B8-161C-AEF1894F9FF4}"/>
          </ac:grpSpMkLst>
        </pc:grp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7" creationId="{19638F42-5521-8CD5-DD87-BA326D684C46}"/>
          </ac:picMkLst>
        </pc:pic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12" creationId="{D0448E08-2629-2DCE-64B9-73E48B3D55F5}"/>
          </ac:picMkLst>
        </pc:pic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13" creationId="{5104333B-7491-CDD5-96BF-D07BA5E5098D}"/>
          </ac:picMkLst>
        </pc:pic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23" creationId="{603295FD-DB32-89A3-3CB4-D2B7B248C69F}"/>
          </ac:picMkLst>
        </pc:pic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33" creationId="{2687D59D-F1D5-7848-0785-87A5C59D61AB}"/>
          </ac:picMkLst>
        </pc:picChg>
        <pc:picChg chg="mod">
          <ac:chgData name="Wang Lu" userId="0624d27f-1893-4f5c-bf1e-25397e0256ed" providerId="ADAL" clId="{3190D87A-1B20-4C00-842E-4FCBBB202CCF}" dt="2023-05-05T00:18:42.706" v="2526"/>
          <ac:picMkLst>
            <pc:docMk/>
            <pc:sldMk cId="602383069" sldId="557"/>
            <ac:picMk id="43" creationId="{512EED2C-B84C-5C91-D56C-D0F7D826DBA6}"/>
          </ac:picMkLst>
        </pc:picChg>
        <pc:picChg chg="mod">
          <ac:chgData name="Wang Lu" userId="0624d27f-1893-4f5c-bf1e-25397e0256ed" providerId="ADAL" clId="{3190D87A-1B20-4C00-842E-4FCBBB202CCF}" dt="2023-05-05T00:19:27.575" v="2531"/>
          <ac:picMkLst>
            <pc:docMk/>
            <pc:sldMk cId="602383069" sldId="557"/>
            <ac:picMk id="55" creationId="{C4796404-ADE6-F49D-7F3F-86668718D3A6}"/>
          </ac:picMkLst>
        </pc:pic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16" creationId="{93980932-D578-E475-0381-27D6069227A8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18" creationId="{6D98952D-9110-F2EC-98BA-AC1ED35C79DC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21" creationId="{E22533B6-54D3-E6A4-0153-B22E3D59FE9D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26" creationId="{C90B7C71-FA0D-A339-4BFF-B4093E615B23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28" creationId="{863D0D40-AFF3-78C7-C5A8-887B15AD7301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31" creationId="{628B4D0A-1074-8778-1D06-FA9ED722214F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35" creationId="{0FA47723-0386-0382-48DA-77DE5B0BBFE5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37" creationId="{A360B32D-B107-6B71-47A2-853E23E32EFB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40" creationId="{0AF402E0-E2D7-F9BF-BC63-254DC13C996A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44" creationId="{CA7FF0FF-0499-4B9E-7F1A-6C0595ED77DA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46" creationId="{C0F23BDF-01AA-11D4-D486-449306D73E63}"/>
          </ac:cxnSpMkLst>
        </pc:cxnChg>
        <pc:cxnChg chg="mod">
          <ac:chgData name="Wang Lu" userId="0624d27f-1893-4f5c-bf1e-25397e0256ed" providerId="ADAL" clId="{3190D87A-1B20-4C00-842E-4FCBBB202CCF}" dt="2023-05-05T00:18:42.706" v="2526"/>
          <ac:cxnSpMkLst>
            <pc:docMk/>
            <pc:sldMk cId="602383069" sldId="557"/>
            <ac:cxnSpMk id="49" creationId="{CF457036-5F24-9A71-F4B4-DBD175A770D0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58" creationId="{926066DB-50AA-7DD8-FEE6-8AB2AC3F1A85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61" creationId="{D2B322DF-A826-2C3E-01A1-0C5C49B55F66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65" creationId="{22175296-83F6-B24B-7A2A-0D9C15EF27D9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66" creationId="{B17C0BFA-52D6-434F-D8F1-ECD85701B0E8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67" creationId="{08A54F50-87E2-8844-5C5A-80F21B8667E7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70" creationId="{D803EF64-C4D2-FB58-1761-6A0470C44C81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71" creationId="{2F32ABA6-B3C4-A725-06FB-2C316BE08241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75" creationId="{381B8097-56B9-84BA-D0CD-9B8E7004DA74}"/>
          </ac:cxnSpMkLst>
        </pc:cxnChg>
        <pc:cxnChg chg="mod">
          <ac:chgData name="Wang Lu" userId="0624d27f-1893-4f5c-bf1e-25397e0256ed" providerId="ADAL" clId="{3190D87A-1B20-4C00-842E-4FCBBB202CCF}" dt="2023-05-05T00:19:27.575" v="2531"/>
          <ac:cxnSpMkLst>
            <pc:docMk/>
            <pc:sldMk cId="602383069" sldId="557"/>
            <ac:cxnSpMk id="78" creationId="{02FB8DD4-6E08-CDB4-334C-538440805266}"/>
          </ac:cxnSpMkLst>
        </pc:cxnChg>
      </pc:sldChg>
      <pc:sldChg chg="modSp mod">
        <pc:chgData name="Wang Lu" userId="0624d27f-1893-4f5c-bf1e-25397e0256ed" providerId="ADAL" clId="{3190D87A-1B20-4C00-842E-4FCBBB202CCF}" dt="2023-05-06T07:50:28.579" v="8961" actId="1036"/>
        <pc:sldMkLst>
          <pc:docMk/>
          <pc:sldMk cId="2623615984" sldId="558"/>
        </pc:sldMkLst>
        <pc:spChg chg="mod">
          <ac:chgData name="Wang Lu" userId="0624d27f-1893-4f5c-bf1e-25397e0256ed" providerId="ADAL" clId="{3190D87A-1B20-4C00-842E-4FCBBB202CCF}" dt="2023-05-06T07:49:51.726" v="8916" actId="948"/>
          <ac:spMkLst>
            <pc:docMk/>
            <pc:sldMk cId="2623615984" sldId="558"/>
            <ac:spMk id="6" creationId="{30FE515F-375D-BC0B-DD6D-B8FEF702548D}"/>
          </ac:spMkLst>
        </pc:sp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3" creationId="{3FDAF4AF-CB4A-0DCD-426C-6A400E26124E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8" creationId="{9C57A621-50F2-57EE-59ED-56398D030DED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10" creationId="{59189B8E-D4C5-509E-4E09-048A65328BFC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12" creationId="{0409FFD0-12C7-C857-6F34-37BD908CA04A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14" creationId="{1E97B626-7B1B-ABFD-D4D7-E9A670061485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16" creationId="{2E71CC21-343B-058B-5035-4D11A585608B}"/>
          </ac:picMkLst>
        </pc:picChg>
        <pc:picChg chg="mod">
          <ac:chgData name="Wang Lu" userId="0624d27f-1893-4f5c-bf1e-25397e0256ed" providerId="ADAL" clId="{3190D87A-1B20-4C00-842E-4FCBBB202CCF}" dt="2023-05-06T07:50:28.579" v="8961" actId="1036"/>
          <ac:picMkLst>
            <pc:docMk/>
            <pc:sldMk cId="2623615984" sldId="558"/>
            <ac:picMk id="18" creationId="{469B773F-98D4-9C57-A4B5-94125712002D}"/>
          </ac:picMkLst>
        </pc:picChg>
      </pc:sldChg>
      <pc:sldChg chg="modSp new del mod">
        <pc:chgData name="Wang Lu" userId="0624d27f-1893-4f5c-bf1e-25397e0256ed" providerId="ADAL" clId="{3190D87A-1B20-4C00-842E-4FCBBB202CCF}" dt="2023-05-06T02:52:38.098" v="5636" actId="47"/>
        <pc:sldMkLst>
          <pc:docMk/>
          <pc:sldMk cId="2609029418" sldId="559"/>
        </pc:sldMkLst>
        <pc:spChg chg="mod">
          <ac:chgData name="Wang Lu" userId="0624d27f-1893-4f5c-bf1e-25397e0256ed" providerId="ADAL" clId="{3190D87A-1B20-4C00-842E-4FCBBB202CCF}" dt="2023-05-06T02:52:16.981" v="5634" actId="20577"/>
          <ac:spMkLst>
            <pc:docMk/>
            <pc:sldMk cId="2609029418" sldId="559"/>
            <ac:spMk id="4" creationId="{41B98D9F-EFFD-4746-25FC-65BF342845A7}"/>
          </ac:spMkLst>
        </pc:spChg>
      </pc:sldChg>
      <pc:sldChg chg="delSp modSp add mod delAnim modNotesTx">
        <pc:chgData name="Wang Lu" userId="0624d27f-1893-4f5c-bf1e-25397e0256ed" providerId="ADAL" clId="{3190D87A-1B20-4C00-842E-4FCBBB202CCF}" dt="2023-05-06T02:53:52.907" v="5701" actId="20577"/>
        <pc:sldMkLst>
          <pc:docMk/>
          <pc:sldMk cId="3612031191" sldId="560"/>
        </pc:sldMkLst>
        <pc:spChg chg="mod">
          <ac:chgData name="Wang Lu" userId="0624d27f-1893-4f5c-bf1e-25397e0256ed" providerId="ADAL" clId="{3190D87A-1B20-4C00-842E-4FCBBB202CCF}" dt="2023-05-06T02:53:25.789" v="5688" actId="20577"/>
          <ac:spMkLst>
            <pc:docMk/>
            <pc:sldMk cId="3612031191" sldId="560"/>
            <ac:spMk id="16" creationId="{043B456B-0029-68AA-29BF-558B717E00AD}"/>
          </ac:spMkLst>
        </pc:spChg>
        <pc:spChg chg="mod">
          <ac:chgData name="Wang Lu" userId="0624d27f-1893-4f5c-bf1e-25397e0256ed" providerId="ADAL" clId="{3190D87A-1B20-4C00-842E-4FCBBB202CCF}" dt="2023-05-06T02:52:46.180" v="5639" actId="6549"/>
          <ac:spMkLst>
            <pc:docMk/>
            <pc:sldMk cId="3612031191" sldId="560"/>
            <ac:spMk id="44" creationId="{3B101FF6-2350-3C11-F636-45F128058035}"/>
          </ac:spMkLst>
        </pc:spChg>
        <pc:grpChg chg="del">
          <ac:chgData name="Wang Lu" userId="0624d27f-1893-4f5c-bf1e-25397e0256ed" providerId="ADAL" clId="{3190D87A-1B20-4C00-842E-4FCBBB202CCF}" dt="2023-05-06T02:52:44.316" v="5637" actId="478"/>
          <ac:grpSpMkLst>
            <pc:docMk/>
            <pc:sldMk cId="3612031191" sldId="560"/>
            <ac:grpSpMk id="2" creationId="{69F2051A-A4EB-926E-CBAC-2D492701ACC6}"/>
          </ac:grpSpMkLst>
        </pc:grpChg>
        <pc:grpChg chg="del">
          <ac:chgData name="Wang Lu" userId="0624d27f-1893-4f5c-bf1e-25397e0256ed" providerId="ADAL" clId="{3190D87A-1B20-4C00-842E-4FCBBB202CCF}" dt="2023-05-06T02:52:45.269" v="5638" actId="478"/>
          <ac:grpSpMkLst>
            <pc:docMk/>
            <pc:sldMk cId="3612031191" sldId="560"/>
            <ac:grpSpMk id="6" creationId="{9D460AEF-9E23-9EA2-5721-F414A479E439}"/>
          </ac:grpSpMkLst>
        </pc:grpChg>
        <pc:grpChg chg="del">
          <ac:chgData name="Wang Lu" userId="0624d27f-1893-4f5c-bf1e-25397e0256ed" providerId="ADAL" clId="{3190D87A-1B20-4C00-842E-4FCBBB202CCF}" dt="2023-05-06T02:52:47.563" v="5640" actId="478"/>
          <ac:grpSpMkLst>
            <pc:docMk/>
            <pc:sldMk cId="3612031191" sldId="560"/>
            <ac:grpSpMk id="8" creationId="{FDD2BDB5-5943-6FA1-8D1E-DDFD4F5548FD}"/>
          </ac:grpSpMkLst>
        </pc:grpChg>
        <pc:grpChg chg="del">
          <ac:chgData name="Wang Lu" userId="0624d27f-1893-4f5c-bf1e-25397e0256ed" providerId="ADAL" clId="{3190D87A-1B20-4C00-842E-4FCBBB202CCF}" dt="2023-05-06T02:52:50.520" v="5641" actId="478"/>
          <ac:grpSpMkLst>
            <pc:docMk/>
            <pc:sldMk cId="3612031191" sldId="560"/>
            <ac:grpSpMk id="10" creationId="{885977C1-470F-A766-148D-68D9C2A996E2}"/>
          </ac:grpSpMkLst>
        </pc:grpChg>
        <pc:grpChg chg="del">
          <ac:chgData name="Wang Lu" userId="0624d27f-1893-4f5c-bf1e-25397e0256ed" providerId="ADAL" clId="{3190D87A-1B20-4C00-842E-4FCBBB202CCF}" dt="2023-05-06T02:52:52.404" v="5642" actId="478"/>
          <ac:grpSpMkLst>
            <pc:docMk/>
            <pc:sldMk cId="3612031191" sldId="560"/>
            <ac:grpSpMk id="11" creationId="{D0B0E213-E72A-0D06-91BE-A6124F0AA07A}"/>
          </ac:grpSpMkLst>
        </pc:grpChg>
        <pc:grpChg chg="del">
          <ac:chgData name="Wang Lu" userId="0624d27f-1893-4f5c-bf1e-25397e0256ed" providerId="ADAL" clId="{3190D87A-1B20-4C00-842E-4FCBBB202CCF}" dt="2023-05-06T02:52:54.454" v="5643" actId="478"/>
          <ac:grpSpMkLst>
            <pc:docMk/>
            <pc:sldMk cId="3612031191" sldId="560"/>
            <ac:grpSpMk id="14" creationId="{247AB8B7-F582-EAC6-E640-3D1DFF693C8B}"/>
          </ac:grpSpMkLst>
        </pc:grpChg>
      </pc:sldChg>
      <pc:sldChg chg="addSp delSp modSp add mod modAnim">
        <pc:chgData name="Wang Lu" userId="0624d27f-1893-4f5c-bf1e-25397e0256ed" providerId="ADAL" clId="{3190D87A-1B20-4C00-842E-4FCBBB202CCF}" dt="2023-05-06T08:38:01.796" v="9428"/>
        <pc:sldMkLst>
          <pc:docMk/>
          <pc:sldMk cId="2523283518" sldId="561"/>
        </pc:sldMkLst>
        <pc:spChg chg="mod">
          <ac:chgData name="Wang Lu" userId="0624d27f-1893-4f5c-bf1e-25397e0256ed" providerId="ADAL" clId="{3190D87A-1B20-4C00-842E-4FCBBB202CCF}" dt="2023-05-06T03:20:14.086" v="6515" actId="1076"/>
          <ac:spMkLst>
            <pc:docMk/>
            <pc:sldMk cId="2523283518" sldId="561"/>
            <ac:spMk id="2" creationId="{1678D4BE-81B4-441F-AA21-7C4B90DB339B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10" creationId="{844FD878-4E53-2144-640C-A335FCE7FE29}"/>
          </ac:spMkLst>
        </pc:spChg>
        <pc:spChg chg="mod">
          <ac:chgData name="Wang Lu" userId="0624d27f-1893-4f5c-bf1e-25397e0256ed" providerId="ADAL" clId="{3190D87A-1B20-4C00-842E-4FCBBB202CCF}" dt="2023-05-06T03:20:29.300" v="6518" actId="1076"/>
          <ac:spMkLst>
            <pc:docMk/>
            <pc:sldMk cId="2523283518" sldId="561"/>
            <ac:spMk id="11" creationId="{49EF3233-D79C-DC0E-3F4B-27A43F379F80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15" creationId="{D34A44AE-06CD-3D37-C7D0-BE2130607D65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16" creationId="{E8358643-2E17-E699-325A-8DC3D9CC8AB4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17" creationId="{0BC6ED11-7B5F-DB29-F177-144DFEBB9D06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18" creationId="{47E7E946-D1C4-BD62-1F08-AFC732ED6B85}"/>
          </ac:spMkLst>
        </pc:spChg>
        <pc:spChg chg="mod">
          <ac:chgData name="Wang Lu" userId="0624d27f-1893-4f5c-bf1e-25397e0256ed" providerId="ADAL" clId="{3190D87A-1B20-4C00-842E-4FCBBB202CCF}" dt="2023-05-06T03:20:53.535" v="6523" actId="688"/>
          <ac:spMkLst>
            <pc:docMk/>
            <pc:sldMk cId="2523283518" sldId="561"/>
            <ac:spMk id="30" creationId="{9BFDCB40-6EAC-25B1-ED94-D023EB07CE71}"/>
          </ac:spMkLst>
        </pc:spChg>
        <pc:spChg chg="mod ord">
          <ac:chgData name="Wang Lu" userId="0624d27f-1893-4f5c-bf1e-25397e0256ed" providerId="ADAL" clId="{3190D87A-1B20-4C00-842E-4FCBBB202CCF}" dt="2023-05-06T03:20:40.591" v="6521" actId="1076"/>
          <ac:spMkLst>
            <pc:docMk/>
            <pc:sldMk cId="2523283518" sldId="561"/>
            <ac:spMk id="33" creationId="{405E4E49-22B3-72FE-21ED-89F2A4C29D48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44" creationId="{6B8A9998-CF23-EE4C-C442-BCDB894D2E44}"/>
          </ac:spMkLst>
        </pc:spChg>
        <pc:spChg chg="mod">
          <ac:chgData name="Wang Lu" userId="0624d27f-1893-4f5c-bf1e-25397e0256ed" providerId="ADAL" clId="{3190D87A-1B20-4C00-842E-4FCBBB202CCF}" dt="2023-05-06T03:19:52.284" v="6511"/>
          <ac:spMkLst>
            <pc:docMk/>
            <pc:sldMk cId="2523283518" sldId="561"/>
            <ac:spMk id="45" creationId="{266F8877-C5EE-148A-F673-FDFF0BD97E33}"/>
          </ac:spMkLst>
        </pc:spChg>
        <pc:grpChg chg="del">
          <ac:chgData name="Wang Lu" userId="0624d27f-1893-4f5c-bf1e-25397e0256ed" providerId="ADAL" clId="{3190D87A-1B20-4C00-842E-4FCBBB202CCF}" dt="2023-05-06T03:19:09.401" v="6499" actId="478"/>
          <ac:grpSpMkLst>
            <pc:docMk/>
            <pc:sldMk cId="2523283518" sldId="561"/>
            <ac:grpSpMk id="7" creationId="{E8F4E0FB-4AA4-45A1-913E-2B534295D39E}"/>
          </ac:grpSpMkLst>
        </pc:grpChg>
        <pc:grpChg chg="add mod ord">
          <ac:chgData name="Wang Lu" userId="0624d27f-1893-4f5c-bf1e-25397e0256ed" providerId="ADAL" clId="{3190D87A-1B20-4C00-842E-4FCBBB202CCF}" dt="2023-05-06T03:20:01.283" v="6512" actId="167"/>
          <ac:grpSpMkLst>
            <pc:docMk/>
            <pc:sldMk cId="2523283518" sldId="561"/>
            <ac:grpSpMk id="8" creationId="{0A24F397-2410-761E-2B37-625B9322B688}"/>
          </ac:grpSpMkLst>
        </pc:grpChg>
        <pc:picChg chg="mod">
          <ac:chgData name="Wang Lu" userId="0624d27f-1893-4f5c-bf1e-25397e0256ed" providerId="ADAL" clId="{3190D87A-1B20-4C00-842E-4FCBBB202CCF}" dt="2023-05-06T03:19:52.284" v="6511"/>
          <ac:picMkLst>
            <pc:docMk/>
            <pc:sldMk cId="2523283518" sldId="561"/>
            <ac:picMk id="9" creationId="{CCDB43B4-DA61-C876-B349-37AF66907975}"/>
          </ac:picMkLst>
        </pc:pic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12" creationId="{BD607A98-5B0E-9ABA-5530-41556F2A3E45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13" creationId="{1DFD17CA-84C3-47CB-5115-A7294F12A88E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14" creationId="{8010E5E6-AB29-BAF5-6CB0-1937815E5C12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19" creationId="{1C251A69-8473-D494-60C2-C2EAA6CDAB67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20" creationId="{93EC8B40-6777-464F-719F-608ED433FD17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35" creationId="{53F3461E-C40A-00FC-20A4-D8D4FF98C485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42" creationId="{838B2B11-3BCB-34B9-7DA7-CA389A2E5C0F}"/>
          </ac:cxnSpMkLst>
        </pc:cxnChg>
        <pc:cxnChg chg="mod">
          <ac:chgData name="Wang Lu" userId="0624d27f-1893-4f5c-bf1e-25397e0256ed" providerId="ADAL" clId="{3190D87A-1B20-4C00-842E-4FCBBB202CCF}" dt="2023-05-06T03:19:52.284" v="6511"/>
          <ac:cxnSpMkLst>
            <pc:docMk/>
            <pc:sldMk cId="2523283518" sldId="561"/>
            <ac:cxnSpMk id="43" creationId="{DF1F5507-9886-5E40-8450-B43F73B36144}"/>
          </ac:cxnSpMkLst>
        </pc:cxnChg>
      </pc:sldChg>
      <pc:sldChg chg="addSp delSp modSp add mod delAnim modAnim modNotesTx">
        <pc:chgData name="Wang Lu" userId="0624d27f-1893-4f5c-bf1e-25397e0256ed" providerId="ADAL" clId="{3190D87A-1B20-4C00-842E-4FCBBB202CCF}" dt="2023-05-23T04:46:34.303" v="9477" actId="20577"/>
        <pc:sldMkLst>
          <pc:docMk/>
          <pc:sldMk cId="99397956" sldId="562"/>
        </pc:sldMkLst>
        <pc:spChg chg="del">
          <ac:chgData name="Wang Lu" userId="0624d27f-1893-4f5c-bf1e-25397e0256ed" providerId="ADAL" clId="{3190D87A-1B20-4C00-842E-4FCBBB202CCF}" dt="2023-05-06T06:10:04.582" v="7351" actId="478"/>
          <ac:spMkLst>
            <pc:docMk/>
            <pc:sldMk cId="99397956" sldId="562"/>
            <ac:spMk id="2" creationId="{10062F04-C634-413B-90B4-94DA8DFC4485}"/>
          </ac:spMkLst>
        </pc:spChg>
        <pc:spChg chg="mod">
          <ac:chgData name="Wang Lu" userId="0624d27f-1893-4f5c-bf1e-25397e0256ed" providerId="ADAL" clId="{3190D87A-1B20-4C00-842E-4FCBBB202CCF}" dt="2023-05-23T04:46:34.303" v="9477" actId="20577"/>
          <ac:spMkLst>
            <pc:docMk/>
            <pc:sldMk cId="99397956" sldId="562"/>
            <ac:spMk id="3" creationId="{58142BA2-8E0B-49DC-AFFA-3627D9ED95D8}"/>
          </ac:spMkLst>
        </pc:spChg>
        <pc:spChg chg="mod">
          <ac:chgData name="Wang Lu" userId="0624d27f-1893-4f5c-bf1e-25397e0256ed" providerId="ADAL" clId="{3190D87A-1B20-4C00-842E-4FCBBB202CCF}" dt="2023-05-06T06:10:24.080" v="7355"/>
          <ac:spMkLst>
            <pc:docMk/>
            <pc:sldMk cId="99397956" sldId="562"/>
            <ac:spMk id="4" creationId="{E7DCA49B-3EE7-4A36-97EF-B7D5B162236E}"/>
          </ac:spMkLst>
        </pc:spChg>
        <pc:spChg chg="add del mod">
          <ac:chgData name="Wang Lu" userId="0624d27f-1893-4f5c-bf1e-25397e0256ed" providerId="ADAL" clId="{3190D87A-1B20-4C00-842E-4FCBBB202CCF}" dt="2023-05-06T06:10:07.791" v="7352" actId="478"/>
          <ac:spMkLst>
            <pc:docMk/>
            <pc:sldMk cId="99397956" sldId="562"/>
            <ac:spMk id="6" creationId="{847B6E27-122E-93B2-AEA7-B19DFF7BB0D4}"/>
          </ac:spMkLst>
        </pc:spChg>
        <pc:spChg chg="del mod">
          <ac:chgData name="Wang Lu" userId="0624d27f-1893-4f5c-bf1e-25397e0256ed" providerId="ADAL" clId="{3190D87A-1B20-4C00-842E-4FCBBB202CCF}" dt="2023-05-06T06:10:01.933" v="7350" actId="478"/>
          <ac:spMkLst>
            <pc:docMk/>
            <pc:sldMk cId="99397956" sldId="562"/>
            <ac:spMk id="8" creationId="{D40AE318-399A-53B1-0A9D-81AF32BABA23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12" creationId="{CD622A21-7687-9A1D-C6B5-D3CE6F9F9832}"/>
          </ac:spMkLst>
        </pc:spChg>
        <pc:spChg chg="del">
          <ac:chgData name="Wang Lu" userId="0624d27f-1893-4f5c-bf1e-25397e0256ed" providerId="ADAL" clId="{3190D87A-1B20-4C00-842E-4FCBBB202CCF}" dt="2023-05-06T06:10:10.630" v="7354" actId="478"/>
          <ac:spMkLst>
            <pc:docMk/>
            <pc:sldMk cId="99397956" sldId="562"/>
            <ac:spMk id="14" creationId="{DF80D55E-0AA4-4E5F-8B1A-C1A25EF6E4DC}"/>
          </ac:spMkLst>
        </pc:spChg>
        <pc:spChg chg="del">
          <ac:chgData name="Wang Lu" userId="0624d27f-1893-4f5c-bf1e-25397e0256ed" providerId="ADAL" clId="{3190D87A-1B20-4C00-842E-4FCBBB202CCF}" dt="2023-05-06T06:09:57.573" v="7346" actId="478"/>
          <ac:spMkLst>
            <pc:docMk/>
            <pc:sldMk cId="99397956" sldId="562"/>
            <ac:spMk id="15" creationId="{5A117B41-CBBB-9DFB-4566-4E03D36EABEA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18" creationId="{114412E3-7835-9BE3-6A8A-4A254994895F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0" creationId="{C9A2803C-D0FA-A47B-EE49-9E98B53461A6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2" creationId="{452ABD7A-8FD4-6566-6071-0B8BC07575B3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3" creationId="{DDCD0F5E-4791-2BF2-6578-3FBC14D6245A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4" creationId="{F6FD6E31-639E-1460-A790-0C833C9B6243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5" creationId="{D106BB05-E437-F83F-3880-1F7B5B0C3274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6" creationId="{6B5B9522-6606-3D74-7323-E3E4A59F7160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7" creationId="{561479DE-F717-D33F-4F20-F354F1FA5AFF}"/>
          </ac:spMkLst>
        </pc:spChg>
        <pc:spChg chg="mod">
          <ac:chgData name="Wang Lu" userId="0624d27f-1893-4f5c-bf1e-25397e0256ed" providerId="ADAL" clId="{3190D87A-1B20-4C00-842E-4FCBBB202CCF}" dt="2023-05-06T06:11:15.195" v="7369"/>
          <ac:spMkLst>
            <pc:docMk/>
            <pc:sldMk cId="99397956" sldId="562"/>
            <ac:spMk id="28" creationId="{006F615C-20D6-03C3-7795-4CF165466C98}"/>
          </ac:spMkLst>
        </pc:spChg>
        <pc:spChg chg="add mod">
          <ac:chgData name="Wang Lu" userId="0624d27f-1893-4f5c-bf1e-25397e0256ed" providerId="ADAL" clId="{3190D87A-1B20-4C00-842E-4FCBBB202CCF}" dt="2023-05-06T06:18:09.554" v="7475" actId="552"/>
          <ac:spMkLst>
            <pc:docMk/>
            <pc:sldMk cId="99397956" sldId="562"/>
            <ac:spMk id="29" creationId="{13FE68C4-F43A-7F03-0577-F97C7CC703DC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2" creationId="{77B93677-5E27-29A8-4AB0-C3EFFF166803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5" creationId="{81038021-F93C-3BA4-79D4-D31F1B251D91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6" creationId="{9D8A54E2-7AFE-F1BA-67B1-76FFEDF09EAC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7" creationId="{A9CFB2FF-F128-1680-2E7C-DD943CAF0E89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8" creationId="{97EE75EF-B963-253C-A09C-9279F652D62C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39" creationId="{757034EC-596E-E26E-5456-2CAAADC2C9F2}"/>
          </ac:spMkLst>
        </pc:spChg>
        <pc:spChg chg="mod">
          <ac:chgData name="Wang Lu" userId="0624d27f-1893-4f5c-bf1e-25397e0256ed" providerId="ADAL" clId="{3190D87A-1B20-4C00-842E-4FCBBB202CCF}" dt="2023-05-06T06:11:49.234" v="7376"/>
          <ac:spMkLst>
            <pc:docMk/>
            <pc:sldMk cId="99397956" sldId="562"/>
            <ac:spMk id="40" creationId="{37EEAC0D-23DA-1B50-882B-EA163F7BD80B}"/>
          </ac:spMkLst>
        </pc:spChg>
        <pc:spChg chg="add mod">
          <ac:chgData name="Wang Lu" userId="0624d27f-1893-4f5c-bf1e-25397e0256ed" providerId="ADAL" clId="{3190D87A-1B20-4C00-842E-4FCBBB202CCF}" dt="2023-05-06T06:18:21.678" v="7476" actId="465"/>
          <ac:spMkLst>
            <pc:docMk/>
            <pc:sldMk cId="99397956" sldId="562"/>
            <ac:spMk id="41" creationId="{A80CAE84-643E-C38C-D7E2-B50EFF173155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44" creationId="{0264022D-1FE0-A895-EA54-B7DF9B811E77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45" creationId="{1CD824E0-7BE8-177E-BCDB-CF43DC42F95C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49" creationId="{DDD637AA-7B41-225C-8AF9-23ED1062B7BC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50" creationId="{9B734DE5-C987-7828-063E-E17EA87051FF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51" creationId="{205133F5-681F-398F-8365-3D1A698E18E3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52" creationId="{97DEC6FF-C535-2979-4968-EBE969A8C0C3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56" creationId="{D807AF10-E73E-25CC-F470-F3C57F6B0457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58" creationId="{9AD83333-E5D1-91F1-7A1B-2042C4E00DBB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60" creationId="{457F2F2B-74D0-55E0-477D-4D3038917E6D}"/>
          </ac:spMkLst>
        </pc:spChg>
        <pc:spChg chg="mod">
          <ac:chgData name="Wang Lu" userId="0624d27f-1893-4f5c-bf1e-25397e0256ed" providerId="ADAL" clId="{3190D87A-1B20-4C00-842E-4FCBBB202CCF}" dt="2023-05-06T06:13:57.359" v="7378"/>
          <ac:spMkLst>
            <pc:docMk/>
            <pc:sldMk cId="99397956" sldId="562"/>
            <ac:spMk id="62" creationId="{D80EBC3E-87DC-B5CA-430E-D5F726C14C78}"/>
          </ac:spMkLst>
        </pc:spChg>
        <pc:spChg chg="add mod">
          <ac:chgData name="Wang Lu" userId="0624d27f-1893-4f5c-bf1e-25397e0256ed" providerId="ADAL" clId="{3190D87A-1B20-4C00-842E-4FCBBB202CCF}" dt="2023-05-06T06:16:34.574" v="7433" actId="164"/>
          <ac:spMkLst>
            <pc:docMk/>
            <pc:sldMk cId="99397956" sldId="562"/>
            <ac:spMk id="64" creationId="{D2C4646B-4F32-4E35-1F2D-D618BFDF5FD0}"/>
          </ac:spMkLst>
        </pc:spChg>
        <pc:spChg chg="add mod">
          <ac:chgData name="Wang Lu" userId="0624d27f-1893-4f5c-bf1e-25397e0256ed" providerId="ADAL" clId="{3190D87A-1B20-4C00-842E-4FCBBB202CCF}" dt="2023-05-06T06:18:21.678" v="7476" actId="465"/>
          <ac:spMkLst>
            <pc:docMk/>
            <pc:sldMk cId="99397956" sldId="562"/>
            <ac:spMk id="66" creationId="{AB58C680-8B5E-8FCF-4E7F-1AB264D8B709}"/>
          </ac:spMkLst>
        </pc:spChg>
        <pc:spChg chg="add mod">
          <ac:chgData name="Wang Lu" userId="0624d27f-1893-4f5c-bf1e-25397e0256ed" providerId="ADAL" clId="{3190D87A-1B20-4C00-842E-4FCBBB202CCF}" dt="2023-05-06T06:18:09.554" v="7475" actId="552"/>
          <ac:spMkLst>
            <pc:docMk/>
            <pc:sldMk cId="99397956" sldId="562"/>
            <ac:spMk id="68" creationId="{0F2854D7-52BD-AB71-D9E3-27182025D2CC}"/>
          </ac:spMkLst>
        </pc:spChg>
        <pc:spChg chg="add mod">
          <ac:chgData name="Wang Lu" userId="0624d27f-1893-4f5c-bf1e-25397e0256ed" providerId="ADAL" clId="{3190D87A-1B20-4C00-842E-4FCBBB202CCF}" dt="2023-05-06T06:20:01.839" v="7491" actId="164"/>
          <ac:spMkLst>
            <pc:docMk/>
            <pc:sldMk cId="99397956" sldId="562"/>
            <ac:spMk id="70" creationId="{9D71DD31-F71D-8AAA-90BF-28DAD7897C8A}"/>
          </ac:spMkLst>
        </pc:spChg>
        <pc:spChg chg="add mod">
          <ac:chgData name="Wang Lu" userId="0624d27f-1893-4f5c-bf1e-25397e0256ed" providerId="ADAL" clId="{3190D87A-1B20-4C00-842E-4FCBBB202CCF}" dt="2023-05-06T08:28:50.007" v="9315" actId="164"/>
          <ac:spMkLst>
            <pc:docMk/>
            <pc:sldMk cId="99397956" sldId="562"/>
            <ac:spMk id="72" creationId="{800C8B23-A941-804C-CBF3-414F868916CA}"/>
          </ac:spMkLst>
        </pc:spChg>
        <pc:grpChg chg="add mod">
          <ac:chgData name="Wang Lu" userId="0624d27f-1893-4f5c-bf1e-25397e0256ed" providerId="ADAL" clId="{3190D87A-1B20-4C00-842E-4FCBBB202CCF}" dt="2023-05-06T08:28:50.007" v="9315" actId="164"/>
          <ac:grpSpMkLst>
            <pc:docMk/>
            <pc:sldMk cId="99397956" sldId="562"/>
            <ac:grpSpMk id="9" creationId="{79C55883-30E8-F825-22EE-C4845A85EF0A}"/>
          </ac:grpSpMkLst>
        </pc:grpChg>
        <pc:grpChg chg="mod">
          <ac:chgData name="Wang Lu" userId="0624d27f-1893-4f5c-bf1e-25397e0256ed" providerId="ADAL" clId="{3190D87A-1B20-4C00-842E-4FCBBB202CCF}" dt="2023-05-06T06:11:15.195" v="7369"/>
          <ac:grpSpMkLst>
            <pc:docMk/>
            <pc:sldMk cId="99397956" sldId="562"/>
            <ac:grpSpMk id="16" creationId="{454EE176-9881-FDF1-44CF-0CFF374405D8}"/>
          </ac:grpSpMkLst>
        </pc:grpChg>
        <pc:grpChg chg="add mod">
          <ac:chgData name="Wang Lu" userId="0624d27f-1893-4f5c-bf1e-25397e0256ed" providerId="ADAL" clId="{3190D87A-1B20-4C00-842E-4FCBBB202CCF}" dt="2023-05-06T06:17:33.673" v="7470" actId="1038"/>
          <ac:grpSpMkLst>
            <pc:docMk/>
            <pc:sldMk cId="99397956" sldId="562"/>
            <ac:grpSpMk id="30" creationId="{3670552A-CE06-5C37-87D6-0A15B1A0AB98}"/>
          </ac:grpSpMkLst>
        </pc:grpChg>
        <pc:grpChg chg="mod">
          <ac:chgData name="Wang Lu" userId="0624d27f-1893-4f5c-bf1e-25397e0256ed" providerId="ADAL" clId="{3190D87A-1B20-4C00-842E-4FCBBB202CCF}" dt="2023-05-06T06:11:49.234" v="7376"/>
          <ac:grpSpMkLst>
            <pc:docMk/>
            <pc:sldMk cId="99397956" sldId="562"/>
            <ac:grpSpMk id="33" creationId="{14B8118E-8FA5-1BA7-E6F6-894681C10280}"/>
          </ac:grpSpMkLst>
        </pc:grpChg>
        <pc:grpChg chg="add mod">
          <ac:chgData name="Wang Lu" userId="0624d27f-1893-4f5c-bf1e-25397e0256ed" providerId="ADAL" clId="{3190D87A-1B20-4C00-842E-4FCBBB202CCF}" dt="2023-05-06T06:16:34.574" v="7433" actId="164"/>
          <ac:grpSpMkLst>
            <pc:docMk/>
            <pc:sldMk cId="99397956" sldId="562"/>
            <ac:grpSpMk id="42" creationId="{6EDAA35A-D89C-2B78-CB45-770EB44A5F28}"/>
          </ac:grpSpMkLst>
        </pc:grpChg>
        <pc:grpChg chg="mod">
          <ac:chgData name="Wang Lu" userId="0624d27f-1893-4f5c-bf1e-25397e0256ed" providerId="ADAL" clId="{3190D87A-1B20-4C00-842E-4FCBBB202CCF}" dt="2023-05-06T06:13:57.359" v="7378"/>
          <ac:grpSpMkLst>
            <pc:docMk/>
            <pc:sldMk cId="99397956" sldId="562"/>
            <ac:grpSpMk id="47" creationId="{0A3C7596-93DE-7598-B723-CDDBD9BF5238}"/>
          </ac:grpSpMkLst>
        </pc:grpChg>
        <pc:grpChg chg="add mod">
          <ac:chgData name="Wang Lu" userId="0624d27f-1893-4f5c-bf1e-25397e0256ed" providerId="ADAL" clId="{3190D87A-1B20-4C00-842E-4FCBBB202CCF}" dt="2023-05-06T06:16:34.574" v="7433" actId="164"/>
          <ac:grpSpMkLst>
            <pc:docMk/>
            <pc:sldMk cId="99397956" sldId="562"/>
            <ac:grpSpMk id="53" creationId="{984BD043-DDD1-0D5C-4301-FE7CD479BAAA}"/>
          </ac:grpSpMkLst>
        </pc:grpChg>
        <pc:grpChg chg="mod">
          <ac:chgData name="Wang Lu" userId="0624d27f-1893-4f5c-bf1e-25397e0256ed" providerId="ADAL" clId="{3190D87A-1B20-4C00-842E-4FCBBB202CCF}" dt="2023-05-06T06:13:57.359" v="7378"/>
          <ac:grpSpMkLst>
            <pc:docMk/>
            <pc:sldMk cId="99397956" sldId="562"/>
            <ac:grpSpMk id="54" creationId="{2EF72D1B-98D8-032D-6297-9F064ADF1739}"/>
          </ac:grpSpMkLst>
        </pc:grpChg>
        <pc:grpChg chg="add mod">
          <ac:chgData name="Wang Lu" userId="0624d27f-1893-4f5c-bf1e-25397e0256ed" providerId="ADAL" clId="{3190D87A-1B20-4C00-842E-4FCBBB202CCF}" dt="2023-05-06T06:20:01.839" v="7491" actId="164"/>
          <ac:grpSpMkLst>
            <pc:docMk/>
            <pc:sldMk cId="99397956" sldId="562"/>
            <ac:grpSpMk id="65" creationId="{1AC84B59-1955-1CE2-2BAF-8439FC768CED}"/>
          </ac:grpSpMkLst>
        </pc:grpChg>
        <pc:grpChg chg="add mod">
          <ac:chgData name="Wang Lu" userId="0624d27f-1893-4f5c-bf1e-25397e0256ed" providerId="ADAL" clId="{3190D87A-1B20-4C00-842E-4FCBBB202CCF}" dt="2023-05-06T06:20:01.839" v="7491" actId="164"/>
          <ac:grpSpMkLst>
            <pc:docMk/>
            <pc:sldMk cId="99397956" sldId="562"/>
            <ac:grpSpMk id="71" creationId="{39E3DFF5-D0E3-1554-7758-68B77B79FB1B}"/>
          </ac:grpSpMkLst>
        </pc:grpChg>
        <pc:grpChg chg="add mod">
          <ac:chgData name="Wang Lu" userId="0624d27f-1893-4f5c-bf1e-25397e0256ed" providerId="ADAL" clId="{3190D87A-1B20-4C00-842E-4FCBBB202CCF}" dt="2023-05-06T08:28:50.007" v="9315" actId="164"/>
          <ac:grpSpMkLst>
            <pc:docMk/>
            <pc:sldMk cId="99397956" sldId="562"/>
            <ac:grpSpMk id="73" creationId="{90190D8E-A1C7-DD0D-8E6B-09C9B204B8FF}"/>
          </ac:grpSpMkLst>
        </pc:grpChg>
        <pc:picChg chg="del">
          <ac:chgData name="Wang Lu" userId="0624d27f-1893-4f5c-bf1e-25397e0256ed" providerId="ADAL" clId="{3190D87A-1B20-4C00-842E-4FCBBB202CCF}" dt="2023-05-06T06:10:08.579" v="7353" actId="478"/>
          <ac:picMkLst>
            <pc:docMk/>
            <pc:sldMk cId="99397956" sldId="562"/>
            <ac:picMk id="7" creationId="{FA2CEE54-284C-47D8-8C3E-3066DF9D46E6}"/>
          </ac:picMkLst>
        </pc:picChg>
        <pc:picChg chg="mod">
          <ac:chgData name="Wang Lu" userId="0624d27f-1893-4f5c-bf1e-25397e0256ed" providerId="ADAL" clId="{3190D87A-1B20-4C00-842E-4FCBBB202CCF}" dt="2023-05-06T06:11:15.195" v="7369"/>
          <ac:picMkLst>
            <pc:docMk/>
            <pc:sldMk cId="99397956" sldId="562"/>
            <ac:picMk id="10" creationId="{34459A7C-C4A2-8F89-48DB-5B5D12207B76}"/>
          </ac:picMkLst>
        </pc:picChg>
        <pc:picChg chg="del">
          <ac:chgData name="Wang Lu" userId="0624d27f-1893-4f5c-bf1e-25397e0256ed" providerId="ADAL" clId="{3190D87A-1B20-4C00-842E-4FCBBB202CCF}" dt="2023-05-06T06:09:59.574" v="7348" actId="478"/>
          <ac:picMkLst>
            <pc:docMk/>
            <pc:sldMk cId="99397956" sldId="562"/>
            <ac:picMk id="11" creationId="{7E9A3077-DD55-428C-9A0B-25340A49043A}"/>
          </ac:picMkLst>
        </pc:picChg>
        <pc:picChg chg="del">
          <ac:chgData name="Wang Lu" userId="0624d27f-1893-4f5c-bf1e-25397e0256ed" providerId="ADAL" clId="{3190D87A-1B20-4C00-842E-4FCBBB202CCF}" dt="2023-05-06T06:09:58.340" v="7347" actId="478"/>
          <ac:picMkLst>
            <pc:docMk/>
            <pc:sldMk cId="99397956" sldId="562"/>
            <ac:picMk id="13" creationId="{4923D211-905D-450D-B2AD-93B2A8B9D0B9}"/>
          </ac:picMkLst>
        </pc:picChg>
        <pc:picChg chg="mod">
          <ac:chgData name="Wang Lu" userId="0624d27f-1893-4f5c-bf1e-25397e0256ed" providerId="ADAL" clId="{3190D87A-1B20-4C00-842E-4FCBBB202CCF}" dt="2023-05-06T06:11:15.195" v="7369"/>
          <ac:picMkLst>
            <pc:docMk/>
            <pc:sldMk cId="99397956" sldId="562"/>
            <ac:picMk id="21" creationId="{7B890A2A-ECAD-BF29-EAA3-ABF6F42A6BE2}"/>
          </ac:picMkLst>
        </pc:picChg>
        <pc:picChg chg="mod">
          <ac:chgData name="Wang Lu" userId="0624d27f-1893-4f5c-bf1e-25397e0256ed" providerId="ADAL" clId="{3190D87A-1B20-4C00-842E-4FCBBB202CCF}" dt="2023-05-06T06:11:49.234" v="7376"/>
          <ac:picMkLst>
            <pc:docMk/>
            <pc:sldMk cId="99397956" sldId="562"/>
            <ac:picMk id="31" creationId="{8711C6A3-F2A6-6608-9A8B-55C9BD9165FD}"/>
          </ac:picMkLst>
        </pc:picChg>
        <pc:picChg chg="mod">
          <ac:chgData name="Wang Lu" userId="0624d27f-1893-4f5c-bf1e-25397e0256ed" providerId="ADAL" clId="{3190D87A-1B20-4C00-842E-4FCBBB202CCF}" dt="2023-05-06T06:11:49.234" v="7376"/>
          <ac:picMkLst>
            <pc:docMk/>
            <pc:sldMk cId="99397956" sldId="562"/>
            <ac:picMk id="34" creationId="{54B3F0EB-80AC-A2C4-1514-2959FB0AE126}"/>
          </ac:picMkLst>
        </pc:picChg>
        <pc:picChg chg="mod">
          <ac:chgData name="Wang Lu" userId="0624d27f-1893-4f5c-bf1e-25397e0256ed" providerId="ADAL" clId="{3190D87A-1B20-4C00-842E-4FCBBB202CCF}" dt="2023-05-06T06:13:57.359" v="7378"/>
          <ac:picMkLst>
            <pc:docMk/>
            <pc:sldMk cId="99397956" sldId="562"/>
            <ac:picMk id="43" creationId="{254B7382-E7FE-46A4-8F68-FF6266A4A996}"/>
          </ac:picMkLst>
        </pc:picChg>
        <pc:picChg chg="mod">
          <ac:chgData name="Wang Lu" userId="0624d27f-1893-4f5c-bf1e-25397e0256ed" providerId="ADAL" clId="{3190D87A-1B20-4C00-842E-4FCBBB202CCF}" dt="2023-05-06T06:13:57.359" v="7378"/>
          <ac:picMkLst>
            <pc:docMk/>
            <pc:sldMk cId="99397956" sldId="562"/>
            <ac:picMk id="48" creationId="{D299E88F-B7CC-3299-13EE-E026CCFFB2DB}"/>
          </ac:picMkLst>
        </pc:picChg>
        <pc:picChg chg="mod">
          <ac:chgData name="Wang Lu" userId="0624d27f-1893-4f5c-bf1e-25397e0256ed" providerId="ADAL" clId="{3190D87A-1B20-4C00-842E-4FCBBB202CCF}" dt="2023-05-06T06:13:57.359" v="7378"/>
          <ac:picMkLst>
            <pc:docMk/>
            <pc:sldMk cId="99397956" sldId="562"/>
            <ac:picMk id="55" creationId="{E306A54C-40FD-9E5B-EB70-9B56097FAE00}"/>
          </ac:picMkLst>
        </pc:picChg>
        <pc:cxnChg chg="mod">
          <ac:chgData name="Wang Lu" userId="0624d27f-1893-4f5c-bf1e-25397e0256ed" providerId="ADAL" clId="{3190D87A-1B20-4C00-842E-4FCBBB202CCF}" dt="2023-05-06T06:11:15.195" v="7369"/>
          <ac:cxnSpMkLst>
            <pc:docMk/>
            <pc:sldMk cId="99397956" sldId="562"/>
            <ac:cxnSpMk id="17" creationId="{E649423A-C665-54E6-A7AC-1E57675D1E5D}"/>
          </ac:cxnSpMkLst>
        </pc:cxnChg>
        <pc:cxnChg chg="mod">
          <ac:chgData name="Wang Lu" userId="0624d27f-1893-4f5c-bf1e-25397e0256ed" providerId="ADAL" clId="{3190D87A-1B20-4C00-842E-4FCBBB202CCF}" dt="2023-05-06T06:11:15.195" v="7369"/>
          <ac:cxnSpMkLst>
            <pc:docMk/>
            <pc:sldMk cId="99397956" sldId="562"/>
            <ac:cxnSpMk id="19" creationId="{6101AF7E-B107-D9C6-6023-2D0DA20EB723}"/>
          </ac:cxnSpMkLst>
        </pc:cxnChg>
        <pc:cxnChg chg="mod">
          <ac:chgData name="Wang Lu" userId="0624d27f-1893-4f5c-bf1e-25397e0256ed" providerId="ADAL" clId="{3190D87A-1B20-4C00-842E-4FCBBB202CCF}" dt="2023-05-06T06:13:57.359" v="7378"/>
          <ac:cxnSpMkLst>
            <pc:docMk/>
            <pc:sldMk cId="99397956" sldId="562"/>
            <ac:cxnSpMk id="46" creationId="{4F39F590-3FCC-A90B-6843-88351A87927E}"/>
          </ac:cxnSpMkLst>
        </pc:cxnChg>
        <pc:cxnChg chg="mod">
          <ac:chgData name="Wang Lu" userId="0624d27f-1893-4f5c-bf1e-25397e0256ed" providerId="ADAL" clId="{3190D87A-1B20-4C00-842E-4FCBBB202CCF}" dt="2023-05-06T06:13:57.359" v="7378"/>
          <ac:cxnSpMkLst>
            <pc:docMk/>
            <pc:sldMk cId="99397956" sldId="562"/>
            <ac:cxnSpMk id="57" creationId="{F6123EB7-ECF6-46D9-4EA4-AF134D18B452}"/>
          </ac:cxnSpMkLst>
        </pc:cxnChg>
        <pc:cxnChg chg="mod">
          <ac:chgData name="Wang Lu" userId="0624d27f-1893-4f5c-bf1e-25397e0256ed" providerId="ADAL" clId="{3190D87A-1B20-4C00-842E-4FCBBB202CCF}" dt="2023-05-06T06:13:57.359" v="7378"/>
          <ac:cxnSpMkLst>
            <pc:docMk/>
            <pc:sldMk cId="99397956" sldId="562"/>
            <ac:cxnSpMk id="59" creationId="{16E2C242-9ECD-C612-11C3-F6906DC5D578}"/>
          </ac:cxnSpMkLst>
        </pc:cxnChg>
        <pc:cxnChg chg="mod">
          <ac:chgData name="Wang Lu" userId="0624d27f-1893-4f5c-bf1e-25397e0256ed" providerId="ADAL" clId="{3190D87A-1B20-4C00-842E-4FCBBB202CCF}" dt="2023-05-06T06:13:57.359" v="7378"/>
          <ac:cxnSpMkLst>
            <pc:docMk/>
            <pc:sldMk cId="99397956" sldId="562"/>
            <ac:cxnSpMk id="61" creationId="{E78EB23A-08E6-08A7-96FD-066B0929A90B}"/>
          </ac:cxnSpMkLst>
        </pc:cxnChg>
      </pc:sldChg>
      <pc:sldChg chg="modSp new mod">
        <pc:chgData name="Wang Lu" userId="0624d27f-1893-4f5c-bf1e-25397e0256ed" providerId="ADAL" clId="{3190D87A-1B20-4C00-842E-4FCBBB202CCF}" dt="2023-05-06T06:10:56.323" v="7366" actId="20577"/>
        <pc:sldMkLst>
          <pc:docMk/>
          <pc:sldMk cId="835077815" sldId="563"/>
        </pc:sldMkLst>
        <pc:spChg chg="mod">
          <ac:chgData name="Wang Lu" userId="0624d27f-1893-4f5c-bf1e-25397e0256ed" providerId="ADAL" clId="{3190D87A-1B20-4C00-842E-4FCBBB202CCF}" dt="2023-05-06T06:10:56.323" v="7366" actId="20577"/>
          <ac:spMkLst>
            <pc:docMk/>
            <pc:sldMk cId="835077815" sldId="563"/>
            <ac:spMk id="3" creationId="{3A55A08D-BF00-3C8D-57BA-A40028DF605E}"/>
          </ac:spMkLst>
        </pc:spChg>
        <pc:spChg chg="mod">
          <ac:chgData name="Wang Lu" userId="0624d27f-1893-4f5c-bf1e-25397e0256ed" providerId="ADAL" clId="{3190D87A-1B20-4C00-842E-4FCBBB202CCF}" dt="2023-05-06T06:10:51.975" v="7359" actId="20577"/>
          <ac:spMkLst>
            <pc:docMk/>
            <pc:sldMk cId="835077815" sldId="563"/>
            <ac:spMk id="4" creationId="{55DBAAE0-7275-7D05-3C55-D3EB2524C362}"/>
          </ac:spMkLst>
        </pc:spChg>
      </pc:sldChg>
      <pc:sldChg chg="modSp new mod">
        <pc:chgData name="Wang Lu" userId="0624d27f-1893-4f5c-bf1e-25397e0256ed" providerId="ADAL" clId="{3190D87A-1B20-4C00-842E-4FCBBB202CCF}" dt="2023-05-23T04:54:29.144" v="9496" actId="20577"/>
        <pc:sldMkLst>
          <pc:docMk/>
          <pc:sldMk cId="931746218" sldId="564"/>
        </pc:sldMkLst>
        <pc:spChg chg="mod">
          <ac:chgData name="Wang Lu" userId="0624d27f-1893-4f5c-bf1e-25397e0256ed" providerId="ADAL" clId="{3190D87A-1B20-4C00-842E-4FCBBB202CCF}" dt="2023-05-06T06:24:19.455" v="7515" actId="20577"/>
          <ac:spMkLst>
            <pc:docMk/>
            <pc:sldMk cId="931746218" sldId="564"/>
            <ac:spMk id="3" creationId="{CF526322-300F-3596-0AB0-21C5273625CB}"/>
          </ac:spMkLst>
        </pc:spChg>
        <pc:spChg chg="mod">
          <ac:chgData name="Wang Lu" userId="0624d27f-1893-4f5c-bf1e-25397e0256ed" providerId="ADAL" clId="{3190D87A-1B20-4C00-842E-4FCBBB202CCF}" dt="2023-05-06T06:24:15.291" v="7508" actId="20577"/>
          <ac:spMkLst>
            <pc:docMk/>
            <pc:sldMk cId="931746218" sldId="564"/>
            <ac:spMk id="4" creationId="{31D869D5-3673-70E6-F870-113A29228244}"/>
          </ac:spMkLst>
        </pc:spChg>
        <pc:spChg chg="mod">
          <ac:chgData name="Wang Lu" userId="0624d27f-1893-4f5c-bf1e-25397e0256ed" providerId="ADAL" clId="{3190D87A-1B20-4C00-842E-4FCBBB202CCF}" dt="2023-05-23T04:54:29.144" v="9496" actId="20577"/>
          <ac:spMkLst>
            <pc:docMk/>
            <pc:sldMk cId="931746218" sldId="564"/>
            <ac:spMk id="10" creationId="{27A4C6AD-122A-ABE4-A3C3-CACD09C25522}"/>
          </ac:spMkLst>
        </pc:spChg>
      </pc:sldChg>
      <pc:sldChg chg="add del">
        <pc:chgData name="Wang Lu" userId="0624d27f-1893-4f5c-bf1e-25397e0256ed" providerId="ADAL" clId="{3190D87A-1B20-4C00-842E-4FCBBB202CCF}" dt="2023-05-06T06:23:55.658" v="7505"/>
        <pc:sldMkLst>
          <pc:docMk/>
          <pc:sldMk cId="2309805802" sldId="564"/>
        </pc:sldMkLst>
      </pc:sldChg>
      <pc:sldChg chg="modSp add mod">
        <pc:chgData name="Wang Lu" userId="0624d27f-1893-4f5c-bf1e-25397e0256ed" providerId="ADAL" clId="{3190D87A-1B20-4C00-842E-4FCBBB202CCF}" dt="2023-05-06T06:25:31.738" v="7521" actId="14100"/>
        <pc:sldMkLst>
          <pc:docMk/>
          <pc:sldMk cId="11902372" sldId="565"/>
        </pc:sldMkLst>
        <pc:spChg chg="mod">
          <ac:chgData name="Wang Lu" userId="0624d27f-1893-4f5c-bf1e-25397e0256ed" providerId="ADAL" clId="{3190D87A-1B20-4C00-842E-4FCBBB202CCF}" dt="2023-05-06T06:25:31.738" v="7521" actId="14100"/>
          <ac:spMkLst>
            <pc:docMk/>
            <pc:sldMk cId="11902372" sldId="565"/>
            <ac:spMk id="4" creationId="{31D869D5-3673-70E6-F870-113A29228244}"/>
          </ac:spMkLst>
        </pc:spChg>
      </pc:sldChg>
      <pc:sldChg chg="delSp modSp add del mod delAnim">
        <pc:chgData name="Wang Lu" userId="0624d27f-1893-4f5c-bf1e-25397e0256ed" providerId="ADAL" clId="{3190D87A-1B20-4C00-842E-4FCBBB202CCF}" dt="2023-05-06T08:41:32.265" v="9447" actId="47"/>
        <pc:sldMkLst>
          <pc:docMk/>
          <pc:sldMk cId="3460432707" sldId="566"/>
        </pc:sldMkLst>
        <pc:spChg chg="mod">
          <ac:chgData name="Wang Lu" userId="0624d27f-1893-4f5c-bf1e-25397e0256ed" providerId="ADAL" clId="{3190D87A-1B20-4C00-842E-4FCBBB202CCF}" dt="2023-05-06T06:27:06.027" v="7556" actId="20577"/>
          <ac:spMkLst>
            <pc:docMk/>
            <pc:sldMk cId="3460432707" sldId="566"/>
            <ac:spMk id="3" creationId="{D2E5057A-02F9-42AC-8953-AF94AC668941}"/>
          </ac:spMkLst>
        </pc:spChg>
        <pc:spChg chg="mod">
          <ac:chgData name="Wang Lu" userId="0624d27f-1893-4f5c-bf1e-25397e0256ed" providerId="ADAL" clId="{3190D87A-1B20-4C00-842E-4FCBBB202CCF}" dt="2023-05-06T08:41:15.661" v="9433" actId="21"/>
          <ac:spMkLst>
            <pc:docMk/>
            <pc:sldMk cId="3460432707" sldId="566"/>
            <ac:spMk id="4" creationId="{2C273987-B164-4730-A631-3912A2EB62F0}"/>
          </ac:spMkLst>
        </pc:spChg>
        <pc:spChg chg="del">
          <ac:chgData name="Wang Lu" userId="0624d27f-1893-4f5c-bf1e-25397e0256ed" providerId="ADAL" clId="{3190D87A-1B20-4C00-842E-4FCBBB202CCF}" dt="2023-05-06T06:26:59.433" v="7549" actId="478"/>
          <ac:spMkLst>
            <pc:docMk/>
            <pc:sldMk cId="3460432707" sldId="566"/>
            <ac:spMk id="13" creationId="{79AC4AEB-BE38-2D35-7314-410C4BBD5FDC}"/>
          </ac:spMkLst>
        </pc:spChg>
        <pc:picChg chg="del mod">
          <ac:chgData name="Wang Lu" userId="0624d27f-1893-4f5c-bf1e-25397e0256ed" providerId="ADAL" clId="{3190D87A-1B20-4C00-842E-4FCBBB202CCF}" dt="2023-05-06T06:26:56.986" v="7547" actId="478"/>
          <ac:picMkLst>
            <pc:docMk/>
            <pc:sldMk cId="3460432707" sldId="566"/>
            <ac:picMk id="8" creationId="{FF8E6D1A-08A1-F6E9-E225-9187B890C39C}"/>
          </ac:picMkLst>
        </pc:picChg>
        <pc:picChg chg="del">
          <ac:chgData name="Wang Lu" userId="0624d27f-1893-4f5c-bf1e-25397e0256ed" providerId="ADAL" clId="{3190D87A-1B20-4C00-842E-4FCBBB202CCF}" dt="2023-05-06T06:26:57.861" v="7548" actId="478"/>
          <ac:picMkLst>
            <pc:docMk/>
            <pc:sldMk cId="3460432707" sldId="566"/>
            <ac:picMk id="11" creationId="{7B16BE03-448A-778A-8CD5-87FB960F143B}"/>
          </ac:picMkLst>
        </pc:picChg>
      </pc:sldChg>
      <pc:sldChg chg="addSp delSp modSp add mod delAnim modAnim">
        <pc:chgData name="Wang Lu" userId="0624d27f-1893-4f5c-bf1e-25397e0256ed" providerId="ADAL" clId="{3190D87A-1B20-4C00-842E-4FCBBB202CCF}" dt="2023-05-06T08:29:52.286" v="9321"/>
        <pc:sldMkLst>
          <pc:docMk/>
          <pc:sldMk cId="607625959" sldId="567"/>
        </pc:sldMkLst>
        <pc:spChg chg="mod">
          <ac:chgData name="Wang Lu" userId="0624d27f-1893-4f5c-bf1e-25397e0256ed" providerId="ADAL" clId="{3190D87A-1B20-4C00-842E-4FCBBB202CCF}" dt="2023-05-06T07:02:06.212" v="7559"/>
          <ac:spMkLst>
            <pc:docMk/>
            <pc:sldMk cId="607625959" sldId="567"/>
            <ac:spMk id="3" creationId="{58142BA2-8E0B-49DC-AFFA-3627D9ED95D8}"/>
          </ac:spMkLst>
        </pc:spChg>
        <pc:spChg chg="del mod">
          <ac:chgData name="Wang Lu" userId="0624d27f-1893-4f5c-bf1e-25397e0256ed" providerId="ADAL" clId="{3190D87A-1B20-4C00-842E-4FCBBB202CCF}" dt="2023-05-06T07:19:20.346" v="7850" actId="478"/>
          <ac:spMkLst>
            <pc:docMk/>
            <pc:sldMk cId="607625959" sldId="567"/>
            <ac:spMk id="29" creationId="{13FE68C4-F43A-7F03-0577-F97C7CC703DC}"/>
          </ac:spMkLst>
        </pc:spChg>
        <pc:spChg chg="del">
          <ac:chgData name="Wang Lu" userId="0624d27f-1893-4f5c-bf1e-25397e0256ed" providerId="ADAL" clId="{3190D87A-1B20-4C00-842E-4FCBBB202CCF}" dt="2023-05-06T07:03:39.322" v="7569" actId="478"/>
          <ac:spMkLst>
            <pc:docMk/>
            <pc:sldMk cId="607625959" sldId="567"/>
            <ac:spMk id="41" creationId="{A80CAE84-643E-C38C-D7E2-B50EFF173155}"/>
          </ac:spMkLst>
        </pc:spChg>
        <pc:spChg chg="del">
          <ac:chgData name="Wang Lu" userId="0624d27f-1893-4f5c-bf1e-25397e0256ed" providerId="ADAL" clId="{3190D87A-1B20-4C00-842E-4FCBBB202CCF}" dt="2023-05-06T07:03:41.150" v="7570" actId="478"/>
          <ac:spMkLst>
            <pc:docMk/>
            <pc:sldMk cId="607625959" sldId="567"/>
            <ac:spMk id="66" creationId="{AB58C680-8B5E-8FCF-4E7F-1AB264D8B709}"/>
          </ac:spMkLst>
        </pc:spChg>
        <pc:spChg chg="del">
          <ac:chgData name="Wang Lu" userId="0624d27f-1893-4f5c-bf1e-25397e0256ed" providerId="ADAL" clId="{3190D87A-1B20-4C00-842E-4FCBBB202CCF}" dt="2023-05-06T07:03:42.580" v="7571" actId="478"/>
          <ac:spMkLst>
            <pc:docMk/>
            <pc:sldMk cId="607625959" sldId="567"/>
            <ac:spMk id="68" creationId="{0F2854D7-52BD-AB71-D9E3-27182025D2CC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69" creationId="{5346CC18-30E6-27C7-B3ED-A5413EB41014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73" creationId="{8E2CEB91-ACD1-63F8-98E2-2C111D2F1138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74" creationId="{08AF2C0D-92ED-BEF0-3762-55358B08448F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76" creationId="{3A00379C-3072-F2CA-621E-EE29627052DE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78" creationId="{4CB13158-0D39-8DE7-80BE-160BD285600F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79" creationId="{72B15ECC-6DC6-C58A-9B12-F2BA40743777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0" creationId="{6453E96B-106A-7940-7228-FFDB78A8F13F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1" creationId="{CD5381AB-B73F-EA78-E4CD-5B0AE4F96D4E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3" creationId="{29B01C58-9D07-1DB2-BA27-26187F263A04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4" creationId="{CC8FC9C0-3A18-F2C0-DEF5-47239E113730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5" creationId="{10FBFA24-9579-AD41-9C78-A93FD49B1E41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6" creationId="{6FC01226-8109-638B-E553-2087155E6816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7" creationId="{800DD635-F6AF-7EEC-7B9E-D0B074F2076B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88" creationId="{12BDC0C4-7C0E-B132-1086-E3022CB789F5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0" creationId="{1DDC11DC-4465-42B3-D26C-A5A71ADF1A04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1" creationId="{B23D816D-90DA-20AA-0843-23020CCC46ED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2" creationId="{0CC25DC0-7D7A-673C-F7D5-45EBFF7ADB04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3" creationId="{5BCC867F-D5D1-CA5C-5CE3-323C082EF80C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4" creationId="{C5030E88-4F87-59A8-367A-07A8C4179A09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5" creationId="{4650322F-38B9-9B0E-CE28-1D7091977A7E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7" creationId="{6DD5931D-082F-D488-78A4-4031D606B2B9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8" creationId="{4B246DAF-DC71-CB27-4685-93951B4E916D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99" creationId="{84D574A7-B56C-D802-46BA-23C9DD545C10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0" creationId="{08F8046A-4C8F-ADCB-98DA-8B8B0AE92C0B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1" creationId="{D95A3FB1-FD97-350C-8A92-186DB408AB2F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2" creationId="{895B334F-C239-6834-1DBF-18065D45863E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4" creationId="{040DBACC-96B9-821E-0989-0AE06051F153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5" creationId="{AA2B83A1-E193-9E59-9370-9254CBFA98AA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6" creationId="{F5DC7A97-1857-52F5-8BDB-B86FEBD669AA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7" creationId="{76A3E69A-A992-C07B-C265-B5D85DA29BF2}"/>
          </ac:spMkLst>
        </pc:spChg>
        <pc:spChg chg="mod">
          <ac:chgData name="Wang Lu" userId="0624d27f-1893-4f5c-bf1e-25397e0256ed" providerId="ADAL" clId="{3190D87A-1B20-4C00-842E-4FCBBB202CCF}" dt="2023-05-06T07:02:23.908" v="7564"/>
          <ac:spMkLst>
            <pc:docMk/>
            <pc:sldMk cId="607625959" sldId="567"/>
            <ac:spMk id="108" creationId="{D94EC1B6-9DB6-7837-815B-381C7AEC685C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1" creationId="{F0733F9F-0D4D-F465-FAEC-005BFAE5EFA5}"/>
          </ac:spMkLst>
        </pc:spChg>
        <pc:spChg chg="mod">
          <ac:chgData name="Wang Lu" userId="0624d27f-1893-4f5c-bf1e-25397e0256ed" providerId="ADAL" clId="{3190D87A-1B20-4C00-842E-4FCBBB202CCF}" dt="2023-05-06T07:13:13.340" v="7741" actId="255"/>
          <ac:spMkLst>
            <pc:docMk/>
            <pc:sldMk cId="607625959" sldId="567"/>
            <ac:spMk id="112" creationId="{091A2783-9230-7FDF-1608-045D0BE189EF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3" creationId="{F31E2DEF-9540-4898-C7DD-6DA77AC1389F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4" creationId="{8A597D37-5809-A504-28A3-B5555D23D274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5" creationId="{68F9577B-4A93-16FE-A96C-733B5433701C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6" creationId="{30A5DC82-5688-F5FB-0D10-9AC72ED10DAC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19" creationId="{B2EB2863-7EF4-B812-69CE-9336FE27519B}"/>
          </ac:spMkLst>
        </pc:spChg>
        <pc:spChg chg="mod">
          <ac:chgData name="Wang Lu" userId="0624d27f-1893-4f5c-bf1e-25397e0256ed" providerId="ADAL" clId="{3190D87A-1B20-4C00-842E-4FCBBB202CCF}" dt="2023-05-06T07:13:07.215" v="7740" actId="255"/>
          <ac:spMkLst>
            <pc:docMk/>
            <pc:sldMk cId="607625959" sldId="567"/>
            <ac:spMk id="120" creationId="{B09759D8-F226-9444-7A52-13F88C6A5341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1" creationId="{5FED72D4-57AF-2A3F-9248-7DBC4902FCA2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2" creationId="{D2CA4A4B-A25C-0871-31DC-53E32A67B782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3" creationId="{2CC2CEF6-9C20-61A2-5341-E2B16949628A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4" creationId="{3197C5D7-2EC6-1DEC-428B-ABA9C7F4BC65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7" creationId="{B3D2B222-3DE4-4EC9-53EA-54F711E3D60B}"/>
          </ac:spMkLst>
        </pc:spChg>
        <pc:spChg chg="mod">
          <ac:chgData name="Wang Lu" userId="0624d27f-1893-4f5c-bf1e-25397e0256ed" providerId="ADAL" clId="{3190D87A-1B20-4C00-842E-4FCBBB202CCF}" dt="2023-05-06T07:12:55.373" v="7739" actId="114"/>
          <ac:spMkLst>
            <pc:docMk/>
            <pc:sldMk cId="607625959" sldId="567"/>
            <ac:spMk id="128" creationId="{CBDFD2C3-23BF-0EF8-416C-FFDBD96A02C3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29" creationId="{61582831-DFE9-3C5A-B004-A5B3686A247B}"/>
          </ac:spMkLst>
        </pc:spChg>
        <pc:spChg chg="mod">
          <ac:chgData name="Wang Lu" userId="0624d27f-1893-4f5c-bf1e-25397e0256ed" providerId="ADAL" clId="{3190D87A-1B20-4C00-842E-4FCBBB202CCF}" dt="2023-05-06T07:03:31.123" v="7567"/>
          <ac:spMkLst>
            <pc:docMk/>
            <pc:sldMk cId="607625959" sldId="567"/>
            <ac:spMk id="130" creationId="{2F9AA4C8-4572-E6D0-0342-8B6C01D5519D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3" creationId="{63F287CC-F433-16F9-884D-DB247CD06C10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4" creationId="{BE7E8F07-CE5A-FB22-E90B-C7D992557FAD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5" creationId="{D3E0A7D8-43D6-D1FE-14EB-F780D7BA00F8}"/>
          </ac:spMkLst>
        </pc:spChg>
        <pc:spChg chg="add del mod topLvl">
          <ac:chgData name="Wang Lu" userId="0624d27f-1893-4f5c-bf1e-25397e0256ed" providerId="ADAL" clId="{3190D87A-1B20-4C00-842E-4FCBBB202CCF}" dt="2023-05-06T07:07:26.270" v="7620" actId="478"/>
          <ac:spMkLst>
            <pc:docMk/>
            <pc:sldMk cId="607625959" sldId="567"/>
            <ac:spMk id="136" creationId="{391737DD-7AC1-CDB4-C545-09917E193CE2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7" creationId="{285AF59A-B535-3DF5-652B-F16758FCC994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8" creationId="{0943C212-B317-A129-02CC-6B9D78BD4521}"/>
          </ac:spMkLst>
        </pc:spChg>
        <pc:spChg chg="mod topLvl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39" creationId="{625E6A0C-9BEE-82A5-4995-2BF321080D21}"/>
          </ac:spMkLst>
        </pc:spChg>
        <pc:spChg chg="add del mod topLvl">
          <ac:chgData name="Wang Lu" userId="0624d27f-1893-4f5c-bf1e-25397e0256ed" providerId="ADAL" clId="{3190D87A-1B20-4C00-842E-4FCBBB202CCF}" dt="2023-05-06T07:07:26.270" v="7620" actId="478"/>
          <ac:spMkLst>
            <pc:docMk/>
            <pc:sldMk cId="607625959" sldId="567"/>
            <ac:spMk id="140" creationId="{97CB9B2F-634F-6AEC-5BAD-4446BAE1BBAB}"/>
          </ac:spMkLst>
        </pc:spChg>
        <pc:spChg chg="add mod">
          <ac:chgData name="Wang Lu" userId="0624d27f-1893-4f5c-bf1e-25397e0256ed" providerId="ADAL" clId="{3190D87A-1B20-4C00-842E-4FCBBB202CCF}" dt="2023-05-06T07:10:29.808" v="7688" actId="1038"/>
          <ac:spMkLst>
            <pc:docMk/>
            <pc:sldMk cId="607625959" sldId="567"/>
            <ac:spMk id="143" creationId="{1E4A3ED1-BCAE-9923-B2C0-AB55D5F9AE8D}"/>
          </ac:spMkLst>
        </pc:spChg>
        <pc:spChg chg="add mod">
          <ac:chgData name="Wang Lu" userId="0624d27f-1893-4f5c-bf1e-25397e0256ed" providerId="ADAL" clId="{3190D87A-1B20-4C00-842E-4FCBBB202CCF}" dt="2023-05-06T07:10:17.889" v="7677" actId="255"/>
          <ac:spMkLst>
            <pc:docMk/>
            <pc:sldMk cId="607625959" sldId="567"/>
            <ac:spMk id="146" creationId="{AB12F636-DD0D-2402-6426-95CC4BAB15E2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49" creationId="{986C29E5-3A3D-0991-FB68-EA1102272CDF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0" creationId="{A648FE4C-9970-E566-5544-029424DA3DE7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1" creationId="{142C2390-F058-65C9-74D1-E3F55A0EB606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2" creationId="{816EF6CA-6982-580F-F4FF-9969152B2C2A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3" creationId="{44136132-329A-A767-5B19-7B22B690E7E0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4" creationId="{C637F41D-16E3-CC55-F329-F8D78B275C96}"/>
          </ac:spMkLst>
        </pc:spChg>
        <pc:spChg chg="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6" creationId="{5E4A7AFE-9055-A9F7-CB82-2B9C88F7C9B8}"/>
          </ac:spMkLst>
        </pc:spChg>
        <pc:spChg chg="add mod">
          <ac:chgData name="Wang Lu" userId="0624d27f-1893-4f5c-bf1e-25397e0256ed" providerId="ADAL" clId="{3190D87A-1B20-4C00-842E-4FCBBB202CCF}" dt="2023-05-06T07:09:12.511" v="7664" actId="571"/>
          <ac:spMkLst>
            <pc:docMk/>
            <pc:sldMk cId="607625959" sldId="567"/>
            <ac:spMk id="157" creationId="{3436CA39-99D9-C7CC-8071-43EEEA9C1A66}"/>
          </ac:spMkLst>
        </pc:spChg>
        <pc:spChg chg="mod topLvl">
          <ac:chgData name="Wang Lu" userId="0624d27f-1893-4f5c-bf1e-25397e0256ed" providerId="ADAL" clId="{3190D87A-1B20-4C00-842E-4FCBBB202CCF}" dt="2023-05-06T07:11:37.701" v="7701" actId="164"/>
          <ac:spMkLst>
            <pc:docMk/>
            <pc:sldMk cId="607625959" sldId="567"/>
            <ac:spMk id="163" creationId="{B7883661-2E12-3EDD-BB48-1E5DC8F981F0}"/>
          </ac:spMkLst>
        </pc:spChg>
        <pc:spChg chg="mod topLvl">
          <ac:chgData name="Wang Lu" userId="0624d27f-1893-4f5c-bf1e-25397e0256ed" providerId="ADAL" clId="{3190D87A-1B20-4C00-842E-4FCBBB202CCF}" dt="2023-05-06T07:11:37.701" v="7701" actId="164"/>
          <ac:spMkLst>
            <pc:docMk/>
            <pc:sldMk cId="607625959" sldId="567"/>
            <ac:spMk id="165" creationId="{550BF2F5-ACCC-7637-C2BA-46A6FED47246}"/>
          </ac:spMkLst>
        </pc:spChg>
        <pc:spChg chg="mod topLvl">
          <ac:chgData name="Wang Lu" userId="0624d27f-1893-4f5c-bf1e-25397e0256ed" providerId="ADAL" clId="{3190D87A-1B20-4C00-842E-4FCBBB202CCF}" dt="2023-05-06T07:11:46.589" v="7704" actId="164"/>
          <ac:spMkLst>
            <pc:docMk/>
            <pc:sldMk cId="607625959" sldId="567"/>
            <ac:spMk id="166" creationId="{501C8B03-E958-0243-44AC-E5F7B2B859C1}"/>
          </ac:spMkLst>
        </pc:spChg>
        <pc:spChg chg="mod">
          <ac:chgData name="Wang Lu" userId="0624d27f-1893-4f5c-bf1e-25397e0256ed" providerId="ADAL" clId="{3190D87A-1B20-4C00-842E-4FCBBB202CCF}" dt="2023-05-06T07:11:28.924" v="7700" actId="165"/>
          <ac:spMkLst>
            <pc:docMk/>
            <pc:sldMk cId="607625959" sldId="567"/>
            <ac:spMk id="168" creationId="{D8C10D39-EB4F-8E97-0E0F-0D650A63E20D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79" creationId="{CDD9C5A3-E6E2-869F-FB12-ADC578231ED7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82" creationId="{413ABC37-7A10-DEBA-D77A-3418E4775D82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84" creationId="{8C7F7C5B-7DFF-7EEF-2261-EE7DB2868237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86" creationId="{DD8B4256-0248-85CF-75D2-5FA76C026325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88" creationId="{9D58E6A8-00A8-F4BB-A96E-A936C23C8339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89" creationId="{7E92208B-244C-48BB-49C7-7FF82962D55E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0" creationId="{75DDD4AA-3424-2965-92E9-F6122268D5D5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1" creationId="{AA801EF1-0448-81B7-32D2-9ED06C5297DD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3" creationId="{BF6061E1-1B45-6460-02FB-7BE922081846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4" creationId="{5AF8604F-69C6-6F08-B3AB-8A80D3CE5616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5" creationId="{07690D4A-1573-6862-562F-424425C9D889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6" creationId="{A77AA44A-A1F0-21FD-5793-AF0342E5A923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7" creationId="{8539536F-FEB3-997D-EAB8-708E676A11D9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198" creationId="{2641D76B-CC67-B5A0-A1B1-4DE27E527A39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0" creationId="{25BD023A-5198-91FA-8459-94F2F1D380C6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1" creationId="{E960FAFC-CDAA-8565-2F5C-79E0E0212AAC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2" creationId="{AC730C36-AC3E-C106-2881-1A4528724CBF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3" creationId="{DDBF454D-B4E2-1A6A-E3D5-ADCBF436BAAF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4" creationId="{6CE9B30D-468E-3CF5-C9D4-68411F4972DE}"/>
          </ac:spMkLst>
        </pc:spChg>
        <pc:spChg chg="mod">
          <ac:chgData name="Wang Lu" userId="0624d27f-1893-4f5c-bf1e-25397e0256ed" providerId="ADAL" clId="{3190D87A-1B20-4C00-842E-4FCBBB202CCF}" dt="2023-05-06T07:19:16.668" v="7849"/>
          <ac:spMkLst>
            <pc:docMk/>
            <pc:sldMk cId="607625959" sldId="567"/>
            <ac:spMk id="205" creationId="{AAB71D09-E06D-6E75-35AA-3F78303F7AB5}"/>
          </ac:spMkLst>
        </pc:spChg>
        <pc:spChg chg="add mod">
          <ac:chgData name="Wang Lu" userId="0624d27f-1893-4f5c-bf1e-25397e0256ed" providerId="ADAL" clId="{3190D87A-1B20-4C00-842E-4FCBBB202CCF}" dt="2023-05-06T07:20:56.237" v="8026" actId="20577"/>
          <ac:spMkLst>
            <pc:docMk/>
            <pc:sldMk cId="607625959" sldId="567"/>
            <ac:spMk id="206" creationId="{AD152948-C1A8-9382-3309-9917E7DB41A6}"/>
          </ac:spMkLst>
        </pc:spChg>
        <pc:spChg chg="add mod">
          <ac:chgData name="Wang Lu" userId="0624d27f-1893-4f5c-bf1e-25397e0256ed" providerId="ADAL" clId="{3190D87A-1B20-4C00-842E-4FCBBB202CCF}" dt="2023-05-06T08:29:27.220" v="9318" actId="164"/>
          <ac:spMkLst>
            <pc:docMk/>
            <pc:sldMk cId="607625959" sldId="567"/>
            <ac:spMk id="207" creationId="{C26070A5-37A1-ED1C-AFCF-5E4B9FD57152}"/>
          </ac:spMkLst>
        </pc:spChg>
        <pc:grpChg chg="add del mod">
          <ac:chgData name="Wang Lu" userId="0624d27f-1893-4f5c-bf1e-25397e0256ed" providerId="ADAL" clId="{3190D87A-1B20-4C00-842E-4FCBBB202CCF}" dt="2023-05-06T07:03:30.607" v="7566" actId="478"/>
          <ac:grpSpMkLst>
            <pc:docMk/>
            <pc:sldMk cId="607625959" sldId="567"/>
            <ac:grpSpMk id="2" creationId="{74685597-74C8-4D54-F708-C206AADA166A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6" creationId="{937DD816-2467-4A90-379A-C966F8746B1D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7" creationId="{5FD46CCF-2039-FB3C-99B4-CFC7CCF81744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8" creationId="{FBC001CC-D0F4-8ACE-382F-824195888356}"/>
          </ac:grpSpMkLst>
        </pc:grpChg>
        <pc:grpChg chg="del">
          <ac:chgData name="Wang Lu" userId="0624d27f-1893-4f5c-bf1e-25397e0256ed" providerId="ADAL" clId="{3190D87A-1B20-4C00-842E-4FCBBB202CCF}" dt="2023-05-06T07:02:12.032" v="7560" actId="478"/>
          <ac:grpSpMkLst>
            <pc:docMk/>
            <pc:sldMk cId="607625959" sldId="567"/>
            <ac:grpSpMk id="9" creationId="{79C55883-30E8-F825-22EE-C4845A85EF0A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11" creationId="{FDF97D03-0D88-E41E-0FC0-0DCBD0F56551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13" creationId="{0D96B16C-884D-14B5-5899-2327B970F675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14" creationId="{32F17B92-2335-9004-A89C-3C8F3C12C57F}"/>
          </ac:grpSpMkLst>
        </pc:grpChg>
        <pc:grpChg chg="del mod">
          <ac:chgData name="Wang Lu" userId="0624d27f-1893-4f5c-bf1e-25397e0256ed" providerId="ADAL" clId="{3190D87A-1B20-4C00-842E-4FCBBB202CCF}" dt="2023-05-06T07:02:12.782" v="7562" actId="478"/>
          <ac:grpSpMkLst>
            <pc:docMk/>
            <pc:sldMk cId="607625959" sldId="567"/>
            <ac:grpSpMk id="30" creationId="{3670552A-CE06-5C37-87D6-0A15B1A0AB98}"/>
          </ac:grpSpMkLst>
        </pc:grpChg>
        <pc:grpChg chg="mod">
          <ac:chgData name="Wang Lu" userId="0624d27f-1893-4f5c-bf1e-25397e0256ed" providerId="ADAL" clId="{3190D87A-1B20-4C00-842E-4FCBBB202CCF}" dt="2023-05-06T07:02:23.908" v="7564"/>
          <ac:grpSpMkLst>
            <pc:docMk/>
            <pc:sldMk cId="607625959" sldId="567"/>
            <ac:grpSpMk id="63" creationId="{549E4056-5579-C138-D97A-50E6232700F3}"/>
          </ac:grpSpMkLst>
        </pc:grpChg>
        <pc:grpChg chg="del">
          <ac:chgData name="Wang Lu" userId="0624d27f-1893-4f5c-bf1e-25397e0256ed" providerId="ADAL" clId="{3190D87A-1B20-4C00-842E-4FCBBB202CCF}" dt="2023-05-06T07:02:13.532" v="7563" actId="478"/>
          <ac:grpSpMkLst>
            <pc:docMk/>
            <pc:sldMk cId="607625959" sldId="567"/>
            <ac:grpSpMk id="71" creationId="{39E3DFF5-D0E3-1554-7758-68B77B79FB1B}"/>
          </ac:grpSpMkLst>
        </pc:grpChg>
        <pc:grpChg chg="add mod">
          <ac:chgData name="Wang Lu" userId="0624d27f-1893-4f5c-bf1e-25397e0256ed" providerId="ADAL" clId="{3190D87A-1B20-4C00-842E-4FCBBB202CCF}" dt="2023-05-06T07:13:40.806" v="7744" actId="164"/>
          <ac:grpSpMkLst>
            <pc:docMk/>
            <pc:sldMk cId="607625959" sldId="567"/>
            <ac:grpSpMk id="109" creationId="{D5E028B4-8B51-4E2E-34EC-28C35FF9DBF7}"/>
          </ac:grpSpMkLst>
        </pc:grpChg>
        <pc:grpChg chg="add mod">
          <ac:chgData name="Wang Lu" userId="0624d27f-1893-4f5c-bf1e-25397e0256ed" providerId="ADAL" clId="{3190D87A-1B20-4C00-842E-4FCBBB202CCF}" dt="2023-05-06T07:13:40.806" v="7744" actId="164"/>
          <ac:grpSpMkLst>
            <pc:docMk/>
            <pc:sldMk cId="607625959" sldId="567"/>
            <ac:grpSpMk id="117" creationId="{2F94C48E-69F4-347E-8185-3FAB1FAE522B}"/>
          </ac:grpSpMkLst>
        </pc:grpChg>
        <pc:grpChg chg="add mod">
          <ac:chgData name="Wang Lu" userId="0624d27f-1893-4f5c-bf1e-25397e0256ed" providerId="ADAL" clId="{3190D87A-1B20-4C00-842E-4FCBBB202CCF}" dt="2023-05-06T07:13:40.806" v="7744" actId="164"/>
          <ac:grpSpMkLst>
            <pc:docMk/>
            <pc:sldMk cId="607625959" sldId="567"/>
            <ac:grpSpMk id="125" creationId="{46546110-D4B4-BA50-7DBE-6DC581183011}"/>
          </ac:grpSpMkLst>
        </pc:grpChg>
        <pc:grpChg chg="add del mod">
          <ac:chgData name="Wang Lu" userId="0624d27f-1893-4f5c-bf1e-25397e0256ed" providerId="ADAL" clId="{3190D87A-1B20-4C00-842E-4FCBBB202CCF}" dt="2023-05-06T07:04:31.533" v="7574" actId="165"/>
          <ac:grpSpMkLst>
            <pc:docMk/>
            <pc:sldMk cId="607625959" sldId="567"/>
            <ac:grpSpMk id="131" creationId="{ECF70636-201A-474C-9921-E09785BD8BAD}"/>
          </ac:grpSpMkLst>
        </pc:grpChg>
        <pc:grpChg chg="add mod">
          <ac:chgData name="Wang Lu" userId="0624d27f-1893-4f5c-bf1e-25397e0256ed" providerId="ADAL" clId="{3190D87A-1B20-4C00-842E-4FCBBB202CCF}" dt="2023-05-06T07:10:17.889" v="7677" actId="255"/>
          <ac:grpSpMkLst>
            <pc:docMk/>
            <pc:sldMk cId="607625959" sldId="567"/>
            <ac:grpSpMk id="144" creationId="{DE9FB119-36A6-2CE3-DA39-8A7F4981F3AD}"/>
          </ac:grpSpMkLst>
        </pc:grpChg>
        <pc:grpChg chg="add mod">
          <ac:chgData name="Wang Lu" userId="0624d27f-1893-4f5c-bf1e-25397e0256ed" providerId="ADAL" clId="{3190D87A-1B20-4C00-842E-4FCBBB202CCF}" dt="2023-05-06T07:09:12.511" v="7664" actId="571"/>
          <ac:grpSpMkLst>
            <pc:docMk/>
            <pc:sldMk cId="607625959" sldId="567"/>
            <ac:grpSpMk id="147" creationId="{97A1BE94-F7A4-025E-BC74-FD530950D607}"/>
          </ac:grpSpMkLst>
        </pc:grpChg>
        <pc:grpChg chg="add mod">
          <ac:chgData name="Wang Lu" userId="0624d27f-1893-4f5c-bf1e-25397e0256ed" providerId="ADAL" clId="{3190D87A-1B20-4C00-842E-4FCBBB202CCF}" dt="2023-05-06T08:29:27.220" v="9318" actId="164"/>
          <ac:grpSpMkLst>
            <pc:docMk/>
            <pc:sldMk cId="607625959" sldId="567"/>
            <ac:grpSpMk id="158" creationId="{64C13B71-E500-A6CF-C69B-D932AC712080}"/>
          </ac:grpSpMkLst>
        </pc:grpChg>
        <pc:grpChg chg="add del mod">
          <ac:chgData name="Wang Lu" userId="0624d27f-1893-4f5c-bf1e-25397e0256ed" providerId="ADAL" clId="{3190D87A-1B20-4C00-842E-4FCBBB202CCF}" dt="2023-05-06T07:11:28.924" v="7700" actId="165"/>
          <ac:grpSpMkLst>
            <pc:docMk/>
            <pc:sldMk cId="607625959" sldId="567"/>
            <ac:grpSpMk id="159" creationId="{9716074C-0E8D-07D6-43C1-5FC24CB45424}"/>
          </ac:grpSpMkLst>
        </pc:grpChg>
        <pc:grpChg chg="mod topLvl">
          <ac:chgData name="Wang Lu" userId="0624d27f-1893-4f5c-bf1e-25397e0256ed" providerId="ADAL" clId="{3190D87A-1B20-4C00-842E-4FCBBB202CCF}" dt="2023-05-06T07:11:37.701" v="7701" actId="164"/>
          <ac:grpSpMkLst>
            <pc:docMk/>
            <pc:sldMk cId="607625959" sldId="567"/>
            <ac:grpSpMk id="161" creationId="{24A60A3D-0B6C-3D89-BFFE-3FBB964F42A5}"/>
          </ac:grpSpMkLst>
        </pc:grpChg>
        <pc:grpChg chg="add mod">
          <ac:chgData name="Wang Lu" userId="0624d27f-1893-4f5c-bf1e-25397e0256ed" providerId="ADAL" clId="{3190D87A-1B20-4C00-842E-4FCBBB202CCF}" dt="2023-05-06T07:13:40.806" v="7744" actId="164"/>
          <ac:grpSpMkLst>
            <pc:docMk/>
            <pc:sldMk cId="607625959" sldId="567"/>
            <ac:grpSpMk id="169" creationId="{0975A410-F7F5-E022-AE8E-95CEC79207B8}"/>
          </ac:grpSpMkLst>
        </pc:grpChg>
        <pc:grpChg chg="add mod">
          <ac:chgData name="Wang Lu" userId="0624d27f-1893-4f5c-bf1e-25397e0256ed" providerId="ADAL" clId="{3190D87A-1B20-4C00-842E-4FCBBB202CCF}" dt="2023-05-06T07:13:40.806" v="7744" actId="164"/>
          <ac:grpSpMkLst>
            <pc:docMk/>
            <pc:sldMk cId="607625959" sldId="567"/>
            <ac:grpSpMk id="170" creationId="{4E4F0675-3219-471D-F15F-E29AED0254BC}"/>
          </ac:grpSpMkLst>
        </pc:grpChg>
        <pc:grpChg chg="add del mod">
          <ac:chgData name="Wang Lu" userId="0624d27f-1893-4f5c-bf1e-25397e0256ed" providerId="ADAL" clId="{3190D87A-1B20-4C00-842E-4FCBBB202CCF}" dt="2023-05-06T07:19:04.793" v="7848" actId="478"/>
          <ac:grpSpMkLst>
            <pc:docMk/>
            <pc:sldMk cId="607625959" sldId="567"/>
            <ac:grpSpMk id="171" creationId="{7BBC022C-2DCC-476C-2AD7-ED44092BE07C}"/>
          </ac:grpSpMkLst>
        </pc:grpChg>
        <pc:grpChg chg="add 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2" creationId="{F94523EB-1298-4AEF-136E-C662E9530635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3" creationId="{C27118B6-E2D4-E2F2-9164-8238BF1118D5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4" creationId="{FC62A36D-C658-60DB-D136-1BA72665ADBA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5" creationId="{CF0B666B-247F-CFE1-7112-AC51C359D5DC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6" creationId="{2B7B415C-5F9B-D4CA-A020-48EC73B28309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77" creationId="{DB1870F6-A49E-4D99-74EF-6FBCD1EA5870}"/>
          </ac:grpSpMkLst>
        </pc:grpChg>
        <pc:grpChg chg="mod">
          <ac:chgData name="Wang Lu" userId="0624d27f-1893-4f5c-bf1e-25397e0256ed" providerId="ADAL" clId="{3190D87A-1B20-4C00-842E-4FCBBB202CCF}" dt="2023-05-06T07:19:16.668" v="7849"/>
          <ac:grpSpMkLst>
            <pc:docMk/>
            <pc:sldMk cId="607625959" sldId="567"/>
            <ac:grpSpMk id="180" creationId="{C1418B37-3EC9-3DCC-FDBC-90C441768441}"/>
          </ac:grpSpMkLst>
        </pc:grpChg>
        <pc:grpChg chg="add mod">
          <ac:chgData name="Wang Lu" userId="0624d27f-1893-4f5c-bf1e-25397e0256ed" providerId="ADAL" clId="{3190D87A-1B20-4C00-842E-4FCBBB202CCF}" dt="2023-05-06T08:29:27.220" v="9318" actId="164"/>
          <ac:grpSpMkLst>
            <pc:docMk/>
            <pc:sldMk cId="607625959" sldId="567"/>
            <ac:grpSpMk id="208" creationId="{65804887-4FE8-13EF-C33E-3F74B7BAB55B}"/>
          </ac:grpSpMkLst>
        </pc:grp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15" creationId="{1DFB4852-3B6E-151C-1AB9-103060B00B45}"/>
          </ac:picMkLst>
        </pc:pic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77" creationId="{37C827C9-A544-012B-B563-F0D74415EF40}"/>
          </ac:picMkLst>
        </pc:pic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82" creationId="{46F47200-FDB0-89AA-667D-E6A5448702D0}"/>
          </ac:picMkLst>
        </pc:pic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89" creationId="{EC643E01-0889-7940-D4A9-1E5344E2F055}"/>
          </ac:picMkLst>
        </pc:pic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96" creationId="{73BF0EF8-7B20-8018-0991-636DF28648FC}"/>
          </ac:picMkLst>
        </pc:picChg>
        <pc:picChg chg="mod">
          <ac:chgData name="Wang Lu" userId="0624d27f-1893-4f5c-bf1e-25397e0256ed" providerId="ADAL" clId="{3190D87A-1B20-4C00-842E-4FCBBB202CCF}" dt="2023-05-06T07:02:23.908" v="7564"/>
          <ac:picMkLst>
            <pc:docMk/>
            <pc:sldMk cId="607625959" sldId="567"/>
            <ac:picMk id="103" creationId="{F5ECB04D-70D3-9398-83D1-F95BB8D59DA5}"/>
          </ac:picMkLst>
        </pc:picChg>
        <pc:picChg chg="mod">
          <ac:chgData name="Wang Lu" userId="0624d27f-1893-4f5c-bf1e-25397e0256ed" providerId="ADAL" clId="{3190D87A-1B20-4C00-842E-4FCBBB202CCF}" dt="2023-05-06T07:03:31.123" v="7567"/>
          <ac:picMkLst>
            <pc:docMk/>
            <pc:sldMk cId="607625959" sldId="567"/>
            <ac:picMk id="110" creationId="{1B8CC8E1-ABD7-CB62-9A68-9869F324722E}"/>
          </ac:picMkLst>
        </pc:picChg>
        <pc:picChg chg="mod">
          <ac:chgData name="Wang Lu" userId="0624d27f-1893-4f5c-bf1e-25397e0256ed" providerId="ADAL" clId="{3190D87A-1B20-4C00-842E-4FCBBB202CCF}" dt="2023-05-06T07:03:31.123" v="7567"/>
          <ac:picMkLst>
            <pc:docMk/>
            <pc:sldMk cId="607625959" sldId="567"/>
            <ac:picMk id="118" creationId="{E9CFB014-7C6C-B938-9E0F-EC4A4FF4F418}"/>
          </ac:picMkLst>
        </pc:picChg>
        <pc:picChg chg="mod">
          <ac:chgData name="Wang Lu" userId="0624d27f-1893-4f5c-bf1e-25397e0256ed" providerId="ADAL" clId="{3190D87A-1B20-4C00-842E-4FCBBB202CCF}" dt="2023-05-06T07:03:31.123" v="7567"/>
          <ac:picMkLst>
            <pc:docMk/>
            <pc:sldMk cId="607625959" sldId="567"/>
            <ac:picMk id="126" creationId="{7876231C-292B-6267-5590-CB7874794671}"/>
          </ac:picMkLst>
        </pc:picChg>
        <pc:picChg chg="mod topLvl modCrop">
          <ac:chgData name="Wang Lu" userId="0624d27f-1893-4f5c-bf1e-25397e0256ed" providerId="ADAL" clId="{3190D87A-1B20-4C00-842E-4FCBBB202CCF}" dt="2023-05-06T07:10:17.889" v="7677" actId="255"/>
          <ac:picMkLst>
            <pc:docMk/>
            <pc:sldMk cId="607625959" sldId="567"/>
            <ac:picMk id="132" creationId="{E359C73E-4143-9EEC-E0FA-1FF4BBE41B2D}"/>
          </ac:picMkLst>
        </pc:picChg>
        <pc:picChg chg="mod">
          <ac:chgData name="Wang Lu" userId="0624d27f-1893-4f5c-bf1e-25397e0256ed" providerId="ADAL" clId="{3190D87A-1B20-4C00-842E-4FCBBB202CCF}" dt="2023-05-06T07:09:12.511" v="7664" actId="571"/>
          <ac:picMkLst>
            <pc:docMk/>
            <pc:sldMk cId="607625959" sldId="567"/>
            <ac:picMk id="148" creationId="{10E03E7B-D71C-C9B0-EF04-08BA306A0760}"/>
          </ac:picMkLst>
        </pc:picChg>
        <pc:picChg chg="mod topLvl">
          <ac:chgData name="Wang Lu" userId="0624d27f-1893-4f5c-bf1e-25397e0256ed" providerId="ADAL" clId="{3190D87A-1B20-4C00-842E-4FCBBB202CCF}" dt="2023-05-06T07:11:46.589" v="7704" actId="164"/>
          <ac:picMkLst>
            <pc:docMk/>
            <pc:sldMk cId="607625959" sldId="567"/>
            <ac:picMk id="160" creationId="{6E79E672-E780-FAA9-56E3-F84446CD73FB}"/>
          </ac:picMkLst>
        </pc:picChg>
        <pc:picChg chg="mod">
          <ac:chgData name="Wang Lu" userId="0624d27f-1893-4f5c-bf1e-25397e0256ed" providerId="ADAL" clId="{3190D87A-1B20-4C00-842E-4FCBBB202CCF}" dt="2023-05-06T07:19:16.668" v="7849"/>
          <ac:picMkLst>
            <pc:docMk/>
            <pc:sldMk cId="607625959" sldId="567"/>
            <ac:picMk id="178" creationId="{E2237E74-6EC1-6F50-CB87-B83CC61CEFEA}"/>
          </ac:picMkLst>
        </pc:picChg>
        <pc:picChg chg="mod">
          <ac:chgData name="Wang Lu" userId="0624d27f-1893-4f5c-bf1e-25397e0256ed" providerId="ADAL" clId="{3190D87A-1B20-4C00-842E-4FCBBB202CCF}" dt="2023-05-06T07:19:16.668" v="7849"/>
          <ac:picMkLst>
            <pc:docMk/>
            <pc:sldMk cId="607625959" sldId="567"/>
            <ac:picMk id="187" creationId="{15E4C5E4-74A1-1EB0-DD0A-311BE998D113}"/>
          </ac:picMkLst>
        </pc:picChg>
        <pc:picChg chg="mod">
          <ac:chgData name="Wang Lu" userId="0624d27f-1893-4f5c-bf1e-25397e0256ed" providerId="ADAL" clId="{3190D87A-1B20-4C00-842E-4FCBBB202CCF}" dt="2023-05-06T07:19:16.668" v="7849"/>
          <ac:picMkLst>
            <pc:docMk/>
            <pc:sldMk cId="607625959" sldId="567"/>
            <ac:picMk id="192" creationId="{795C6927-E4F2-A34D-5539-FC84A0DBB0A2}"/>
          </ac:picMkLst>
        </pc:picChg>
        <pc:picChg chg="mod">
          <ac:chgData name="Wang Lu" userId="0624d27f-1893-4f5c-bf1e-25397e0256ed" providerId="ADAL" clId="{3190D87A-1B20-4C00-842E-4FCBBB202CCF}" dt="2023-05-06T07:19:16.668" v="7849"/>
          <ac:picMkLst>
            <pc:docMk/>
            <pc:sldMk cId="607625959" sldId="567"/>
            <ac:picMk id="199" creationId="{9DA45690-AFE1-492E-99A2-77A82B7252C1}"/>
          </ac:picMkLst>
        </pc:picChg>
        <pc:cxnChg chg="mod">
          <ac:chgData name="Wang Lu" userId="0624d27f-1893-4f5c-bf1e-25397e0256ed" providerId="ADAL" clId="{3190D87A-1B20-4C00-842E-4FCBBB202CCF}" dt="2023-05-06T07:02:23.908" v="7564"/>
          <ac:cxnSpMkLst>
            <pc:docMk/>
            <pc:sldMk cId="607625959" sldId="567"/>
            <ac:cxnSpMk id="67" creationId="{8A77540D-9EBB-0034-0D53-3F9EEDC4B9A3}"/>
          </ac:cxnSpMkLst>
        </pc:cxnChg>
        <pc:cxnChg chg="mod">
          <ac:chgData name="Wang Lu" userId="0624d27f-1893-4f5c-bf1e-25397e0256ed" providerId="ADAL" clId="{3190D87A-1B20-4C00-842E-4FCBBB202CCF}" dt="2023-05-06T07:02:23.908" v="7564"/>
          <ac:cxnSpMkLst>
            <pc:docMk/>
            <pc:sldMk cId="607625959" sldId="567"/>
            <ac:cxnSpMk id="72" creationId="{90D27B49-7D3F-8860-863A-4621CA398738}"/>
          </ac:cxnSpMkLst>
        </pc:cxnChg>
        <pc:cxnChg chg="mod">
          <ac:chgData name="Wang Lu" userId="0624d27f-1893-4f5c-bf1e-25397e0256ed" providerId="ADAL" clId="{3190D87A-1B20-4C00-842E-4FCBBB202CCF}" dt="2023-05-06T07:02:23.908" v="7564"/>
          <ac:cxnSpMkLst>
            <pc:docMk/>
            <pc:sldMk cId="607625959" sldId="567"/>
            <ac:cxnSpMk id="75" creationId="{6324ACDE-9179-0970-0407-51D488A39B1B}"/>
          </ac:cxnSpMkLst>
        </pc:cxnChg>
        <pc:cxnChg chg="add mod">
          <ac:chgData name="Wang Lu" userId="0624d27f-1893-4f5c-bf1e-25397e0256ed" providerId="ADAL" clId="{3190D87A-1B20-4C00-842E-4FCBBB202CCF}" dt="2023-05-06T07:10:17.889" v="7677" actId="255"/>
          <ac:cxnSpMkLst>
            <pc:docMk/>
            <pc:sldMk cId="607625959" sldId="567"/>
            <ac:cxnSpMk id="142" creationId="{B57AD9DB-47F3-EEF8-C266-86E6CB408622}"/>
          </ac:cxnSpMkLst>
        </pc:cxnChg>
        <pc:cxnChg chg="mod">
          <ac:chgData name="Wang Lu" userId="0624d27f-1893-4f5c-bf1e-25397e0256ed" providerId="ADAL" clId="{3190D87A-1B20-4C00-842E-4FCBBB202CCF}" dt="2023-05-06T07:09:12.511" v="7664" actId="571"/>
          <ac:cxnSpMkLst>
            <pc:docMk/>
            <pc:sldMk cId="607625959" sldId="567"/>
            <ac:cxnSpMk id="155" creationId="{48245E3F-539F-A142-75D9-A7FE1832CE0C}"/>
          </ac:cxnSpMkLst>
        </pc:cxnChg>
        <pc:cxnChg chg="mod topLvl">
          <ac:chgData name="Wang Lu" userId="0624d27f-1893-4f5c-bf1e-25397e0256ed" providerId="ADAL" clId="{3190D87A-1B20-4C00-842E-4FCBBB202CCF}" dt="2023-05-06T07:11:37.701" v="7701" actId="164"/>
          <ac:cxnSpMkLst>
            <pc:docMk/>
            <pc:sldMk cId="607625959" sldId="567"/>
            <ac:cxnSpMk id="162" creationId="{4FD6DD11-870B-2D05-B2F5-78828405F748}"/>
          </ac:cxnSpMkLst>
        </pc:cxnChg>
        <pc:cxnChg chg="mod topLvl">
          <ac:chgData name="Wang Lu" userId="0624d27f-1893-4f5c-bf1e-25397e0256ed" providerId="ADAL" clId="{3190D87A-1B20-4C00-842E-4FCBBB202CCF}" dt="2023-05-06T07:11:37.701" v="7701" actId="164"/>
          <ac:cxnSpMkLst>
            <pc:docMk/>
            <pc:sldMk cId="607625959" sldId="567"/>
            <ac:cxnSpMk id="164" creationId="{F4D6CB95-FAFC-CB05-BBDE-C3696E7C6F4A}"/>
          </ac:cxnSpMkLst>
        </pc:cxnChg>
        <pc:cxnChg chg="mod">
          <ac:chgData name="Wang Lu" userId="0624d27f-1893-4f5c-bf1e-25397e0256ed" providerId="ADAL" clId="{3190D87A-1B20-4C00-842E-4FCBBB202CCF}" dt="2023-05-06T07:11:28.924" v="7700" actId="165"/>
          <ac:cxnSpMkLst>
            <pc:docMk/>
            <pc:sldMk cId="607625959" sldId="567"/>
            <ac:cxnSpMk id="167" creationId="{DEA2060E-ECB1-5F5A-9D5A-BD9C7A75D9AE}"/>
          </ac:cxnSpMkLst>
        </pc:cxnChg>
        <pc:cxnChg chg="mod">
          <ac:chgData name="Wang Lu" userId="0624d27f-1893-4f5c-bf1e-25397e0256ed" providerId="ADAL" clId="{3190D87A-1B20-4C00-842E-4FCBBB202CCF}" dt="2023-05-06T07:19:16.668" v="7849"/>
          <ac:cxnSpMkLst>
            <pc:docMk/>
            <pc:sldMk cId="607625959" sldId="567"/>
            <ac:cxnSpMk id="181" creationId="{289B5B54-DA6E-7A25-F41A-48A49777388E}"/>
          </ac:cxnSpMkLst>
        </pc:cxnChg>
        <pc:cxnChg chg="mod">
          <ac:chgData name="Wang Lu" userId="0624d27f-1893-4f5c-bf1e-25397e0256ed" providerId="ADAL" clId="{3190D87A-1B20-4C00-842E-4FCBBB202CCF}" dt="2023-05-06T07:19:16.668" v="7849"/>
          <ac:cxnSpMkLst>
            <pc:docMk/>
            <pc:sldMk cId="607625959" sldId="567"/>
            <ac:cxnSpMk id="183" creationId="{65A2DA19-EFEA-C9EC-F093-EBB37ED45EB4}"/>
          </ac:cxnSpMkLst>
        </pc:cxnChg>
        <pc:cxnChg chg="mod">
          <ac:chgData name="Wang Lu" userId="0624d27f-1893-4f5c-bf1e-25397e0256ed" providerId="ADAL" clId="{3190D87A-1B20-4C00-842E-4FCBBB202CCF}" dt="2023-05-06T07:19:16.668" v="7849"/>
          <ac:cxnSpMkLst>
            <pc:docMk/>
            <pc:sldMk cId="607625959" sldId="567"/>
            <ac:cxnSpMk id="185" creationId="{341BAE5C-2989-213B-A2BD-ADA118E4BCCF}"/>
          </ac:cxnSpMkLst>
        </pc:cxnChg>
      </pc:sldChg>
      <pc:sldChg chg="addSp delSp modSp add mod modAnim">
        <pc:chgData name="Wang Lu" userId="0624d27f-1893-4f5c-bf1e-25397e0256ed" providerId="ADAL" clId="{3190D87A-1B20-4C00-842E-4FCBBB202CCF}" dt="2023-05-06T07:21:57.445" v="8032"/>
        <pc:sldMkLst>
          <pc:docMk/>
          <pc:sldMk cId="1910001074" sldId="568"/>
        </pc:sldMkLst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7" creationId="{49725947-984A-7A69-76CE-D22D574A002F}"/>
          </ac:spMkLst>
        </pc:spChg>
        <pc:spChg chg="mod">
          <ac:chgData name="Wang Lu" userId="0624d27f-1893-4f5c-bf1e-25397e0256ed" providerId="ADAL" clId="{3190D87A-1B20-4C00-842E-4FCBBB202CCF}" dt="2023-05-06T07:16:18.277" v="7787" actId="14100"/>
          <ac:spMkLst>
            <pc:docMk/>
            <pc:sldMk cId="1910001074" sldId="568"/>
            <ac:spMk id="8" creationId="{BB5CC27C-9179-3249-307C-49552AC9A9D2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9" creationId="{290CEA5C-6E86-3421-3B5E-37145D2BC81D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0" creationId="{327D2656-FB07-7BA2-0487-05264DB3FA58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1" creationId="{CC1AA7BB-4F30-18CB-A234-C8FF9C306179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4" creationId="{1F29ACF9-6E58-7BC9-77E0-46A8C5D99440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5" creationId="{0B39C4EF-D078-5709-88AE-525292D7D055}"/>
          </ac:spMkLst>
        </pc:spChg>
        <pc:spChg chg="mod">
          <ac:chgData name="Wang Lu" userId="0624d27f-1893-4f5c-bf1e-25397e0256ed" providerId="ADAL" clId="{3190D87A-1B20-4C00-842E-4FCBBB202CCF}" dt="2023-05-06T07:16:11.999" v="7785" actId="14100"/>
          <ac:spMkLst>
            <pc:docMk/>
            <pc:sldMk cId="1910001074" sldId="568"/>
            <ac:spMk id="16" creationId="{3B5AF48C-16B2-BE07-2E66-BEEF962154DD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7" creationId="{ACE08D7D-0ACD-CDA6-C869-0E87E3F6F446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8" creationId="{9ED2D88F-B089-F526-131F-720FDDAB35BE}"/>
          </ac:spMkLst>
        </pc:spChg>
        <pc:spChg chg="mod">
          <ac:chgData name="Wang Lu" userId="0624d27f-1893-4f5c-bf1e-25397e0256ed" providerId="ADAL" clId="{3190D87A-1B20-4C00-842E-4FCBBB202CCF}" dt="2023-05-06T07:14:16.189" v="7751"/>
          <ac:spMkLst>
            <pc:docMk/>
            <pc:sldMk cId="1910001074" sldId="568"/>
            <ac:spMk id="19" creationId="{B9298566-D45D-B7A7-0BF3-26BEAABE8937}"/>
          </ac:spMkLst>
        </pc:spChg>
        <pc:spChg chg="add mod">
          <ac:chgData name="Wang Lu" userId="0624d27f-1893-4f5c-bf1e-25397e0256ed" providerId="ADAL" clId="{3190D87A-1B20-4C00-842E-4FCBBB202CCF}" dt="2023-05-06T07:21:24.667" v="8029" actId="164"/>
          <ac:spMkLst>
            <pc:docMk/>
            <pc:sldMk cId="1910001074" sldId="568"/>
            <ac:spMk id="21" creationId="{479F3631-DD9F-0019-839F-182A73AED8A2}"/>
          </ac:spMkLst>
        </pc:spChg>
        <pc:spChg chg="del">
          <ac:chgData name="Wang Lu" userId="0624d27f-1893-4f5c-bf1e-25397e0256ed" providerId="ADAL" clId="{3190D87A-1B20-4C00-842E-4FCBBB202CCF}" dt="2023-05-06T07:18:50.723" v="7836" actId="478"/>
          <ac:spMkLst>
            <pc:docMk/>
            <pc:sldMk cId="1910001074" sldId="568"/>
            <ac:spMk id="29" creationId="{13FE68C4-F43A-7F03-0577-F97C7CC703DC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1" creationId="{F0733F9F-0D4D-F465-FAEC-005BFAE5EFA5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2" creationId="{091A2783-9230-7FDF-1608-045D0BE189EF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3" creationId="{F31E2DEF-9540-4898-C7DD-6DA77AC1389F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4" creationId="{8A597D37-5809-A504-28A3-B5555D23D274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5" creationId="{68F9577B-4A93-16FE-A96C-733B5433701C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6" creationId="{30A5DC82-5688-F5FB-0D10-9AC72ED10DAC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19" creationId="{B2EB2863-7EF4-B812-69CE-9336FE27519B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0" creationId="{B09759D8-F226-9444-7A52-13F88C6A5341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1" creationId="{5FED72D4-57AF-2A3F-9248-7DBC4902FCA2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2" creationId="{D2CA4A4B-A25C-0871-31DC-53E32A67B782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3" creationId="{2CC2CEF6-9C20-61A2-5341-E2B16949628A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4" creationId="{3197C5D7-2EC6-1DEC-428B-ABA9C7F4BC65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7" creationId="{B3D2B222-3DE4-4EC9-53EA-54F711E3D60B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8" creationId="{CBDFD2C3-23BF-0EF8-416C-FFDBD96A02C3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29" creationId="{61582831-DFE9-3C5A-B004-A5B3686A247B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30" creationId="{2F9AA4C8-4572-E6D0-0342-8B6C01D5519D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63" creationId="{B7883661-2E12-3EDD-BB48-1E5DC8F981F0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65" creationId="{550BF2F5-ACCC-7637-C2BA-46A6FED47246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66" creationId="{501C8B03-E958-0243-44AC-E5F7B2B859C1}"/>
          </ac:spMkLst>
        </pc:spChg>
        <pc:spChg chg="mod">
          <ac:chgData name="Wang Lu" userId="0624d27f-1893-4f5c-bf1e-25397e0256ed" providerId="ADAL" clId="{3190D87A-1B20-4C00-842E-4FCBBB202CCF}" dt="2023-05-06T07:16:57.640" v="7797" actId="165"/>
          <ac:spMkLst>
            <pc:docMk/>
            <pc:sldMk cId="1910001074" sldId="568"/>
            <ac:spMk id="168" creationId="{D8C10D39-EB4F-8E97-0E0F-0D650A63E20D}"/>
          </ac:spMkLst>
        </pc:spChg>
        <pc:grpChg chg="add mod">
          <ac:chgData name="Wang Lu" userId="0624d27f-1893-4f5c-bf1e-25397e0256ed" providerId="ADAL" clId="{3190D87A-1B20-4C00-842E-4FCBBB202CCF}" dt="2023-05-06T07:21:24.667" v="8029" actId="164"/>
          <ac:grpSpMkLst>
            <pc:docMk/>
            <pc:sldMk cId="1910001074" sldId="568"/>
            <ac:grpSpMk id="2" creationId="{4889282B-BB32-7B94-4AEB-02AA81BF32EB}"/>
          </ac:grpSpMkLst>
        </pc:grpChg>
        <pc:grpChg chg="add mod">
          <ac:chgData name="Wang Lu" userId="0624d27f-1893-4f5c-bf1e-25397e0256ed" providerId="ADAL" clId="{3190D87A-1B20-4C00-842E-4FCBBB202CCF}" dt="2023-05-06T07:21:24.667" v="8029" actId="164"/>
          <ac:grpSpMkLst>
            <pc:docMk/>
            <pc:sldMk cId="1910001074" sldId="568"/>
            <ac:grpSpMk id="12" creationId="{737B0993-A70A-9C71-AB0C-EAD63E392CBA}"/>
          </ac:grpSpMkLst>
        </pc:grpChg>
        <pc:grpChg chg="add mod">
          <ac:chgData name="Wang Lu" userId="0624d27f-1893-4f5c-bf1e-25397e0256ed" providerId="ADAL" clId="{3190D87A-1B20-4C00-842E-4FCBBB202CCF}" dt="2023-05-06T07:18:55.956" v="7845" actId="1035"/>
          <ac:grpSpMkLst>
            <pc:docMk/>
            <pc:sldMk cId="1910001074" sldId="568"/>
            <ac:grpSpMk id="22" creationId="{36FD4906-ABF2-200B-4EEF-8BD78DEE6247}"/>
          </ac:grpSpMkLst>
        </pc:grpChg>
        <pc:grpChg chg="add mod">
          <ac:chgData name="Wang Lu" userId="0624d27f-1893-4f5c-bf1e-25397e0256ed" providerId="ADAL" clId="{3190D87A-1B20-4C00-842E-4FCBBB202CCF}" dt="2023-05-06T07:21:24.667" v="8029" actId="164"/>
          <ac:grpSpMkLst>
            <pc:docMk/>
            <pc:sldMk cId="1910001074" sldId="568"/>
            <ac:grpSpMk id="23" creationId="{8FD8D73E-AE91-3072-AB33-82F6108D44A7}"/>
          </ac:grpSpMkLst>
        </pc:grpChg>
        <pc:grpChg chg="mod topLvl">
          <ac:chgData name="Wang Lu" userId="0624d27f-1893-4f5c-bf1e-25397e0256ed" providerId="ADAL" clId="{3190D87A-1B20-4C00-842E-4FCBBB202CCF}" dt="2023-05-06T07:18:31.621" v="7832" actId="164"/>
          <ac:grpSpMkLst>
            <pc:docMk/>
            <pc:sldMk cId="1910001074" sldId="568"/>
            <ac:grpSpMk id="109" creationId="{D5E028B4-8B51-4E2E-34EC-28C35FF9DBF7}"/>
          </ac:grpSpMkLst>
        </pc:grpChg>
        <pc:grpChg chg="mod topLvl">
          <ac:chgData name="Wang Lu" userId="0624d27f-1893-4f5c-bf1e-25397e0256ed" providerId="ADAL" clId="{3190D87A-1B20-4C00-842E-4FCBBB202CCF}" dt="2023-05-06T07:18:31.621" v="7832" actId="164"/>
          <ac:grpSpMkLst>
            <pc:docMk/>
            <pc:sldMk cId="1910001074" sldId="568"/>
            <ac:grpSpMk id="117" creationId="{2F94C48E-69F4-347E-8185-3FAB1FAE522B}"/>
          </ac:grpSpMkLst>
        </pc:grpChg>
        <pc:grpChg chg="mod topLvl">
          <ac:chgData name="Wang Lu" userId="0624d27f-1893-4f5c-bf1e-25397e0256ed" providerId="ADAL" clId="{3190D87A-1B20-4C00-842E-4FCBBB202CCF}" dt="2023-05-06T07:18:31.621" v="7832" actId="164"/>
          <ac:grpSpMkLst>
            <pc:docMk/>
            <pc:sldMk cId="1910001074" sldId="568"/>
            <ac:grpSpMk id="125" creationId="{46546110-D4B4-BA50-7DBE-6DC581183011}"/>
          </ac:grpSpMkLst>
        </pc:grpChg>
        <pc:grpChg chg="del mod">
          <ac:chgData name="Wang Lu" userId="0624d27f-1893-4f5c-bf1e-25397e0256ed" providerId="ADAL" clId="{3190D87A-1B20-4C00-842E-4FCBBB202CCF}" dt="2023-05-06T07:14:00.073" v="7750" actId="478"/>
          <ac:grpSpMkLst>
            <pc:docMk/>
            <pc:sldMk cId="1910001074" sldId="568"/>
            <ac:grpSpMk id="158" creationId="{64C13B71-E500-A6CF-C69B-D932AC712080}"/>
          </ac:grpSpMkLst>
        </pc:grpChg>
        <pc:grpChg chg="mod">
          <ac:chgData name="Wang Lu" userId="0624d27f-1893-4f5c-bf1e-25397e0256ed" providerId="ADAL" clId="{3190D87A-1B20-4C00-842E-4FCBBB202CCF}" dt="2023-05-06T07:16:57.640" v="7797" actId="165"/>
          <ac:grpSpMkLst>
            <pc:docMk/>
            <pc:sldMk cId="1910001074" sldId="568"/>
            <ac:grpSpMk id="161" creationId="{24A60A3D-0B6C-3D89-BFFE-3FBB964F42A5}"/>
          </ac:grpSpMkLst>
        </pc:grpChg>
        <pc:grpChg chg="mod topLvl">
          <ac:chgData name="Wang Lu" userId="0624d27f-1893-4f5c-bf1e-25397e0256ed" providerId="ADAL" clId="{3190D87A-1B20-4C00-842E-4FCBBB202CCF}" dt="2023-05-06T07:18:31.621" v="7832" actId="164"/>
          <ac:grpSpMkLst>
            <pc:docMk/>
            <pc:sldMk cId="1910001074" sldId="568"/>
            <ac:grpSpMk id="169" creationId="{0975A410-F7F5-E022-AE8E-95CEC79207B8}"/>
          </ac:grpSpMkLst>
        </pc:grpChg>
        <pc:grpChg chg="mod topLvl">
          <ac:chgData name="Wang Lu" userId="0624d27f-1893-4f5c-bf1e-25397e0256ed" providerId="ADAL" clId="{3190D87A-1B20-4C00-842E-4FCBBB202CCF}" dt="2023-05-06T07:18:31.621" v="7832" actId="164"/>
          <ac:grpSpMkLst>
            <pc:docMk/>
            <pc:sldMk cId="1910001074" sldId="568"/>
            <ac:grpSpMk id="170" creationId="{4E4F0675-3219-471D-F15F-E29AED0254BC}"/>
          </ac:grpSpMkLst>
        </pc:grpChg>
        <pc:grpChg chg="del mod">
          <ac:chgData name="Wang Lu" userId="0624d27f-1893-4f5c-bf1e-25397e0256ed" providerId="ADAL" clId="{3190D87A-1B20-4C00-842E-4FCBBB202CCF}" dt="2023-05-06T07:16:57.640" v="7797" actId="165"/>
          <ac:grpSpMkLst>
            <pc:docMk/>
            <pc:sldMk cId="1910001074" sldId="568"/>
            <ac:grpSpMk id="171" creationId="{7BBC022C-2DCC-476C-2AD7-ED44092BE07C}"/>
          </ac:grpSpMkLst>
        </pc:grpChg>
        <pc:picChg chg="mod">
          <ac:chgData name="Wang Lu" userId="0624d27f-1893-4f5c-bf1e-25397e0256ed" providerId="ADAL" clId="{3190D87A-1B20-4C00-842E-4FCBBB202CCF}" dt="2023-05-06T07:14:16.189" v="7751"/>
          <ac:picMkLst>
            <pc:docMk/>
            <pc:sldMk cId="1910001074" sldId="568"/>
            <ac:picMk id="6" creationId="{645A6440-FBC1-2930-A546-8EA814C6709E}"/>
          </ac:picMkLst>
        </pc:picChg>
        <pc:picChg chg="mod">
          <ac:chgData name="Wang Lu" userId="0624d27f-1893-4f5c-bf1e-25397e0256ed" providerId="ADAL" clId="{3190D87A-1B20-4C00-842E-4FCBBB202CCF}" dt="2023-05-06T07:14:16.189" v="7751"/>
          <ac:picMkLst>
            <pc:docMk/>
            <pc:sldMk cId="1910001074" sldId="568"/>
            <ac:picMk id="13" creationId="{F2BAFDC9-F251-295D-0F79-446BF9474EBD}"/>
          </ac:picMkLst>
        </pc:picChg>
        <pc:picChg chg="mod">
          <ac:chgData name="Wang Lu" userId="0624d27f-1893-4f5c-bf1e-25397e0256ed" providerId="ADAL" clId="{3190D87A-1B20-4C00-842E-4FCBBB202CCF}" dt="2023-05-06T07:16:57.640" v="7797" actId="165"/>
          <ac:picMkLst>
            <pc:docMk/>
            <pc:sldMk cId="1910001074" sldId="568"/>
            <ac:picMk id="110" creationId="{1B8CC8E1-ABD7-CB62-9A68-9869F324722E}"/>
          </ac:picMkLst>
        </pc:picChg>
        <pc:picChg chg="mod">
          <ac:chgData name="Wang Lu" userId="0624d27f-1893-4f5c-bf1e-25397e0256ed" providerId="ADAL" clId="{3190D87A-1B20-4C00-842E-4FCBBB202CCF}" dt="2023-05-06T07:16:57.640" v="7797" actId="165"/>
          <ac:picMkLst>
            <pc:docMk/>
            <pc:sldMk cId="1910001074" sldId="568"/>
            <ac:picMk id="118" creationId="{E9CFB014-7C6C-B938-9E0F-EC4A4FF4F418}"/>
          </ac:picMkLst>
        </pc:picChg>
        <pc:picChg chg="mod">
          <ac:chgData name="Wang Lu" userId="0624d27f-1893-4f5c-bf1e-25397e0256ed" providerId="ADAL" clId="{3190D87A-1B20-4C00-842E-4FCBBB202CCF}" dt="2023-05-06T07:16:57.640" v="7797" actId="165"/>
          <ac:picMkLst>
            <pc:docMk/>
            <pc:sldMk cId="1910001074" sldId="568"/>
            <ac:picMk id="126" creationId="{7876231C-292B-6267-5590-CB7874794671}"/>
          </ac:picMkLst>
        </pc:picChg>
        <pc:picChg chg="mod">
          <ac:chgData name="Wang Lu" userId="0624d27f-1893-4f5c-bf1e-25397e0256ed" providerId="ADAL" clId="{3190D87A-1B20-4C00-842E-4FCBBB202CCF}" dt="2023-05-06T07:16:57.640" v="7797" actId="165"/>
          <ac:picMkLst>
            <pc:docMk/>
            <pc:sldMk cId="1910001074" sldId="568"/>
            <ac:picMk id="160" creationId="{6E79E672-E780-FAA9-56E3-F84446CD73FB}"/>
          </ac:picMkLst>
        </pc:picChg>
        <pc:cxnChg chg="mod">
          <ac:chgData name="Wang Lu" userId="0624d27f-1893-4f5c-bf1e-25397e0256ed" providerId="ADAL" clId="{3190D87A-1B20-4C00-842E-4FCBBB202CCF}" dt="2023-05-06T07:16:57.640" v="7797" actId="165"/>
          <ac:cxnSpMkLst>
            <pc:docMk/>
            <pc:sldMk cId="1910001074" sldId="568"/>
            <ac:cxnSpMk id="162" creationId="{4FD6DD11-870B-2D05-B2F5-78828405F748}"/>
          </ac:cxnSpMkLst>
        </pc:cxnChg>
        <pc:cxnChg chg="mod">
          <ac:chgData name="Wang Lu" userId="0624d27f-1893-4f5c-bf1e-25397e0256ed" providerId="ADAL" clId="{3190D87A-1B20-4C00-842E-4FCBBB202CCF}" dt="2023-05-06T07:16:57.640" v="7797" actId="165"/>
          <ac:cxnSpMkLst>
            <pc:docMk/>
            <pc:sldMk cId="1910001074" sldId="568"/>
            <ac:cxnSpMk id="164" creationId="{F4D6CB95-FAFC-CB05-BBDE-C3696E7C6F4A}"/>
          </ac:cxnSpMkLst>
        </pc:cxnChg>
        <pc:cxnChg chg="mod">
          <ac:chgData name="Wang Lu" userId="0624d27f-1893-4f5c-bf1e-25397e0256ed" providerId="ADAL" clId="{3190D87A-1B20-4C00-842E-4FCBBB202CCF}" dt="2023-05-06T07:16:57.640" v="7797" actId="165"/>
          <ac:cxnSpMkLst>
            <pc:docMk/>
            <pc:sldMk cId="1910001074" sldId="568"/>
            <ac:cxnSpMk id="167" creationId="{DEA2060E-ECB1-5F5A-9D5A-BD9C7A75D9AE}"/>
          </ac:cxnSpMkLst>
        </pc:cxnChg>
      </pc:sldChg>
      <pc:sldChg chg="addSp delSp modSp add mod delAnim modAnim">
        <pc:chgData name="Wang Lu" userId="0624d27f-1893-4f5c-bf1e-25397e0256ed" providerId="ADAL" clId="{3190D87A-1B20-4C00-842E-4FCBBB202CCF}" dt="2023-05-06T08:07:20.306" v="9126"/>
        <pc:sldMkLst>
          <pc:docMk/>
          <pc:sldMk cId="2085610615" sldId="569"/>
        </pc:sldMkLst>
        <pc:spChg chg="add mod">
          <ac:chgData name="Wang Lu" userId="0624d27f-1893-4f5c-bf1e-25397e0256ed" providerId="ADAL" clId="{3190D87A-1B20-4C00-842E-4FCBBB202CCF}" dt="2023-05-06T08:07:06.281" v="9125" actId="164"/>
          <ac:spMkLst>
            <pc:docMk/>
            <pc:sldMk cId="2085610615" sldId="569"/>
            <ac:spMk id="5" creationId="{94F3ED36-A5AD-0C6F-0CAF-D33DEAF18538}"/>
          </ac:spMkLst>
        </pc:spChg>
        <pc:spChg chg="add mod">
          <ac:chgData name="Wang Lu" userId="0624d27f-1893-4f5c-bf1e-25397e0256ed" providerId="ADAL" clId="{3190D87A-1B20-4C00-842E-4FCBBB202CCF}" dt="2023-05-06T08:07:06.281" v="9125" actId="164"/>
          <ac:spMkLst>
            <pc:docMk/>
            <pc:sldMk cId="2085610615" sldId="569"/>
            <ac:spMk id="13" creationId="{858331D7-E287-C812-EF31-3D34EC9C9D11}"/>
          </ac:spMkLst>
        </pc:spChg>
        <pc:spChg chg="add mod">
          <ac:chgData name="Wang Lu" userId="0624d27f-1893-4f5c-bf1e-25397e0256ed" providerId="ADAL" clId="{3190D87A-1B20-4C00-842E-4FCBBB202CCF}" dt="2023-05-06T08:07:06.281" v="9125" actId="164"/>
          <ac:spMkLst>
            <pc:docMk/>
            <pc:sldMk cId="2085610615" sldId="569"/>
            <ac:spMk id="14" creationId="{E076AF9C-C57B-44E1-DF81-5C5C721634CF}"/>
          </ac:spMkLst>
        </pc:spChg>
        <pc:spChg chg="add mod">
          <ac:chgData name="Wang Lu" userId="0624d27f-1893-4f5c-bf1e-25397e0256ed" providerId="ADAL" clId="{3190D87A-1B20-4C00-842E-4FCBBB202CCF}" dt="2023-05-06T08:06:53.140" v="9124" actId="255"/>
          <ac:spMkLst>
            <pc:docMk/>
            <pc:sldMk cId="2085610615" sldId="569"/>
            <ac:spMk id="16" creationId="{F73A8185-A098-3DF4-5E73-B10E2CDCCA99}"/>
          </ac:spMkLst>
        </pc:spChg>
        <pc:spChg chg="del">
          <ac:chgData name="Wang Lu" userId="0624d27f-1893-4f5c-bf1e-25397e0256ed" providerId="ADAL" clId="{3190D87A-1B20-4C00-842E-4FCBBB202CCF}" dt="2023-05-06T07:23:39.597" v="8061" actId="478"/>
          <ac:spMkLst>
            <pc:docMk/>
            <pc:sldMk cId="2085610615" sldId="569"/>
            <ac:spMk id="37" creationId="{5EC0D372-FCA7-C4F8-98E8-14ACF081E15C}"/>
          </ac:spMkLst>
        </pc:spChg>
        <pc:spChg chg="del">
          <ac:chgData name="Wang Lu" userId="0624d27f-1893-4f5c-bf1e-25397e0256ed" providerId="ADAL" clId="{3190D87A-1B20-4C00-842E-4FCBBB202CCF}" dt="2023-05-06T07:23:47.200" v="8064" actId="478"/>
          <ac:spMkLst>
            <pc:docMk/>
            <pc:sldMk cId="2085610615" sldId="569"/>
            <ac:spMk id="38" creationId="{2C6B4233-87FF-4066-E23A-4A6F51964B93}"/>
          </ac:spMkLst>
        </pc:spChg>
        <pc:spChg chg="del">
          <ac:chgData name="Wang Lu" userId="0624d27f-1893-4f5c-bf1e-25397e0256ed" providerId="ADAL" clId="{3190D87A-1B20-4C00-842E-4FCBBB202CCF}" dt="2023-05-06T07:23:36.405" v="8060" actId="478"/>
          <ac:spMkLst>
            <pc:docMk/>
            <pc:sldMk cId="2085610615" sldId="569"/>
            <ac:spMk id="39" creationId="{1A2B2BDE-2ECA-91E1-4484-34F751207155}"/>
          </ac:spMkLst>
        </pc:spChg>
        <pc:spChg chg="del">
          <ac:chgData name="Wang Lu" userId="0624d27f-1893-4f5c-bf1e-25397e0256ed" providerId="ADAL" clId="{3190D87A-1B20-4C00-842E-4FCBBB202CCF}" dt="2023-05-06T07:23:42.571" v="8062" actId="478"/>
          <ac:spMkLst>
            <pc:docMk/>
            <pc:sldMk cId="2085610615" sldId="569"/>
            <ac:spMk id="40" creationId="{354C97AE-553A-BE5B-544E-09044E50F598}"/>
          </ac:spMkLst>
        </pc:spChg>
        <pc:grpChg chg="del">
          <ac:chgData name="Wang Lu" userId="0624d27f-1893-4f5c-bf1e-25397e0256ed" providerId="ADAL" clId="{3190D87A-1B20-4C00-842E-4FCBBB202CCF}" dt="2023-05-06T07:23:45.740" v="8063" actId="478"/>
          <ac:grpSpMkLst>
            <pc:docMk/>
            <pc:sldMk cId="2085610615" sldId="569"/>
            <ac:grpSpMk id="12" creationId="{696E8AF0-144D-6D60-45B7-A36EC8E3CAFE}"/>
          </ac:grpSpMkLst>
        </pc:grpChg>
        <pc:grpChg chg="del">
          <ac:chgData name="Wang Lu" userId="0624d27f-1893-4f5c-bf1e-25397e0256ed" providerId="ADAL" clId="{3190D87A-1B20-4C00-842E-4FCBBB202CCF}" dt="2023-05-06T07:23:34.873" v="8059" actId="478"/>
          <ac:grpSpMkLst>
            <pc:docMk/>
            <pc:sldMk cId="2085610615" sldId="569"/>
            <ac:grpSpMk id="15" creationId="{9397B7A0-761A-7D1C-4E2A-6C20A06581B0}"/>
          </ac:grpSpMkLst>
        </pc:grpChg>
        <pc:grpChg chg="add mod">
          <ac:chgData name="Wang Lu" userId="0624d27f-1893-4f5c-bf1e-25397e0256ed" providerId="ADAL" clId="{3190D87A-1B20-4C00-842E-4FCBBB202CCF}" dt="2023-05-06T08:07:06.281" v="9125" actId="164"/>
          <ac:grpSpMkLst>
            <pc:docMk/>
            <pc:sldMk cId="2085610615" sldId="569"/>
            <ac:grpSpMk id="17" creationId="{28FE9A50-69B8-0F4D-D273-1A3C109CEFE9}"/>
          </ac:grpSpMkLst>
        </pc:grpChg>
      </pc:sldChg>
      <pc:sldChg chg="modSp new mod">
        <pc:chgData name="Wang Lu" userId="0624d27f-1893-4f5c-bf1e-25397e0256ed" providerId="ADAL" clId="{3190D87A-1B20-4C00-842E-4FCBBB202CCF}" dt="2023-05-06T08:41:27.317" v="9446" actId="20577"/>
        <pc:sldMkLst>
          <pc:docMk/>
          <pc:sldMk cId="3649023218" sldId="570"/>
        </pc:sldMkLst>
        <pc:spChg chg="mod">
          <ac:chgData name="Wang Lu" userId="0624d27f-1893-4f5c-bf1e-25397e0256ed" providerId="ADAL" clId="{3190D87A-1B20-4C00-842E-4FCBBB202CCF}" dt="2023-05-06T08:41:27.317" v="9446" actId="20577"/>
          <ac:spMkLst>
            <pc:docMk/>
            <pc:sldMk cId="3649023218" sldId="570"/>
            <ac:spMk id="3" creationId="{DC723CB6-0C4C-3D75-E6E1-E5C207181D3F}"/>
          </ac:spMkLst>
        </pc:spChg>
        <pc:spChg chg="mod">
          <ac:chgData name="Wang Lu" userId="0624d27f-1893-4f5c-bf1e-25397e0256ed" providerId="ADAL" clId="{3190D87A-1B20-4C00-842E-4FCBBB202CCF}" dt="2023-05-06T08:41:21.939" v="9435" actId="20577"/>
          <ac:spMkLst>
            <pc:docMk/>
            <pc:sldMk cId="3649023218" sldId="570"/>
            <ac:spMk id="4" creationId="{46B50525-8535-1BCF-DA1F-72C07CD19234}"/>
          </ac:spMkLst>
        </pc:spChg>
      </pc:sldChg>
      <pc:sldMasterChg chg="modSldLayout">
        <pc:chgData name="Wang Lu" userId="0624d27f-1893-4f5c-bf1e-25397e0256ed" providerId="ADAL" clId="{3190D87A-1B20-4C00-842E-4FCBBB202CCF}" dt="2023-05-06T08:16:47.241" v="9149" actId="1076"/>
        <pc:sldMasterMkLst>
          <pc:docMk/>
          <pc:sldMasterMk cId="917733312" sldId="2147483690"/>
        </pc:sldMasterMkLst>
        <pc:sldLayoutChg chg="modSp">
          <pc:chgData name="Wang Lu" userId="0624d27f-1893-4f5c-bf1e-25397e0256ed" providerId="ADAL" clId="{3190D87A-1B20-4C00-842E-4FCBBB202CCF}" dt="2023-05-06T08:16:47.241" v="9149" actId="1076"/>
          <pc:sldLayoutMkLst>
            <pc:docMk/>
            <pc:sldMasterMk cId="917733312" sldId="2147483690"/>
            <pc:sldLayoutMk cId="1176399447" sldId="2147483678"/>
          </pc:sldLayoutMkLst>
          <pc:spChg chg="mod">
            <ac:chgData name="Wang Lu" userId="0624d27f-1893-4f5c-bf1e-25397e0256ed" providerId="ADAL" clId="{3190D87A-1B20-4C00-842E-4FCBBB202CCF}" dt="2023-05-06T08:16:47.241" v="9149" actId="1076"/>
            <ac:spMkLst>
              <pc:docMk/>
              <pc:sldMasterMk cId="917733312" sldId="2147483690"/>
              <pc:sldLayoutMk cId="1176399447" sldId="2147483678"/>
              <ac:spMk id="13" creationId="{00000000-0000-0000-0000-000000000000}"/>
            </ac:spMkLst>
          </pc:spChg>
        </pc:sldLayoutChg>
        <pc:sldLayoutChg chg="modSp">
          <pc:chgData name="Wang Lu" userId="0624d27f-1893-4f5c-bf1e-25397e0256ed" providerId="ADAL" clId="{3190D87A-1B20-4C00-842E-4FCBBB202CCF}" dt="2023-05-06T08:15:39.464" v="9147" actId="16037"/>
          <pc:sldLayoutMkLst>
            <pc:docMk/>
            <pc:sldMasterMk cId="917733312" sldId="2147483690"/>
            <pc:sldLayoutMk cId="2678216448" sldId="2147483695"/>
          </pc:sldLayoutMkLst>
          <pc:spChg chg="mod">
            <ac:chgData name="Wang Lu" userId="0624d27f-1893-4f5c-bf1e-25397e0256ed" providerId="ADAL" clId="{3190D87A-1B20-4C00-842E-4FCBBB202CCF}" dt="2023-05-06T08:15:39.464" v="9147" actId="16037"/>
            <ac:spMkLst>
              <pc:docMk/>
              <pc:sldMasterMk cId="917733312" sldId="2147483690"/>
              <pc:sldLayoutMk cId="2678216448" sldId="2147483695"/>
              <ac:spMk id="11" creationId="{00000000-0000-0000-0000-000000000000}"/>
            </ac:spMkLst>
          </pc:spChg>
        </pc:sldLayoutChg>
      </pc:sldMasterChg>
    </pc:docChg>
  </pc:docChgLst>
  <pc:docChgLst>
    <pc:chgData name="Wang Lu" userId="0624d27f-1893-4f5c-bf1e-25397e0256ed" providerId="ADAL" clId="{E036284F-8BE9-4CDF-906B-EE80036BD9CC}"/>
    <pc:docChg chg="undo custSel addSld delSld modSld sldOrd">
      <pc:chgData name="Wang Lu" userId="0624d27f-1893-4f5c-bf1e-25397e0256ed" providerId="ADAL" clId="{E036284F-8BE9-4CDF-906B-EE80036BD9CC}" dt="2023-02-20T05:40:44.619" v="12604" actId="1076"/>
      <pc:docMkLst>
        <pc:docMk/>
      </pc:docMkLst>
      <pc:sldChg chg="modSp mod modNotesTx">
        <pc:chgData name="Wang Lu" userId="0624d27f-1893-4f5c-bf1e-25397e0256ed" providerId="ADAL" clId="{E036284F-8BE9-4CDF-906B-EE80036BD9CC}" dt="2023-02-17T00:38:33.653" v="1244" actId="20577"/>
        <pc:sldMkLst>
          <pc:docMk/>
          <pc:sldMk cId="3564447183" sldId="294"/>
        </pc:sldMkLst>
        <pc:spChg chg="mod">
          <ac:chgData name="Wang Lu" userId="0624d27f-1893-4f5c-bf1e-25397e0256ed" providerId="ADAL" clId="{E036284F-8BE9-4CDF-906B-EE80036BD9CC}" dt="2023-02-09T02:26:19.911" v="105" actId="20577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0624d27f-1893-4f5c-bf1e-25397e0256ed" providerId="ADAL" clId="{E036284F-8BE9-4CDF-906B-EE80036BD9CC}" dt="2023-02-09T02:21:11.963" v="28"/>
          <ac:spMkLst>
            <pc:docMk/>
            <pc:sldMk cId="3564447183" sldId="294"/>
            <ac:spMk id="3" creationId="{91B39DFA-B81A-443D-BC50-C3D4D64A7E49}"/>
          </ac:spMkLst>
        </pc:spChg>
      </pc:sldChg>
      <pc:sldChg chg="modNotesTx">
        <pc:chgData name="Wang Lu" userId="0624d27f-1893-4f5c-bf1e-25397e0256ed" providerId="ADAL" clId="{E036284F-8BE9-4CDF-906B-EE80036BD9CC}" dt="2023-02-17T01:10:58.333" v="4903" actId="20577"/>
        <pc:sldMkLst>
          <pc:docMk/>
          <pc:sldMk cId="2939024779" sldId="445"/>
        </pc:sldMkLst>
      </pc:sldChg>
      <pc:sldChg chg="modNotesTx">
        <pc:chgData name="Wang Lu" userId="0624d27f-1893-4f5c-bf1e-25397e0256ed" providerId="ADAL" clId="{E036284F-8BE9-4CDF-906B-EE80036BD9CC}" dt="2023-02-17T02:31:08.442" v="12600" actId="20577"/>
        <pc:sldMkLst>
          <pc:docMk/>
          <pc:sldMk cId="2941534102" sldId="451"/>
        </pc:sldMkLst>
      </pc:sldChg>
      <pc:sldChg chg="modNotesTx">
        <pc:chgData name="Wang Lu" userId="0624d27f-1893-4f5c-bf1e-25397e0256ed" providerId="ADAL" clId="{E036284F-8BE9-4CDF-906B-EE80036BD9CC}" dt="2023-02-17T01:51:55.738" v="8948" actId="20577"/>
        <pc:sldMkLst>
          <pc:docMk/>
          <pc:sldMk cId="3528775626" sldId="453"/>
        </pc:sldMkLst>
      </pc:sldChg>
      <pc:sldChg chg="modNotesTx">
        <pc:chgData name="Wang Lu" userId="0624d27f-1893-4f5c-bf1e-25397e0256ed" providerId="ADAL" clId="{E036284F-8BE9-4CDF-906B-EE80036BD9CC}" dt="2023-02-17T01:14:56.206" v="5490" actId="20577"/>
        <pc:sldMkLst>
          <pc:docMk/>
          <pc:sldMk cId="3091752108" sldId="477"/>
        </pc:sldMkLst>
      </pc:sldChg>
      <pc:sldChg chg="modNotesTx">
        <pc:chgData name="Wang Lu" userId="0624d27f-1893-4f5c-bf1e-25397e0256ed" providerId="ADAL" clId="{E036284F-8BE9-4CDF-906B-EE80036BD9CC}" dt="2023-02-17T01:18:28.104" v="6029" actId="20577"/>
        <pc:sldMkLst>
          <pc:docMk/>
          <pc:sldMk cId="4251573148" sldId="478"/>
        </pc:sldMkLst>
      </pc:sldChg>
      <pc:sldChg chg="modNotesTx">
        <pc:chgData name="Wang Lu" userId="0624d27f-1893-4f5c-bf1e-25397e0256ed" providerId="ADAL" clId="{E036284F-8BE9-4CDF-906B-EE80036BD9CC}" dt="2023-02-17T02:15:00.469" v="10386" actId="20577"/>
        <pc:sldMkLst>
          <pc:docMk/>
          <pc:sldMk cId="2152094135" sldId="481"/>
        </pc:sldMkLst>
      </pc:sldChg>
      <pc:sldChg chg="modSp mod modNotesTx">
        <pc:chgData name="Wang Lu" userId="0624d27f-1893-4f5c-bf1e-25397e0256ed" providerId="ADAL" clId="{E036284F-8BE9-4CDF-906B-EE80036BD9CC}" dt="2023-02-17T02:20:18.306" v="11068" actId="20577"/>
        <pc:sldMkLst>
          <pc:docMk/>
          <pc:sldMk cId="2675097802" sldId="482"/>
        </pc:sldMkLst>
        <pc:spChg chg="mod">
          <ac:chgData name="Wang Lu" userId="0624d27f-1893-4f5c-bf1e-25397e0256ed" providerId="ADAL" clId="{E036284F-8BE9-4CDF-906B-EE80036BD9CC}" dt="2023-02-16T11:52:11.199" v="474" actId="20577"/>
          <ac:spMkLst>
            <pc:docMk/>
            <pc:sldMk cId="2675097802" sldId="482"/>
            <ac:spMk id="31" creationId="{B270AEED-4DB4-4F55-853A-587175397DA6}"/>
          </ac:spMkLst>
        </pc:spChg>
      </pc:sldChg>
      <pc:sldChg chg="modNotesTx">
        <pc:chgData name="Wang Lu" userId="0624d27f-1893-4f5c-bf1e-25397e0256ed" providerId="ADAL" clId="{E036284F-8BE9-4CDF-906B-EE80036BD9CC}" dt="2023-02-17T00:57:13.094" v="3898" actId="20577"/>
        <pc:sldMkLst>
          <pc:docMk/>
          <pc:sldMk cId="3894329108" sldId="485"/>
        </pc:sldMkLst>
      </pc:sldChg>
      <pc:sldChg chg="modNotesTx">
        <pc:chgData name="Wang Lu" userId="0624d27f-1893-4f5c-bf1e-25397e0256ed" providerId="ADAL" clId="{E036284F-8BE9-4CDF-906B-EE80036BD9CC}" dt="2023-02-17T00:52:32.936" v="3042" actId="20577"/>
        <pc:sldMkLst>
          <pc:docMk/>
          <pc:sldMk cId="2712347552" sldId="490"/>
        </pc:sldMkLst>
      </pc:sldChg>
      <pc:sldChg chg="modSp mod modNotesTx">
        <pc:chgData name="Wang Lu" userId="0624d27f-1893-4f5c-bf1e-25397e0256ed" providerId="ADAL" clId="{E036284F-8BE9-4CDF-906B-EE80036BD9CC}" dt="2023-02-17T00:50:13.409" v="2754" actId="20577"/>
        <pc:sldMkLst>
          <pc:docMk/>
          <pc:sldMk cId="1123943227" sldId="491"/>
        </pc:sldMkLst>
        <pc:spChg chg="mod">
          <ac:chgData name="Wang Lu" userId="0624d27f-1893-4f5c-bf1e-25397e0256ed" providerId="ADAL" clId="{E036284F-8BE9-4CDF-906B-EE80036BD9CC}" dt="2023-02-16T12:38:49.452" v="1222" actId="1076"/>
          <ac:spMkLst>
            <pc:docMk/>
            <pc:sldMk cId="1123943227" sldId="491"/>
            <ac:spMk id="32" creationId="{DF8D803C-0731-45BB-A61C-70D06591B317}"/>
          </ac:spMkLst>
        </pc:spChg>
      </pc:sldChg>
      <pc:sldChg chg="addSp modSp mod modAnim modNotesTx">
        <pc:chgData name="Wang Lu" userId="0624d27f-1893-4f5c-bf1e-25397e0256ed" providerId="ADAL" clId="{E036284F-8BE9-4CDF-906B-EE80036BD9CC}" dt="2023-02-17T00:45:49.769" v="2057" actId="20577"/>
        <pc:sldMkLst>
          <pc:docMk/>
          <pc:sldMk cId="1443387846" sldId="492"/>
        </pc:sldMkLst>
        <pc:spChg chg="add mod">
          <ac:chgData name="Wang Lu" userId="0624d27f-1893-4f5c-bf1e-25397e0256ed" providerId="ADAL" clId="{E036284F-8BE9-4CDF-906B-EE80036BD9CC}" dt="2023-02-16T11:59:10.206" v="560" actId="164"/>
          <ac:spMkLst>
            <pc:docMk/>
            <pc:sldMk cId="1443387846" sldId="492"/>
            <ac:spMk id="5" creationId="{7ADA5283-FABA-B799-9F39-AB811E7E15E8}"/>
          </ac:spMkLst>
        </pc:spChg>
        <pc:spChg chg="mod">
          <ac:chgData name="Wang Lu" userId="0624d27f-1893-4f5c-bf1e-25397e0256ed" providerId="ADAL" clId="{E036284F-8BE9-4CDF-906B-EE80036BD9CC}" dt="2023-02-16T12:05:34.392" v="626" actId="688"/>
          <ac:spMkLst>
            <pc:docMk/>
            <pc:sldMk cId="1443387846" sldId="492"/>
            <ac:spMk id="11" creationId="{304AB3DA-EC36-AC91-961B-F0B79576F0CC}"/>
          </ac:spMkLst>
        </pc:spChg>
        <pc:spChg chg="add mod">
          <ac:chgData name="Wang Lu" userId="0624d27f-1893-4f5c-bf1e-25397e0256ed" providerId="ADAL" clId="{E036284F-8BE9-4CDF-906B-EE80036BD9CC}" dt="2023-02-16T12:34:41.489" v="1205" actId="114"/>
          <ac:spMkLst>
            <pc:docMk/>
            <pc:sldMk cId="1443387846" sldId="492"/>
            <ac:spMk id="16" creationId="{8F2BD008-D147-CB1A-A212-8C5FEE6BABE4}"/>
          </ac:spMkLst>
        </pc:spChg>
        <pc:spChg chg="mod">
          <ac:chgData name="Wang Lu" userId="0624d27f-1893-4f5c-bf1e-25397e0256ed" providerId="ADAL" clId="{E036284F-8BE9-4CDF-906B-EE80036BD9CC}" dt="2023-02-16T12:03:12.388" v="602" actId="164"/>
          <ac:spMkLst>
            <pc:docMk/>
            <pc:sldMk cId="1443387846" sldId="492"/>
            <ac:spMk id="29" creationId="{A8CDEA97-E174-A75B-5FDA-442D7847B9A9}"/>
          </ac:spMkLst>
        </pc:spChg>
        <pc:spChg chg="mod">
          <ac:chgData name="Wang Lu" userId="0624d27f-1893-4f5c-bf1e-25397e0256ed" providerId="ADAL" clId="{E036284F-8BE9-4CDF-906B-EE80036BD9CC}" dt="2023-02-16T12:03:22.251" v="603" actId="164"/>
          <ac:spMkLst>
            <pc:docMk/>
            <pc:sldMk cId="1443387846" sldId="492"/>
            <ac:spMk id="33" creationId="{96F596AD-9C97-E57E-182B-EA39A3937894}"/>
          </ac:spMkLst>
        </pc:spChg>
        <pc:spChg chg="mod">
          <ac:chgData name="Wang Lu" userId="0624d27f-1893-4f5c-bf1e-25397e0256ed" providerId="ADAL" clId="{E036284F-8BE9-4CDF-906B-EE80036BD9CC}" dt="2023-02-16T12:37:53.827" v="1221" actId="1076"/>
          <ac:spMkLst>
            <pc:docMk/>
            <pc:sldMk cId="1443387846" sldId="492"/>
            <ac:spMk id="48" creationId="{5B8341D1-A2C7-422E-8B95-7740907C57BE}"/>
          </ac:spMkLst>
        </pc:spChg>
        <pc:spChg chg="mod">
          <ac:chgData name="Wang Lu" userId="0624d27f-1893-4f5c-bf1e-25397e0256ed" providerId="ADAL" clId="{E036284F-8BE9-4CDF-906B-EE80036BD9CC}" dt="2023-02-16T12:03:38.467" v="605" actId="164"/>
          <ac:spMkLst>
            <pc:docMk/>
            <pc:sldMk cId="1443387846" sldId="492"/>
            <ac:spMk id="61" creationId="{F84A48C6-D54B-9062-3E1E-63716A47E3F6}"/>
          </ac:spMkLst>
        </pc:spChg>
        <pc:spChg chg="mod">
          <ac:chgData name="Wang Lu" userId="0624d27f-1893-4f5c-bf1e-25397e0256ed" providerId="ADAL" clId="{E036284F-8BE9-4CDF-906B-EE80036BD9CC}" dt="2023-02-16T12:03:32.078" v="604" actId="164"/>
          <ac:spMkLst>
            <pc:docMk/>
            <pc:sldMk cId="1443387846" sldId="492"/>
            <ac:spMk id="62" creationId="{C7002C5A-8194-745C-DB14-E0234E98AAE5}"/>
          </ac:spMkLst>
        </pc:spChg>
        <pc:grpChg chg="add mod">
          <ac:chgData name="Wang Lu" userId="0624d27f-1893-4f5c-bf1e-25397e0256ed" providerId="ADAL" clId="{E036284F-8BE9-4CDF-906B-EE80036BD9CC}" dt="2023-02-16T12:03:12.388" v="602" actId="164"/>
          <ac:grpSpMkLst>
            <pc:docMk/>
            <pc:sldMk cId="1443387846" sldId="492"/>
            <ac:grpSpMk id="6" creationId="{7AE70580-AE03-1E99-9B0A-7A1C2ABC3470}"/>
          </ac:grpSpMkLst>
        </pc:grpChg>
        <pc:grpChg chg="mod">
          <ac:chgData name="Wang Lu" userId="0624d27f-1893-4f5c-bf1e-25397e0256ed" providerId="ADAL" clId="{E036284F-8BE9-4CDF-906B-EE80036BD9CC}" dt="2023-02-16T12:02:15.691" v="600" actId="164"/>
          <ac:grpSpMkLst>
            <pc:docMk/>
            <pc:sldMk cId="1443387846" sldId="492"/>
            <ac:grpSpMk id="12" creationId="{8F0F92D2-3B54-B906-5303-E4A7374185E1}"/>
          </ac:grpSpMkLst>
        </pc:grpChg>
        <pc:grpChg chg="mod">
          <ac:chgData name="Wang Lu" userId="0624d27f-1893-4f5c-bf1e-25397e0256ed" providerId="ADAL" clId="{E036284F-8BE9-4CDF-906B-EE80036BD9CC}" dt="2023-02-16T11:59:10.206" v="560" actId="164"/>
          <ac:grpSpMkLst>
            <pc:docMk/>
            <pc:sldMk cId="1443387846" sldId="492"/>
            <ac:grpSpMk id="15" creationId="{BEE81F5F-0386-0CC3-938C-32DF3076E18F}"/>
          </ac:grpSpMkLst>
        </pc:grpChg>
        <pc:grpChg chg="add mod">
          <ac:chgData name="Wang Lu" userId="0624d27f-1893-4f5c-bf1e-25397e0256ed" providerId="ADAL" clId="{E036284F-8BE9-4CDF-906B-EE80036BD9CC}" dt="2023-02-16T12:03:22.251" v="603" actId="164"/>
          <ac:grpSpMkLst>
            <pc:docMk/>
            <pc:sldMk cId="1443387846" sldId="492"/>
            <ac:grpSpMk id="17" creationId="{A8628E2A-7176-C8BF-A5EF-223B3FBE2E11}"/>
          </ac:grpSpMkLst>
        </pc:grpChg>
        <pc:grpChg chg="add mod">
          <ac:chgData name="Wang Lu" userId="0624d27f-1893-4f5c-bf1e-25397e0256ed" providerId="ADAL" clId="{E036284F-8BE9-4CDF-906B-EE80036BD9CC}" dt="2023-02-16T12:05:37.516" v="627" actId="1076"/>
          <ac:grpSpMkLst>
            <pc:docMk/>
            <pc:sldMk cId="1443387846" sldId="492"/>
            <ac:grpSpMk id="18" creationId="{19BA27D0-196E-862E-BABA-EAC49DB0EE01}"/>
          </ac:grpSpMkLst>
        </pc:grpChg>
        <pc:grpChg chg="add mod">
          <ac:chgData name="Wang Lu" userId="0624d27f-1893-4f5c-bf1e-25397e0256ed" providerId="ADAL" clId="{E036284F-8BE9-4CDF-906B-EE80036BD9CC}" dt="2023-02-16T12:05:31.053" v="624" actId="1076"/>
          <ac:grpSpMkLst>
            <pc:docMk/>
            <pc:sldMk cId="1443387846" sldId="492"/>
            <ac:grpSpMk id="20" creationId="{B122C7D5-2545-4DD3-FC49-E6211D66A82C}"/>
          </ac:grpSpMkLst>
        </pc:grpChg>
        <pc:grpChg chg="mod">
          <ac:chgData name="Wang Lu" userId="0624d27f-1893-4f5c-bf1e-25397e0256ed" providerId="ADAL" clId="{E036284F-8BE9-4CDF-906B-EE80036BD9CC}" dt="2023-02-16T12:03:32.078" v="604" actId="164"/>
          <ac:grpSpMkLst>
            <pc:docMk/>
            <pc:sldMk cId="1443387846" sldId="492"/>
            <ac:grpSpMk id="23" creationId="{158ECACF-EE04-CCEB-BDAC-C972E41683CC}"/>
          </ac:grpSpMkLst>
        </pc:grpChg>
        <pc:grpChg chg="mod">
          <ac:chgData name="Wang Lu" userId="0624d27f-1893-4f5c-bf1e-25397e0256ed" providerId="ADAL" clId="{E036284F-8BE9-4CDF-906B-EE80036BD9CC}" dt="2023-02-16T12:03:38.467" v="605" actId="164"/>
          <ac:grpSpMkLst>
            <pc:docMk/>
            <pc:sldMk cId="1443387846" sldId="492"/>
            <ac:grpSpMk id="24" creationId="{719E48C8-2ABF-665C-0004-A713AB2F607B}"/>
          </ac:grpSpMkLst>
        </pc:grpChg>
        <pc:grpChg chg="add mod">
          <ac:chgData name="Wang Lu" userId="0624d27f-1893-4f5c-bf1e-25397e0256ed" providerId="ADAL" clId="{E036284F-8BE9-4CDF-906B-EE80036BD9CC}" dt="2023-02-16T12:05:29.429" v="623" actId="1076"/>
          <ac:grpSpMkLst>
            <pc:docMk/>
            <pc:sldMk cId="1443387846" sldId="492"/>
            <ac:grpSpMk id="25" creationId="{BEBC7ACE-746E-12EA-388D-123A9920D8AB}"/>
          </ac:grpSpMkLst>
        </pc:grpChg>
        <pc:grpChg chg="add mod">
          <ac:chgData name="Wang Lu" userId="0624d27f-1893-4f5c-bf1e-25397e0256ed" providerId="ADAL" clId="{E036284F-8BE9-4CDF-906B-EE80036BD9CC}" dt="2023-02-16T12:05:27.133" v="622" actId="1076"/>
          <ac:grpSpMkLst>
            <pc:docMk/>
            <pc:sldMk cId="1443387846" sldId="492"/>
            <ac:grpSpMk id="26" creationId="{F02625B1-B368-1298-181F-3A485F31A055}"/>
          </ac:grpSpMkLst>
        </pc:grpChg>
      </pc:sldChg>
      <pc:sldChg chg="modNotesTx">
        <pc:chgData name="Wang Lu" userId="0624d27f-1893-4f5c-bf1e-25397e0256ed" providerId="ADAL" clId="{E036284F-8BE9-4CDF-906B-EE80036BD9CC}" dt="2023-02-17T01:22:20.076" v="6555" actId="20577"/>
        <pc:sldMkLst>
          <pc:docMk/>
          <pc:sldMk cId="2084039186" sldId="493"/>
        </pc:sldMkLst>
      </pc:sldChg>
      <pc:sldChg chg="modNotesTx">
        <pc:chgData name="Wang Lu" userId="0624d27f-1893-4f5c-bf1e-25397e0256ed" providerId="ADAL" clId="{E036284F-8BE9-4CDF-906B-EE80036BD9CC}" dt="2023-02-17T01:26:26.869" v="6993" actId="20577"/>
        <pc:sldMkLst>
          <pc:docMk/>
          <pc:sldMk cId="2669339518" sldId="494"/>
        </pc:sldMkLst>
      </pc:sldChg>
      <pc:sldChg chg="modNotesTx">
        <pc:chgData name="Wang Lu" userId="0624d27f-1893-4f5c-bf1e-25397e0256ed" providerId="ADAL" clId="{E036284F-8BE9-4CDF-906B-EE80036BD9CC}" dt="2023-02-17T01:07:28.006" v="4275" actId="20577"/>
        <pc:sldMkLst>
          <pc:docMk/>
          <pc:sldMk cId="3546847664" sldId="498"/>
        </pc:sldMkLst>
      </pc:sldChg>
      <pc:sldChg chg="modNotesTx">
        <pc:chgData name="Wang Lu" userId="0624d27f-1893-4f5c-bf1e-25397e0256ed" providerId="ADAL" clId="{E036284F-8BE9-4CDF-906B-EE80036BD9CC}" dt="2023-02-17T01:54:09.711" v="9317" actId="20577"/>
        <pc:sldMkLst>
          <pc:docMk/>
          <pc:sldMk cId="1908030176" sldId="499"/>
        </pc:sldMkLst>
      </pc:sldChg>
      <pc:sldChg chg="addSp delSp modSp mod modAnim modNotesTx">
        <pc:chgData name="Wang Lu" userId="0624d27f-1893-4f5c-bf1e-25397e0256ed" providerId="ADAL" clId="{E036284F-8BE9-4CDF-906B-EE80036BD9CC}" dt="2023-02-17T02:12:34.548" v="10184" actId="20577"/>
        <pc:sldMkLst>
          <pc:docMk/>
          <pc:sldMk cId="1428555859" sldId="500"/>
        </pc:sldMkLst>
        <pc:spChg chg="mod">
          <ac:chgData name="Wang Lu" userId="0624d27f-1893-4f5c-bf1e-25397e0256ed" providerId="ADAL" clId="{E036284F-8BE9-4CDF-906B-EE80036BD9CC}" dt="2023-02-17T01:56:02.767" v="9359"/>
          <ac:spMkLst>
            <pc:docMk/>
            <pc:sldMk cId="1428555859" sldId="500"/>
            <ac:spMk id="6" creationId="{1DC63EB9-56F1-1F56-4686-0CF7CF40FBD4}"/>
          </ac:spMkLst>
        </pc:spChg>
        <pc:spChg chg="mod">
          <ac:chgData name="Wang Lu" userId="0624d27f-1893-4f5c-bf1e-25397e0256ed" providerId="ADAL" clId="{E036284F-8BE9-4CDF-906B-EE80036BD9CC}" dt="2023-02-17T01:56:02.767" v="9359"/>
          <ac:spMkLst>
            <pc:docMk/>
            <pc:sldMk cId="1428555859" sldId="500"/>
            <ac:spMk id="7" creationId="{E4649DD7-D827-B2D5-DAFF-D979A8399102}"/>
          </ac:spMkLst>
        </pc:spChg>
        <pc:spChg chg="mod topLvl">
          <ac:chgData name="Wang Lu" userId="0624d27f-1893-4f5c-bf1e-25397e0256ed" providerId="ADAL" clId="{E036284F-8BE9-4CDF-906B-EE80036BD9CC}" dt="2023-02-17T01:56:53.565" v="9367" actId="164"/>
          <ac:spMkLst>
            <pc:docMk/>
            <pc:sldMk cId="1428555859" sldId="500"/>
            <ac:spMk id="14" creationId="{36CE2EEC-DDEE-4DCA-BE0D-3B88F8816DDF}"/>
          </ac:spMkLst>
        </pc:spChg>
        <pc:spChg chg="mod topLvl">
          <ac:chgData name="Wang Lu" userId="0624d27f-1893-4f5c-bf1e-25397e0256ed" providerId="ADAL" clId="{E036284F-8BE9-4CDF-906B-EE80036BD9CC}" dt="2023-02-17T01:57:24.315" v="9371" actId="164"/>
          <ac:spMkLst>
            <pc:docMk/>
            <pc:sldMk cId="1428555859" sldId="500"/>
            <ac:spMk id="15" creationId="{503AFB88-815F-43B4-BF94-F8393CB3E8F0}"/>
          </ac:spMkLst>
        </pc:spChg>
        <pc:grpChg chg="add del mod">
          <ac:chgData name="Wang Lu" userId="0624d27f-1893-4f5c-bf1e-25397e0256ed" providerId="ADAL" clId="{E036284F-8BE9-4CDF-906B-EE80036BD9CC}" dt="2023-02-17T01:56:21.360" v="9362" actId="478"/>
          <ac:grpSpMkLst>
            <pc:docMk/>
            <pc:sldMk cId="1428555859" sldId="500"/>
            <ac:grpSpMk id="2" creationId="{5AEDE6FC-7BF8-26B6-6478-EC77D10FE5C3}"/>
          </ac:grpSpMkLst>
        </pc:grpChg>
        <pc:grpChg chg="add mod">
          <ac:chgData name="Wang Lu" userId="0624d27f-1893-4f5c-bf1e-25397e0256ed" providerId="ADAL" clId="{E036284F-8BE9-4CDF-906B-EE80036BD9CC}" dt="2023-02-17T01:56:53.565" v="9367" actId="164"/>
          <ac:grpSpMkLst>
            <pc:docMk/>
            <pc:sldMk cId="1428555859" sldId="500"/>
            <ac:grpSpMk id="9" creationId="{44060B9F-E9B5-78C0-E801-735A0DA380C0}"/>
          </ac:grpSpMkLst>
        </pc:grpChg>
        <pc:grpChg chg="add mod">
          <ac:chgData name="Wang Lu" userId="0624d27f-1893-4f5c-bf1e-25397e0256ed" providerId="ADAL" clId="{E036284F-8BE9-4CDF-906B-EE80036BD9CC}" dt="2023-02-17T01:57:24.315" v="9371" actId="164"/>
          <ac:grpSpMkLst>
            <pc:docMk/>
            <pc:sldMk cId="1428555859" sldId="500"/>
            <ac:grpSpMk id="10" creationId="{6C362201-A392-F0E7-98E1-DFAAB16E9B27}"/>
          </ac:grpSpMkLst>
        </pc:grpChg>
        <pc:grpChg chg="del">
          <ac:chgData name="Wang Lu" userId="0624d27f-1893-4f5c-bf1e-25397e0256ed" providerId="ADAL" clId="{E036284F-8BE9-4CDF-906B-EE80036BD9CC}" dt="2023-02-17T01:56:15.356" v="9361" actId="165"/>
          <ac:grpSpMkLst>
            <pc:docMk/>
            <pc:sldMk cId="1428555859" sldId="500"/>
            <ac:grpSpMk id="12" creationId="{7F10C552-4224-4EFC-A0FA-7ED64D7A50EF}"/>
          </ac:grpSpMkLst>
        </pc:grpChg>
        <pc:grpChg chg="mod ord">
          <ac:chgData name="Wang Lu" userId="0624d27f-1893-4f5c-bf1e-25397e0256ed" providerId="ADAL" clId="{E036284F-8BE9-4CDF-906B-EE80036BD9CC}" dt="2023-02-17T01:57:49.893" v="9375" actId="1076"/>
          <ac:grpSpMkLst>
            <pc:docMk/>
            <pc:sldMk cId="1428555859" sldId="500"/>
            <ac:grpSpMk id="16" creationId="{0392A04B-8B46-4A01-AFB8-7EF17DE66F9A}"/>
          </ac:grpSpMkLst>
        </pc:grpChg>
        <pc:picChg chg="mod">
          <ac:chgData name="Wang Lu" userId="0624d27f-1893-4f5c-bf1e-25397e0256ed" providerId="ADAL" clId="{E036284F-8BE9-4CDF-906B-EE80036BD9CC}" dt="2023-02-17T01:56:02.767" v="9359"/>
          <ac:picMkLst>
            <pc:docMk/>
            <pc:sldMk cId="1428555859" sldId="500"/>
            <ac:picMk id="5" creationId="{5F24D8E4-C7BB-D0F8-302D-B936955C3EDF}"/>
          </ac:picMkLst>
        </pc:picChg>
        <pc:picChg chg="add mod modCrop">
          <ac:chgData name="Wang Lu" userId="0624d27f-1893-4f5c-bf1e-25397e0256ed" providerId="ADAL" clId="{E036284F-8BE9-4CDF-906B-EE80036BD9CC}" dt="2023-02-17T01:57:24.315" v="9371" actId="164"/>
          <ac:picMkLst>
            <pc:docMk/>
            <pc:sldMk cId="1428555859" sldId="500"/>
            <ac:picMk id="8" creationId="{446730B3-0F0B-A95E-C411-66342212522A}"/>
          </ac:picMkLst>
        </pc:picChg>
        <pc:picChg chg="mod topLvl modCrop">
          <ac:chgData name="Wang Lu" userId="0624d27f-1893-4f5c-bf1e-25397e0256ed" providerId="ADAL" clId="{E036284F-8BE9-4CDF-906B-EE80036BD9CC}" dt="2023-02-17T01:56:53.565" v="9367" actId="164"/>
          <ac:picMkLst>
            <pc:docMk/>
            <pc:sldMk cId="1428555859" sldId="500"/>
            <ac:picMk id="13" creationId="{B351FF00-ED4D-4530-B588-D625EA52809A}"/>
          </ac:picMkLst>
        </pc:picChg>
      </pc:sldChg>
      <pc:sldChg chg="modSp mod modNotesTx">
        <pc:chgData name="Wang Lu" userId="0624d27f-1893-4f5c-bf1e-25397e0256ed" providerId="ADAL" clId="{E036284F-8BE9-4CDF-906B-EE80036BD9CC}" dt="2023-02-20T05:40:44.619" v="12604" actId="1076"/>
        <pc:sldMkLst>
          <pc:docMk/>
          <pc:sldMk cId="1175233120" sldId="505"/>
        </pc:sldMkLst>
        <pc:graphicFrameChg chg="mod">
          <ac:chgData name="Wang Lu" userId="0624d27f-1893-4f5c-bf1e-25397e0256ed" providerId="ADAL" clId="{E036284F-8BE9-4CDF-906B-EE80036BD9CC}" dt="2023-02-20T05:40:44.619" v="12604" actId="1076"/>
          <ac:graphicFrameMkLst>
            <pc:docMk/>
            <pc:sldMk cId="1175233120" sldId="505"/>
            <ac:graphicFrameMk id="172" creationId="{57A25EF5-C631-4808-8974-6E986DA554A0}"/>
          </ac:graphicFrameMkLst>
        </pc:graphicFrameChg>
      </pc:sldChg>
      <pc:sldChg chg="modNotesTx">
        <pc:chgData name="Wang Lu" userId="0624d27f-1893-4f5c-bf1e-25397e0256ed" providerId="ADAL" clId="{E036284F-8BE9-4CDF-906B-EE80036BD9CC}" dt="2023-02-17T01:35:40.039" v="8270" actId="20577"/>
        <pc:sldMkLst>
          <pc:docMk/>
          <pc:sldMk cId="526695419" sldId="506"/>
        </pc:sldMkLst>
      </pc:sldChg>
      <pc:sldChg chg="modNotesTx">
        <pc:chgData name="Wang Lu" userId="0624d27f-1893-4f5c-bf1e-25397e0256ed" providerId="ADAL" clId="{E036284F-8BE9-4CDF-906B-EE80036BD9CC}" dt="2023-02-17T01:35:53.844" v="8274" actId="20577"/>
        <pc:sldMkLst>
          <pc:docMk/>
          <pc:sldMk cId="3929994293" sldId="511"/>
        </pc:sldMkLst>
      </pc:sldChg>
      <pc:sldChg chg="modSp mod modNotesTx">
        <pc:chgData name="Wang Lu" userId="0624d27f-1893-4f5c-bf1e-25397e0256ed" providerId="ADAL" clId="{E036284F-8BE9-4CDF-906B-EE80036BD9CC}" dt="2023-02-17T02:25:04.538" v="11803" actId="20577"/>
        <pc:sldMkLst>
          <pc:docMk/>
          <pc:sldMk cId="3976937463" sldId="514"/>
        </pc:sldMkLst>
        <pc:spChg chg="mod">
          <ac:chgData name="Wang Lu" userId="0624d27f-1893-4f5c-bf1e-25397e0256ed" providerId="ADAL" clId="{E036284F-8BE9-4CDF-906B-EE80036BD9CC}" dt="2023-02-09T02:41:42.524" v="405" actId="14100"/>
          <ac:spMkLst>
            <pc:docMk/>
            <pc:sldMk cId="3976937463" sldId="514"/>
            <ac:spMk id="4" creationId="{2EE05B8B-99AA-ABA8-A180-4F26028C5DF1}"/>
          </ac:spMkLst>
        </pc:spChg>
      </pc:sldChg>
      <pc:sldChg chg="modSp mod modNotesTx">
        <pc:chgData name="Wang Lu" userId="0624d27f-1893-4f5c-bf1e-25397e0256ed" providerId="ADAL" clId="{E036284F-8BE9-4CDF-906B-EE80036BD9CC}" dt="2023-02-17T00:40:38.444" v="1494" actId="20577"/>
        <pc:sldMkLst>
          <pc:docMk/>
          <pc:sldMk cId="681645097" sldId="515"/>
        </pc:sldMkLst>
        <pc:spChg chg="mod">
          <ac:chgData name="Wang Lu" userId="0624d27f-1893-4f5c-bf1e-25397e0256ed" providerId="ADAL" clId="{E036284F-8BE9-4CDF-906B-EE80036BD9CC}" dt="2023-02-09T02:39:03.737" v="267" actId="14100"/>
          <ac:spMkLst>
            <pc:docMk/>
            <pc:sldMk cId="681645097" sldId="515"/>
            <ac:spMk id="7" creationId="{E1BA8DCE-CA74-6B3A-C9D7-AB5949843FEF}"/>
          </ac:spMkLst>
        </pc:spChg>
      </pc:sldChg>
      <pc:sldChg chg="modSp mod modNotesTx">
        <pc:chgData name="Wang Lu" userId="0624d27f-1893-4f5c-bf1e-25397e0256ed" providerId="ADAL" clId="{E036284F-8BE9-4CDF-906B-EE80036BD9CC}" dt="2023-02-17T02:22:48.359" v="11457" actId="20577"/>
        <pc:sldMkLst>
          <pc:docMk/>
          <pc:sldMk cId="306781600" sldId="516"/>
        </pc:sldMkLst>
        <pc:spChg chg="mod">
          <ac:chgData name="Wang Lu" userId="0624d27f-1893-4f5c-bf1e-25397e0256ed" providerId="ADAL" clId="{E036284F-8BE9-4CDF-906B-EE80036BD9CC}" dt="2023-02-09T02:41:04.626" v="347" actId="1076"/>
          <ac:spMkLst>
            <pc:docMk/>
            <pc:sldMk cId="306781600" sldId="516"/>
            <ac:spMk id="3" creationId="{56490F0E-9A52-496C-93B1-84DCB5C0AF75}"/>
          </ac:spMkLst>
        </pc:spChg>
      </pc:sldChg>
      <pc:sldChg chg="modSp mod modNotesTx">
        <pc:chgData name="Wang Lu" userId="0624d27f-1893-4f5c-bf1e-25397e0256ed" providerId="ADAL" clId="{E036284F-8BE9-4CDF-906B-EE80036BD9CC}" dt="2023-02-17T02:27:08.075" v="12109" actId="20577"/>
        <pc:sldMkLst>
          <pc:docMk/>
          <pc:sldMk cId="3031351498" sldId="517"/>
        </pc:sldMkLst>
        <pc:spChg chg="mod">
          <ac:chgData name="Wang Lu" userId="0624d27f-1893-4f5c-bf1e-25397e0256ed" providerId="ADAL" clId="{E036284F-8BE9-4CDF-906B-EE80036BD9CC}" dt="2023-02-09T02:41:33.522" v="403" actId="14100"/>
          <ac:spMkLst>
            <pc:docMk/>
            <pc:sldMk cId="3031351498" sldId="517"/>
            <ac:spMk id="4" creationId="{2EE05B8B-99AA-ABA8-A180-4F26028C5DF1}"/>
          </ac:spMkLst>
        </pc:spChg>
      </pc:sldChg>
      <pc:sldChg chg="addSp delSp modSp mod modAnim modNotesTx">
        <pc:chgData name="Wang Lu" userId="0624d27f-1893-4f5c-bf1e-25397e0256ed" providerId="ADAL" clId="{E036284F-8BE9-4CDF-906B-EE80036BD9CC}" dt="2023-02-17T02:30:04.258" v="12535" actId="20577"/>
        <pc:sldMkLst>
          <pc:docMk/>
          <pc:sldMk cId="3781183926" sldId="518"/>
        </pc:sldMkLst>
        <pc:spChg chg="mod">
          <ac:chgData name="Wang Lu" userId="0624d27f-1893-4f5c-bf1e-25397e0256ed" providerId="ADAL" clId="{E036284F-8BE9-4CDF-906B-EE80036BD9CC}" dt="2023-02-09T02:41:49.867" v="407" actId="14100"/>
          <ac:spMkLst>
            <pc:docMk/>
            <pc:sldMk cId="3781183926" sldId="518"/>
            <ac:spMk id="4" creationId="{2EE05B8B-99AA-ABA8-A180-4F26028C5DF1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57" creationId="{B0DA9C49-ED47-1CB0-826F-4AC3BED94A26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58" creationId="{C252052E-BB52-0742-E3B6-9DAE3FEFDB07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59" creationId="{38ECB8BA-D0BC-41E2-78E1-A77C88E700C0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60" creationId="{1D77953F-BAA7-53D7-A6E7-AE931C248D46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65" creationId="{542C0F68-FEE3-BB27-4D9D-EA8DF0FB93B1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66" creationId="{D5C69870-EDB0-4243-5727-2FD0B456A1FA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67" creationId="{C4F64D96-7CE5-F315-58C0-B712708D9E8F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68" creationId="{845DD51A-B300-BF90-C224-B19E47DA249B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0" creationId="{EDA9C8AC-9FAB-8AB9-9CF6-5F8CDA254B57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4" creationId="{8C1475DF-2E1A-32D9-1E2F-BBD96EC547CF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5" creationId="{F37605DB-B45B-43B9-C796-89D715DE5E17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6" creationId="{A2AD9410-8955-7B13-23F9-233B45FF659E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7" creationId="{35FD2914-79F7-3E37-21CC-B02EF56A665F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79" creationId="{38FEF0D1-D58B-3567-2185-46DEBD92513D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83" creationId="{4A1DC19D-C5E6-60F3-04FF-D5A8F04A9AF3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84" creationId="{0757F22D-361D-12B9-7723-8D9C3BE4DCDC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85" creationId="{5C916292-77C2-56F1-D02C-1A6D3D8F10BC}"/>
          </ac:spMkLst>
        </pc:spChg>
        <pc:spChg chg="mod">
          <ac:chgData name="Wang Lu" userId="0624d27f-1893-4f5c-bf1e-25397e0256ed" providerId="ADAL" clId="{E036284F-8BE9-4CDF-906B-EE80036BD9CC}" dt="2023-02-09T02:34:08.020" v="120" actId="165"/>
          <ac:spMkLst>
            <pc:docMk/>
            <pc:sldMk cId="3781183926" sldId="518"/>
            <ac:spMk id="86" creationId="{48708B3B-9E3F-F302-CD9F-048177C657AE}"/>
          </ac:spMkLst>
        </pc:spChg>
        <pc:spChg chg="mod topLvl">
          <ac:chgData name="Wang Lu" userId="0624d27f-1893-4f5c-bf1e-25397e0256ed" providerId="ADAL" clId="{E036284F-8BE9-4CDF-906B-EE80036BD9CC}" dt="2023-02-09T02:35:21.007" v="167" actId="1076"/>
          <ac:spMkLst>
            <pc:docMk/>
            <pc:sldMk cId="3781183926" sldId="518"/>
            <ac:spMk id="87" creationId="{7849C715-AD9F-0B91-E7A2-94022E4AB5CE}"/>
          </ac:spMkLst>
        </pc:spChg>
        <pc:spChg chg="mod topLvl">
          <ac:chgData name="Wang Lu" userId="0624d27f-1893-4f5c-bf1e-25397e0256ed" providerId="ADAL" clId="{E036284F-8BE9-4CDF-906B-EE80036BD9CC}" dt="2023-02-09T02:35:16.119" v="166" actId="1076"/>
          <ac:spMkLst>
            <pc:docMk/>
            <pc:sldMk cId="3781183926" sldId="518"/>
            <ac:spMk id="88" creationId="{6B7F39F9-7E36-2E99-63EF-294C0C3F2305}"/>
          </ac:spMkLst>
        </pc:spChg>
        <pc:grpChg chg="add del mod ord">
          <ac:chgData name="Wang Lu" userId="0624d27f-1893-4f5c-bf1e-25397e0256ed" providerId="ADAL" clId="{E036284F-8BE9-4CDF-906B-EE80036BD9CC}" dt="2023-02-09T02:34:08.020" v="120" actId="165"/>
          <ac:grpSpMkLst>
            <pc:docMk/>
            <pc:sldMk cId="3781183926" sldId="518"/>
            <ac:grpSpMk id="12" creationId="{E8B5A953-5EB6-4210-F465-D406DBB5E620}"/>
          </ac:grpSpMkLst>
        </pc:grpChg>
        <pc:grpChg chg="mod ord topLvl">
          <ac:chgData name="Wang Lu" userId="0624d27f-1893-4f5c-bf1e-25397e0256ed" providerId="ADAL" clId="{E036284F-8BE9-4CDF-906B-EE80036BD9CC}" dt="2023-02-09T02:35:03.604" v="163" actId="167"/>
          <ac:grpSpMkLst>
            <pc:docMk/>
            <pc:sldMk cId="3781183926" sldId="518"/>
            <ac:grpSpMk id="47" creationId="{8A617FDC-7FC0-9EE1-0AF1-2F8F60C3144B}"/>
          </ac:grpSpMkLst>
        </pc:grpChg>
        <pc:grpChg chg="mod ord topLvl">
          <ac:chgData name="Wang Lu" userId="0624d27f-1893-4f5c-bf1e-25397e0256ed" providerId="ADAL" clId="{E036284F-8BE9-4CDF-906B-EE80036BD9CC}" dt="2023-02-09T02:35:07.749" v="164" actId="167"/>
          <ac:grpSpMkLst>
            <pc:docMk/>
            <pc:sldMk cId="3781183926" sldId="518"/>
            <ac:grpSpMk id="48" creationId="{A7B8B4D9-C64F-499F-5079-0736B2DAB2EB}"/>
          </ac:grpSpMkLst>
        </pc:grpChg>
        <pc:grpChg chg="mod topLvl">
          <ac:chgData name="Wang Lu" userId="0624d27f-1893-4f5c-bf1e-25397e0256ed" providerId="ADAL" clId="{E036284F-8BE9-4CDF-906B-EE80036BD9CC}" dt="2023-02-09T02:34:08.020" v="120" actId="165"/>
          <ac:grpSpMkLst>
            <pc:docMk/>
            <pc:sldMk cId="3781183926" sldId="518"/>
            <ac:grpSpMk id="50" creationId="{DFC871F0-4089-AA72-CD0F-691A13251DB9}"/>
          </ac:grpSpMkLst>
        </pc:grpChg>
        <pc:grpChg chg="mod ord topLvl">
          <ac:chgData name="Wang Lu" userId="0624d27f-1893-4f5c-bf1e-25397e0256ed" providerId="ADAL" clId="{E036284F-8BE9-4CDF-906B-EE80036BD9CC}" dt="2023-02-09T02:34:51.516" v="155" actId="167"/>
          <ac:grpSpMkLst>
            <pc:docMk/>
            <pc:sldMk cId="3781183926" sldId="518"/>
            <ac:grpSpMk id="51" creationId="{820D4894-0EB8-3A69-1379-2B7B0B14320A}"/>
          </ac:grpSpMkLst>
        </pc:grpChg>
        <pc:picChg chg="add mod ord">
          <ac:chgData name="Wang Lu" userId="0624d27f-1893-4f5c-bf1e-25397e0256ed" providerId="ADAL" clId="{E036284F-8BE9-4CDF-906B-EE80036BD9CC}" dt="2023-02-09T02:35:22.984" v="168" actId="1076"/>
          <ac:picMkLst>
            <pc:docMk/>
            <pc:sldMk cId="3781183926" sldId="518"/>
            <ac:picMk id="10" creationId="{72E75E3A-4C58-5733-AEAF-F21EF68F16EB}"/>
          </ac:picMkLst>
        </pc:picChg>
        <pc:picChg chg="mod topLvl">
          <ac:chgData name="Wang Lu" userId="0624d27f-1893-4f5c-bf1e-25397e0256ed" providerId="ADAL" clId="{E036284F-8BE9-4CDF-906B-EE80036BD9CC}" dt="2023-02-09T02:34:08.020" v="120" actId="165"/>
          <ac:picMkLst>
            <pc:docMk/>
            <pc:sldMk cId="3781183926" sldId="518"/>
            <ac:picMk id="52" creationId="{9944716A-23B5-37C4-A39F-6DE61D590F72}"/>
          </ac:picMkLst>
        </pc:picChg>
        <pc:picChg chg="mod">
          <ac:chgData name="Wang Lu" userId="0624d27f-1893-4f5c-bf1e-25397e0256ed" providerId="ADAL" clId="{E036284F-8BE9-4CDF-906B-EE80036BD9CC}" dt="2023-02-09T02:34:08.020" v="120" actId="165"/>
          <ac:picMkLst>
            <pc:docMk/>
            <pc:sldMk cId="3781183926" sldId="518"/>
            <ac:picMk id="53" creationId="{DF224F48-9153-6BDE-4041-3F3E26EE4A71}"/>
          </ac:picMkLst>
        </pc:picChg>
        <pc:picChg chg="mod">
          <ac:chgData name="Wang Lu" userId="0624d27f-1893-4f5c-bf1e-25397e0256ed" providerId="ADAL" clId="{E036284F-8BE9-4CDF-906B-EE80036BD9CC}" dt="2023-02-09T02:34:08.020" v="120" actId="165"/>
          <ac:picMkLst>
            <pc:docMk/>
            <pc:sldMk cId="3781183926" sldId="518"/>
            <ac:picMk id="61" creationId="{4692A52D-A038-094D-F792-B7B3C060FB82}"/>
          </ac:picMkLst>
        </pc:picChg>
        <pc:picChg chg="mod">
          <ac:chgData name="Wang Lu" userId="0624d27f-1893-4f5c-bf1e-25397e0256ed" providerId="ADAL" clId="{E036284F-8BE9-4CDF-906B-EE80036BD9CC}" dt="2023-02-09T02:34:08.020" v="120" actId="165"/>
          <ac:picMkLst>
            <pc:docMk/>
            <pc:sldMk cId="3781183926" sldId="518"/>
            <ac:picMk id="69" creationId="{2145E0F5-1093-928E-B32F-1CFC7AC6254A}"/>
          </ac:picMkLst>
        </pc:picChg>
        <pc:picChg chg="mod">
          <ac:chgData name="Wang Lu" userId="0624d27f-1893-4f5c-bf1e-25397e0256ed" providerId="ADAL" clId="{E036284F-8BE9-4CDF-906B-EE80036BD9CC}" dt="2023-02-09T02:34:08.020" v="120" actId="165"/>
          <ac:picMkLst>
            <pc:docMk/>
            <pc:sldMk cId="3781183926" sldId="518"/>
            <ac:picMk id="78" creationId="{49E76CDD-3530-6DB1-052B-55A4CD03C234}"/>
          </ac:picMkLst>
        </pc:picChg>
        <pc:cxnChg chg="add mod">
          <ac:chgData name="Wang Lu" userId="0624d27f-1893-4f5c-bf1e-25397e0256ed" providerId="ADAL" clId="{E036284F-8BE9-4CDF-906B-EE80036BD9CC}" dt="2023-02-09T02:36:10.354" v="174" actId="208"/>
          <ac:cxnSpMkLst>
            <pc:docMk/>
            <pc:sldMk cId="3781183926" sldId="518"/>
            <ac:cxnSpMk id="14" creationId="{7377281E-DF2A-9D55-A1CE-852DB8481581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54" creationId="{AB41B028-D52E-0A6C-1FEE-5E930A114DAB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55" creationId="{57AC1806-484B-F332-14B7-FEBBAB97EDB3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56" creationId="{7C10345C-EE5A-31B7-403D-32D8FFBD8619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62" creationId="{133977BB-72D2-BD00-540E-BB2ECED48BBF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63" creationId="{3C1168BB-9F30-06CA-526F-1604943F99A0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64" creationId="{2B400A37-784C-0443-36DC-702A5E605C57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71" creationId="{7090A7B5-C832-F9CD-EA16-49B84C3B5E3C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72" creationId="{D056BE7E-BF83-6FE0-262F-CBBA656C64C8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73" creationId="{5E1B08F4-3495-04D6-1E36-12903CE07165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80" creationId="{7863E0D6-35DC-A6C7-3CA7-91EEF82C7EAD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81" creationId="{EF18AE24-C6B9-45D2-F6DA-E7FCAE22AF56}"/>
          </ac:cxnSpMkLst>
        </pc:cxnChg>
        <pc:cxnChg chg="mod">
          <ac:chgData name="Wang Lu" userId="0624d27f-1893-4f5c-bf1e-25397e0256ed" providerId="ADAL" clId="{E036284F-8BE9-4CDF-906B-EE80036BD9CC}" dt="2023-02-09T02:34:08.020" v="120" actId="165"/>
          <ac:cxnSpMkLst>
            <pc:docMk/>
            <pc:sldMk cId="3781183926" sldId="518"/>
            <ac:cxnSpMk id="82" creationId="{AC723401-02BA-EBCC-0951-71CDC8B94308}"/>
          </ac:cxnSpMkLst>
        </pc:cxnChg>
      </pc:sldChg>
      <pc:sldChg chg="addSp delSp modSp add mod delAnim modAnim modNotesTx">
        <pc:chgData name="Wang Lu" userId="0624d27f-1893-4f5c-bf1e-25397e0256ed" providerId="ADAL" clId="{E036284F-8BE9-4CDF-906B-EE80036BD9CC}" dt="2023-02-17T02:21:48.398" v="11304" actId="20577"/>
        <pc:sldMkLst>
          <pc:docMk/>
          <pc:sldMk cId="2944681933" sldId="519"/>
        </pc:sldMkLst>
        <pc:spChg chg="mod">
          <ac:chgData name="Wang Lu" userId="0624d27f-1893-4f5c-bf1e-25397e0256ed" providerId="ADAL" clId="{E036284F-8BE9-4CDF-906B-EE80036BD9CC}" dt="2023-02-16T11:53:05.801" v="482" actId="6549"/>
          <ac:spMkLst>
            <pc:docMk/>
            <pc:sldMk cId="2944681933" sldId="519"/>
            <ac:spMk id="5" creationId="{E0CE17C1-61FA-4660-88BC-17679D606CDF}"/>
          </ac:spMkLst>
        </pc:spChg>
        <pc:spChg chg="add mod">
          <ac:chgData name="Wang Lu" userId="0624d27f-1893-4f5c-bf1e-25397e0256ed" providerId="ADAL" clId="{E036284F-8BE9-4CDF-906B-EE80036BD9CC}" dt="2023-02-16T11:53:13.469" v="483" actId="1076"/>
          <ac:spMkLst>
            <pc:docMk/>
            <pc:sldMk cId="2944681933" sldId="519"/>
            <ac:spMk id="13" creationId="{79AC4AEB-BE38-2D35-7314-410C4BBD5FDC}"/>
          </ac:spMkLst>
        </pc:spChg>
        <pc:spChg chg="del">
          <ac:chgData name="Wang Lu" userId="0624d27f-1893-4f5c-bf1e-25397e0256ed" providerId="ADAL" clId="{E036284F-8BE9-4CDF-906B-EE80036BD9CC}" dt="2023-02-16T11:47:54.623" v="411" actId="478"/>
          <ac:spMkLst>
            <pc:docMk/>
            <pc:sldMk cId="2944681933" sldId="519"/>
            <ac:spMk id="16" creationId="{7EA4A278-4567-4CA9-A778-CFEB9DC74DFD}"/>
          </ac:spMkLst>
        </pc:spChg>
        <pc:grpChg chg="del">
          <ac:chgData name="Wang Lu" userId="0624d27f-1893-4f5c-bf1e-25397e0256ed" providerId="ADAL" clId="{E036284F-8BE9-4CDF-906B-EE80036BD9CC}" dt="2023-02-16T11:47:55.618" v="412" actId="478"/>
          <ac:grpSpMkLst>
            <pc:docMk/>
            <pc:sldMk cId="2944681933" sldId="519"/>
            <ac:grpSpMk id="6" creationId="{CB3D21D0-F197-4B7E-9C39-31955CF1AD5F}"/>
          </ac:grpSpMkLst>
        </pc:grpChg>
        <pc:grpChg chg="del">
          <ac:chgData name="Wang Lu" userId="0624d27f-1893-4f5c-bf1e-25397e0256ed" providerId="ADAL" clId="{E036284F-8BE9-4CDF-906B-EE80036BD9CC}" dt="2023-02-16T11:47:56.545" v="413" actId="478"/>
          <ac:grpSpMkLst>
            <pc:docMk/>
            <pc:sldMk cId="2944681933" sldId="519"/>
            <ac:grpSpMk id="9" creationId="{8069106F-3946-43EF-A3F5-4807A03EAC23}"/>
          </ac:grpSpMkLst>
        </pc:grpChg>
        <pc:grpChg chg="del">
          <ac:chgData name="Wang Lu" userId="0624d27f-1893-4f5c-bf1e-25397e0256ed" providerId="ADAL" clId="{E036284F-8BE9-4CDF-906B-EE80036BD9CC}" dt="2023-02-16T11:47:52.013" v="409" actId="478"/>
          <ac:grpSpMkLst>
            <pc:docMk/>
            <pc:sldMk cId="2944681933" sldId="519"/>
            <ac:grpSpMk id="29" creationId="{7FAFA46D-45CB-47AF-9333-0A93745964A4}"/>
          </ac:grpSpMkLst>
        </pc:grpChg>
        <pc:picChg chg="add mod modCrop">
          <ac:chgData name="Wang Lu" userId="0624d27f-1893-4f5c-bf1e-25397e0256ed" providerId="ADAL" clId="{E036284F-8BE9-4CDF-906B-EE80036BD9CC}" dt="2023-02-16T11:53:13.469" v="483" actId="1076"/>
          <ac:picMkLst>
            <pc:docMk/>
            <pc:sldMk cId="2944681933" sldId="519"/>
            <ac:picMk id="8" creationId="{FF8E6D1A-08A1-F6E9-E225-9187B890C39C}"/>
          </ac:picMkLst>
        </pc:picChg>
        <pc:picChg chg="add mod modCrop">
          <ac:chgData name="Wang Lu" userId="0624d27f-1893-4f5c-bf1e-25397e0256ed" providerId="ADAL" clId="{E036284F-8BE9-4CDF-906B-EE80036BD9CC}" dt="2023-02-16T11:53:13.469" v="483" actId="1076"/>
          <ac:picMkLst>
            <pc:docMk/>
            <pc:sldMk cId="2944681933" sldId="519"/>
            <ac:picMk id="11" creationId="{7B16BE03-448A-778A-8CD5-87FB960F143B}"/>
          </ac:picMkLst>
        </pc:picChg>
        <pc:picChg chg="del">
          <ac:chgData name="Wang Lu" userId="0624d27f-1893-4f5c-bf1e-25397e0256ed" providerId="ADAL" clId="{E036284F-8BE9-4CDF-906B-EE80036BD9CC}" dt="2023-02-16T11:47:52.970" v="410" actId="478"/>
          <ac:picMkLst>
            <pc:docMk/>
            <pc:sldMk cId="2944681933" sldId="519"/>
            <ac:picMk id="28" creationId="{08AE8157-37DF-436D-93AA-03A39B795A2E}"/>
          </ac:picMkLst>
        </pc:picChg>
      </pc:sldChg>
      <pc:sldChg chg="del ord">
        <pc:chgData name="Wang Lu" userId="0624d27f-1893-4f5c-bf1e-25397e0256ed" providerId="ADAL" clId="{E036284F-8BE9-4CDF-906B-EE80036BD9CC}" dt="2023-02-09T02:36:52.673" v="176" actId="47"/>
        <pc:sldMkLst>
          <pc:docMk/>
          <pc:sldMk cId="4217093220" sldId="519"/>
        </pc:sldMkLst>
      </pc:sldChg>
      <pc:sldChg chg="addSp delSp modSp add mod delAnim modNotesTx">
        <pc:chgData name="Wang Lu" userId="0624d27f-1893-4f5c-bf1e-25397e0256ed" providerId="ADAL" clId="{E036284F-8BE9-4CDF-906B-EE80036BD9CC}" dt="2023-02-17T02:30:27.286" v="12599" actId="20577"/>
        <pc:sldMkLst>
          <pc:docMk/>
          <pc:sldMk cId="2590186992" sldId="520"/>
        </pc:sldMkLst>
        <pc:spChg chg="add del mod">
          <ac:chgData name="Wang Lu" userId="0624d27f-1893-4f5c-bf1e-25397e0256ed" providerId="ADAL" clId="{E036284F-8BE9-4CDF-906B-EE80036BD9CC}" dt="2023-02-16T11:56:33.344" v="524" actId="478"/>
          <ac:spMkLst>
            <pc:docMk/>
            <pc:sldMk cId="2590186992" sldId="520"/>
            <ac:spMk id="2" creationId="{F9FC2B10-3545-4C06-2478-F32ECF567048}"/>
          </ac:spMkLst>
        </pc:spChg>
        <pc:spChg chg="del">
          <ac:chgData name="Wang Lu" userId="0624d27f-1893-4f5c-bf1e-25397e0256ed" providerId="ADAL" clId="{E036284F-8BE9-4CDF-906B-EE80036BD9CC}" dt="2023-02-16T11:56:29.955" v="523" actId="478"/>
          <ac:spMkLst>
            <pc:docMk/>
            <pc:sldMk cId="2590186992" sldId="520"/>
            <ac:spMk id="3" creationId="{DCF2AA38-2AF7-1654-C6F6-971F83E0AC41}"/>
          </ac:spMkLst>
        </pc:spChg>
        <pc:spChg chg="mod">
          <ac:chgData name="Wang Lu" userId="0624d27f-1893-4f5c-bf1e-25397e0256ed" providerId="ADAL" clId="{E036284F-8BE9-4CDF-906B-EE80036BD9CC}" dt="2023-02-16T12:23:14.169" v="1195"/>
          <ac:spMkLst>
            <pc:docMk/>
            <pc:sldMk cId="2590186992" sldId="520"/>
            <ac:spMk id="4" creationId="{2EE05B8B-99AA-ABA8-A180-4F26028C5DF1}"/>
          </ac:spMkLst>
        </pc:spChg>
        <pc:spChg chg="add mod">
          <ac:chgData name="Wang Lu" userId="0624d27f-1893-4f5c-bf1e-25397e0256ed" providerId="ADAL" clId="{E036284F-8BE9-4CDF-906B-EE80036BD9CC}" dt="2023-02-16T12:27:07.977" v="1203" actId="20577"/>
          <ac:spMkLst>
            <pc:docMk/>
            <pc:sldMk cId="2590186992" sldId="520"/>
            <ac:spMk id="12" creationId="{70764F7C-5D95-2561-6645-5B64CA0237F2}"/>
          </ac:spMkLst>
        </pc:spChg>
        <pc:spChg chg="del">
          <ac:chgData name="Wang Lu" userId="0624d27f-1893-4f5c-bf1e-25397e0256ed" providerId="ADAL" clId="{E036284F-8BE9-4CDF-906B-EE80036BD9CC}" dt="2023-02-16T11:55:45.868" v="501" actId="478"/>
          <ac:spMkLst>
            <pc:docMk/>
            <pc:sldMk cId="2590186992" sldId="520"/>
            <ac:spMk id="87" creationId="{7849C715-AD9F-0B91-E7A2-94022E4AB5CE}"/>
          </ac:spMkLst>
        </pc:spChg>
        <pc:spChg chg="del">
          <ac:chgData name="Wang Lu" userId="0624d27f-1893-4f5c-bf1e-25397e0256ed" providerId="ADAL" clId="{E036284F-8BE9-4CDF-906B-EE80036BD9CC}" dt="2023-02-16T11:55:45.868" v="501" actId="478"/>
          <ac:spMkLst>
            <pc:docMk/>
            <pc:sldMk cId="2590186992" sldId="520"/>
            <ac:spMk id="88" creationId="{6B7F39F9-7E36-2E99-63EF-294C0C3F2305}"/>
          </ac:spMkLst>
        </pc:spChg>
        <pc:grpChg chg="del">
          <ac:chgData name="Wang Lu" userId="0624d27f-1893-4f5c-bf1e-25397e0256ed" providerId="ADAL" clId="{E036284F-8BE9-4CDF-906B-EE80036BD9CC}" dt="2023-02-16T11:55:53.054" v="505" actId="478"/>
          <ac:grpSpMkLst>
            <pc:docMk/>
            <pc:sldMk cId="2590186992" sldId="520"/>
            <ac:grpSpMk id="11" creationId="{D34AE0A2-0220-DDD1-ABE9-99DC307459D4}"/>
          </ac:grpSpMkLst>
        </pc:grpChg>
        <pc:grpChg chg="del">
          <ac:chgData name="Wang Lu" userId="0624d27f-1893-4f5c-bf1e-25397e0256ed" providerId="ADAL" clId="{E036284F-8BE9-4CDF-906B-EE80036BD9CC}" dt="2023-02-16T11:55:45.868" v="501" actId="478"/>
          <ac:grpSpMkLst>
            <pc:docMk/>
            <pc:sldMk cId="2590186992" sldId="520"/>
            <ac:grpSpMk id="47" creationId="{8A617FDC-7FC0-9EE1-0AF1-2F8F60C3144B}"/>
          </ac:grpSpMkLst>
        </pc:grpChg>
        <pc:grpChg chg="del">
          <ac:chgData name="Wang Lu" userId="0624d27f-1893-4f5c-bf1e-25397e0256ed" providerId="ADAL" clId="{E036284F-8BE9-4CDF-906B-EE80036BD9CC}" dt="2023-02-16T11:55:45.868" v="501" actId="478"/>
          <ac:grpSpMkLst>
            <pc:docMk/>
            <pc:sldMk cId="2590186992" sldId="520"/>
            <ac:grpSpMk id="48" creationId="{A7B8B4D9-C64F-499F-5079-0736B2DAB2EB}"/>
          </ac:grpSpMkLst>
        </pc:grpChg>
        <pc:grpChg chg="del">
          <ac:chgData name="Wang Lu" userId="0624d27f-1893-4f5c-bf1e-25397e0256ed" providerId="ADAL" clId="{E036284F-8BE9-4CDF-906B-EE80036BD9CC}" dt="2023-02-16T11:55:50.125" v="503" actId="478"/>
          <ac:grpSpMkLst>
            <pc:docMk/>
            <pc:sldMk cId="2590186992" sldId="520"/>
            <ac:grpSpMk id="50" creationId="{DFC871F0-4089-AA72-CD0F-691A13251DB9}"/>
          </ac:grpSpMkLst>
        </pc:grpChg>
        <pc:grpChg chg="del">
          <ac:chgData name="Wang Lu" userId="0624d27f-1893-4f5c-bf1e-25397e0256ed" providerId="ADAL" clId="{E036284F-8BE9-4CDF-906B-EE80036BD9CC}" dt="2023-02-16T11:55:46.989" v="502" actId="478"/>
          <ac:grpSpMkLst>
            <pc:docMk/>
            <pc:sldMk cId="2590186992" sldId="520"/>
            <ac:grpSpMk id="51" creationId="{820D4894-0EB8-3A69-1379-2B7B0B14320A}"/>
          </ac:grpSpMkLst>
        </pc:grpChg>
        <pc:picChg chg="del">
          <ac:chgData name="Wang Lu" userId="0624d27f-1893-4f5c-bf1e-25397e0256ed" providerId="ADAL" clId="{E036284F-8BE9-4CDF-906B-EE80036BD9CC}" dt="2023-02-16T11:55:45.868" v="501" actId="478"/>
          <ac:picMkLst>
            <pc:docMk/>
            <pc:sldMk cId="2590186992" sldId="520"/>
            <ac:picMk id="10" creationId="{72E75E3A-4C58-5733-AEAF-F21EF68F16EB}"/>
          </ac:picMkLst>
        </pc:picChg>
        <pc:picChg chg="del">
          <ac:chgData name="Wang Lu" userId="0624d27f-1893-4f5c-bf1e-25397e0256ed" providerId="ADAL" clId="{E036284F-8BE9-4CDF-906B-EE80036BD9CC}" dt="2023-02-16T11:55:51.546" v="504" actId="478"/>
          <ac:picMkLst>
            <pc:docMk/>
            <pc:sldMk cId="2590186992" sldId="520"/>
            <ac:picMk id="52" creationId="{9944716A-23B5-37C4-A39F-6DE61D590F72}"/>
          </ac:picMkLst>
        </pc:picChg>
        <pc:cxnChg chg="del">
          <ac:chgData name="Wang Lu" userId="0624d27f-1893-4f5c-bf1e-25397e0256ed" providerId="ADAL" clId="{E036284F-8BE9-4CDF-906B-EE80036BD9CC}" dt="2023-02-16T11:55:54.236" v="506" actId="478"/>
          <ac:cxnSpMkLst>
            <pc:docMk/>
            <pc:sldMk cId="2590186992" sldId="520"/>
            <ac:cxnSpMk id="14" creationId="{7377281E-DF2A-9D55-A1CE-852DB8481581}"/>
          </ac:cxnSpMkLst>
        </pc:cxnChg>
      </pc:sldChg>
    </pc:docChg>
  </pc:docChgLst>
  <pc:docChgLst>
    <pc:chgData name="Wang Lu" userId="0624d27f-1893-4f5c-bf1e-25397e0256ed" providerId="ADAL" clId="{CD984190-8B71-435E-8927-29CB31A28879}"/>
    <pc:docChg chg="modSld">
      <pc:chgData name="Wang Lu" userId="0624d27f-1893-4f5c-bf1e-25397e0256ed" providerId="ADAL" clId="{CD984190-8B71-435E-8927-29CB31A28879}" dt="2022-11-08T01:05:06.370" v="2" actId="1036"/>
      <pc:docMkLst>
        <pc:docMk/>
      </pc:docMkLst>
      <pc:sldChg chg="modSp mod">
        <pc:chgData name="Wang Lu" userId="0624d27f-1893-4f5c-bf1e-25397e0256ed" providerId="ADAL" clId="{CD984190-8B71-435E-8927-29CB31A28879}" dt="2022-11-08T01:05:06.370" v="2" actId="1036"/>
        <pc:sldMkLst>
          <pc:docMk/>
          <pc:sldMk cId="1428555859" sldId="500"/>
        </pc:sldMkLst>
        <pc:grpChg chg="mod">
          <ac:chgData name="Wang Lu" userId="0624d27f-1893-4f5c-bf1e-25397e0256ed" providerId="ADAL" clId="{CD984190-8B71-435E-8927-29CB31A28879}" dt="2022-11-08T01:05:06.370" v="2" actId="1036"/>
          <ac:grpSpMkLst>
            <pc:docMk/>
            <pc:sldMk cId="1428555859" sldId="500"/>
            <ac:grpSpMk id="16" creationId="{0392A04B-8B46-4A01-AFB8-7EF17DE66F9A}"/>
          </ac:grpSpMkLst>
        </pc:grpChg>
      </pc:sldChg>
    </pc:docChg>
  </pc:docChgLst>
  <pc:docChgLst>
    <pc:chgData name="Wang Lu" userId="e86ce327-f461-45b4-9feb-ce463355a98d" providerId="ADAL" clId="{E2C4145E-8A31-4C4A-9BC7-B2CC32ECB027}"/>
    <pc:docChg chg="undo redo custSel addSld delSld modSld sldOrd modMainMaster modSection">
      <pc:chgData name="Wang Lu" userId="e86ce327-f461-45b4-9feb-ce463355a98d" providerId="ADAL" clId="{E2C4145E-8A31-4C4A-9BC7-B2CC32ECB027}" dt="2024-05-16T11:03:54.775" v="24101"/>
      <pc:docMkLst>
        <pc:docMk/>
      </pc:docMkLst>
      <pc:sldChg chg="addSp delSp modSp mod modNotesTx">
        <pc:chgData name="Wang Lu" userId="e86ce327-f461-45b4-9feb-ce463355a98d" providerId="ADAL" clId="{E2C4145E-8A31-4C4A-9BC7-B2CC32ECB027}" dt="2024-05-13T06:41:34.490" v="10553" actId="408"/>
        <pc:sldMkLst>
          <pc:docMk/>
          <pc:sldMk cId="3564447183" sldId="294"/>
        </pc:sldMkLst>
        <pc:spChg chg="add del mod">
          <ac:chgData name="Wang Lu" userId="e86ce327-f461-45b4-9feb-ce463355a98d" providerId="ADAL" clId="{E2C4145E-8A31-4C4A-9BC7-B2CC32ECB027}" dt="2024-05-13T06:41:34.490" v="10553" actId="408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e86ce327-f461-45b4-9feb-ce463355a98d" providerId="ADAL" clId="{E2C4145E-8A31-4C4A-9BC7-B2CC32ECB027}" dt="2024-05-13T06:40:49.510" v="10537" actId="1036"/>
          <ac:spMkLst>
            <pc:docMk/>
            <pc:sldMk cId="3564447183" sldId="294"/>
            <ac:spMk id="3" creationId="{91B39DFA-B81A-443D-BC50-C3D4D64A7E49}"/>
          </ac:spMkLst>
        </pc:spChg>
        <pc:spChg chg="del mod">
          <ac:chgData name="Wang Lu" userId="e86ce327-f461-45b4-9feb-ce463355a98d" providerId="ADAL" clId="{E2C4145E-8A31-4C4A-9BC7-B2CC32ECB027}" dt="2024-04-08T02:41:30.306" v="16"/>
          <ac:spMkLst>
            <pc:docMk/>
            <pc:sldMk cId="3564447183" sldId="294"/>
            <ac:spMk id="5" creationId="{1689030C-B9BD-6E28-8E25-E641246D36DE}"/>
          </ac:spMkLst>
        </pc:spChg>
        <pc:spChg chg="add mod">
          <ac:chgData name="Wang Lu" userId="e86ce327-f461-45b4-9feb-ce463355a98d" providerId="ADAL" clId="{E2C4145E-8A31-4C4A-9BC7-B2CC32ECB027}" dt="2024-04-08T02:43:46.022" v="111" actId="478"/>
          <ac:spMkLst>
            <pc:docMk/>
            <pc:sldMk cId="3564447183" sldId="294"/>
            <ac:spMk id="10" creationId="{027AB612-069D-127D-4FCC-ED7D41A3B6FB}"/>
          </ac:spMkLst>
        </pc:spChg>
        <pc:grpChg chg="add mod">
          <ac:chgData name="Wang Lu" userId="e86ce327-f461-45b4-9feb-ce463355a98d" providerId="ADAL" clId="{E2C4145E-8A31-4C4A-9BC7-B2CC32ECB027}" dt="2024-05-13T06:39:50.143" v="10507" actId="1076"/>
          <ac:grpSpMkLst>
            <pc:docMk/>
            <pc:sldMk cId="3564447183" sldId="294"/>
            <ac:grpSpMk id="6" creationId="{413311AF-EE4A-0072-7FEF-A6CB272E2321}"/>
          </ac:grpSpMkLst>
        </pc:grpChg>
        <pc:picChg chg="del">
          <ac:chgData name="Wang Lu" userId="e86ce327-f461-45b4-9feb-ce463355a98d" providerId="ADAL" clId="{E2C4145E-8A31-4C4A-9BC7-B2CC32ECB027}" dt="2024-04-08T02:43:13.015" v="108" actId="478"/>
          <ac:picMkLst>
            <pc:docMk/>
            <pc:sldMk cId="3564447183" sldId="294"/>
            <ac:picMk id="4" creationId="{E6C66404-AED0-1FAA-62C7-F472447B0DD9}"/>
          </ac:picMkLst>
        </pc:picChg>
        <pc:picChg chg="mod">
          <ac:chgData name="Wang Lu" userId="e86ce327-f461-45b4-9feb-ce463355a98d" providerId="ADAL" clId="{E2C4145E-8A31-4C4A-9BC7-B2CC32ECB027}" dt="2024-05-13T06:39:50.143" v="10507" actId="1076"/>
          <ac:picMkLst>
            <pc:docMk/>
            <pc:sldMk cId="3564447183" sldId="294"/>
            <ac:picMk id="7" creationId="{A226E854-C5E1-6324-4FC6-B023200E0C38}"/>
          </ac:picMkLst>
        </pc:picChg>
        <pc:picChg chg="mod">
          <ac:chgData name="Wang Lu" userId="e86ce327-f461-45b4-9feb-ce463355a98d" providerId="ADAL" clId="{E2C4145E-8A31-4C4A-9BC7-B2CC32ECB027}" dt="2024-05-13T06:39:50.143" v="10507" actId="1076"/>
          <ac:picMkLst>
            <pc:docMk/>
            <pc:sldMk cId="3564447183" sldId="294"/>
            <ac:picMk id="8" creationId="{D7B2772E-6385-495B-932D-F22FA2FFCC60}"/>
          </ac:picMkLst>
        </pc:picChg>
        <pc:cxnChg chg="mod">
          <ac:chgData name="Wang Lu" userId="e86ce327-f461-45b4-9feb-ce463355a98d" providerId="ADAL" clId="{E2C4145E-8A31-4C4A-9BC7-B2CC32ECB027}" dt="2024-05-13T06:39:50.143" v="10507" actId="1076"/>
          <ac:cxnSpMkLst>
            <pc:docMk/>
            <pc:sldMk cId="3564447183" sldId="294"/>
            <ac:cxnSpMk id="9" creationId="{E41D5AD4-2FC6-9C24-AEAA-CFEC564C6D4F}"/>
          </ac:cxnSpMkLst>
        </pc:cxnChg>
      </pc:sldChg>
      <pc:sldChg chg="addSp delSp modSp mod modNotesTx">
        <pc:chgData name="Wang Lu" userId="e86ce327-f461-45b4-9feb-ce463355a98d" providerId="ADAL" clId="{E2C4145E-8A31-4C4A-9BC7-B2CC32ECB027}" dt="2024-05-09T13:40:30.110" v="10282" actId="20577"/>
        <pc:sldMkLst>
          <pc:docMk/>
          <pc:sldMk cId="4070355908" sldId="295"/>
        </pc:sldMkLst>
        <pc:spChg chg="mod">
          <ac:chgData name="Wang Lu" userId="e86ce327-f461-45b4-9feb-ce463355a98d" providerId="ADAL" clId="{E2C4145E-8A31-4C4A-9BC7-B2CC32ECB027}" dt="2024-05-07T12:42:08.633" v="1262" actId="1035"/>
          <ac:spMkLst>
            <pc:docMk/>
            <pc:sldMk cId="4070355908" sldId="295"/>
            <ac:spMk id="2" creationId="{02525841-E578-4E37-B1F6-BB3C577E95E2}"/>
          </ac:spMkLst>
        </pc:spChg>
        <pc:spChg chg="del">
          <ac:chgData name="Wang Lu" userId="e86ce327-f461-45b4-9feb-ce463355a98d" providerId="ADAL" clId="{E2C4145E-8A31-4C4A-9BC7-B2CC32ECB027}" dt="2024-05-07T12:37:41.676" v="1161" actId="478"/>
          <ac:spMkLst>
            <pc:docMk/>
            <pc:sldMk cId="4070355908" sldId="295"/>
            <ac:spMk id="3" creationId="{ECE94B58-A9BB-47E0-A023-00138F574ED2}"/>
          </ac:spMkLst>
        </pc:spChg>
        <pc:grpChg chg="add del mod">
          <ac:chgData name="Wang Lu" userId="e86ce327-f461-45b4-9feb-ce463355a98d" providerId="ADAL" clId="{E2C4145E-8A31-4C4A-9BC7-B2CC32ECB027}" dt="2024-05-07T12:38:14.911" v="1162" actId="165"/>
          <ac:grpSpMkLst>
            <pc:docMk/>
            <pc:sldMk cId="4070355908" sldId="295"/>
            <ac:grpSpMk id="7" creationId="{F7445C56-E9C2-268D-5F5C-3561A4A456C0}"/>
          </ac:grpSpMkLst>
        </pc:grpChg>
        <pc:grpChg chg="add del mod">
          <ac:chgData name="Wang Lu" userId="e86ce327-f461-45b4-9feb-ce463355a98d" providerId="ADAL" clId="{E2C4145E-8A31-4C4A-9BC7-B2CC32ECB027}" dt="2024-05-07T12:44:52.260" v="1272" actId="165"/>
          <ac:grpSpMkLst>
            <pc:docMk/>
            <pc:sldMk cId="4070355908" sldId="295"/>
            <ac:grpSpMk id="8" creationId="{950845DB-A86A-4C3C-1540-55BE4DB27E16}"/>
          </ac:grpSpMkLst>
        </pc:grpChg>
        <pc:grpChg chg="add del mod">
          <ac:chgData name="Wang Lu" userId="e86ce327-f461-45b4-9feb-ce463355a98d" providerId="ADAL" clId="{E2C4145E-8A31-4C4A-9BC7-B2CC32ECB027}" dt="2024-05-07T12:50:44.375" v="1352" actId="165"/>
          <ac:grpSpMkLst>
            <pc:docMk/>
            <pc:sldMk cId="4070355908" sldId="295"/>
            <ac:grpSpMk id="9" creationId="{890E077B-0694-6A48-3E5F-F36B3E462DDC}"/>
          </ac:grpSpMkLst>
        </pc:grpChg>
        <pc:grpChg chg="add mod">
          <ac:chgData name="Wang Lu" userId="e86ce327-f461-45b4-9feb-ce463355a98d" providerId="ADAL" clId="{E2C4145E-8A31-4C4A-9BC7-B2CC32ECB027}" dt="2024-05-08T13:30:19.893" v="3975" actId="1038"/>
          <ac:grpSpMkLst>
            <pc:docMk/>
            <pc:sldMk cId="4070355908" sldId="295"/>
            <ac:grpSpMk id="10" creationId="{34EE757D-DE77-AD74-52FD-22759B405EE1}"/>
          </ac:grpSpMkLst>
        </pc:grpChg>
        <pc:graphicFrameChg chg="add del mod">
          <ac:chgData name="Wang Lu" userId="e86ce327-f461-45b4-9feb-ce463355a98d" providerId="ADAL" clId="{E2C4145E-8A31-4C4A-9BC7-B2CC32ECB027}" dt="2024-05-07T12:27:04.849" v="1092" actId="478"/>
          <ac:graphicFrameMkLst>
            <pc:docMk/>
            <pc:sldMk cId="4070355908" sldId="295"/>
            <ac:graphicFrameMk id="4" creationId="{B56B11EB-61F7-F0CC-6806-6CF5F96D0CB4}"/>
          </ac:graphicFrameMkLst>
        </pc:graphicFrameChg>
        <pc:picChg chg="add del mod modCrop">
          <ac:chgData name="Wang Lu" userId="e86ce327-f461-45b4-9feb-ce463355a98d" providerId="ADAL" clId="{E2C4145E-8A31-4C4A-9BC7-B2CC32ECB027}" dt="2024-05-07T12:30:19.245" v="1102" actId="478"/>
          <ac:picMkLst>
            <pc:docMk/>
            <pc:sldMk cId="4070355908" sldId="295"/>
            <ac:picMk id="6" creationId="{89CD8BC0-05DE-736A-A376-4DD56FEC1F3A}"/>
          </ac:picMkLst>
        </pc:picChg>
        <pc:picChg chg="add del mod topLvl">
          <ac:chgData name="Wang Lu" userId="e86ce327-f461-45b4-9feb-ce463355a98d" providerId="ADAL" clId="{E2C4145E-8A31-4C4A-9BC7-B2CC32ECB027}" dt="2024-05-07T12:46:42.799" v="1295" actId="478"/>
          <ac:picMkLst>
            <pc:docMk/>
            <pc:sldMk cId="4070355908" sldId="295"/>
            <ac:picMk id="2050" creationId="{80D590A3-8C78-C32A-A863-D27AFC1FCFC2}"/>
          </ac:picMkLst>
        </pc:picChg>
        <pc:picChg chg="add mod topLvl">
          <ac:chgData name="Wang Lu" userId="e86ce327-f461-45b4-9feb-ce463355a98d" providerId="ADAL" clId="{E2C4145E-8A31-4C4A-9BC7-B2CC32ECB027}" dt="2024-05-08T13:30:19.893" v="3975" actId="1038"/>
          <ac:picMkLst>
            <pc:docMk/>
            <pc:sldMk cId="4070355908" sldId="295"/>
            <ac:picMk id="2052" creationId="{95744EBD-6F87-AA98-1747-DB3DAD93B48D}"/>
          </ac:picMkLst>
        </pc:picChg>
        <pc:picChg chg="add del mod">
          <ac:chgData name="Wang Lu" userId="e86ce327-f461-45b4-9feb-ce463355a98d" providerId="ADAL" clId="{E2C4145E-8A31-4C4A-9BC7-B2CC32ECB027}" dt="2024-05-07T12:33:39.707" v="1139" actId="478"/>
          <ac:picMkLst>
            <pc:docMk/>
            <pc:sldMk cId="4070355908" sldId="295"/>
            <ac:picMk id="2054" creationId="{B7F126D4-217A-0F29-5A7C-5F2D1D81EF4D}"/>
          </ac:picMkLst>
        </pc:picChg>
        <pc:picChg chg="add del mod">
          <ac:chgData name="Wang Lu" userId="e86ce327-f461-45b4-9feb-ce463355a98d" providerId="ADAL" clId="{E2C4145E-8A31-4C4A-9BC7-B2CC32ECB027}" dt="2024-05-07T12:34:36.283" v="1142" actId="478"/>
          <ac:picMkLst>
            <pc:docMk/>
            <pc:sldMk cId="4070355908" sldId="295"/>
            <ac:picMk id="2056" creationId="{83F7E947-E613-CB27-F0C8-20478199761E}"/>
          </ac:picMkLst>
        </pc:picChg>
        <pc:picChg chg="add del mod topLvl">
          <ac:chgData name="Wang Lu" userId="e86ce327-f461-45b4-9feb-ce463355a98d" providerId="ADAL" clId="{E2C4145E-8A31-4C4A-9BC7-B2CC32ECB027}" dt="2024-05-07T12:46:52.255" v="1297" actId="478"/>
          <ac:picMkLst>
            <pc:docMk/>
            <pc:sldMk cId="4070355908" sldId="295"/>
            <ac:picMk id="2058" creationId="{87A7409E-EBAC-E3D5-7CB8-04B92F034D85}"/>
          </ac:picMkLst>
        </pc:picChg>
        <pc:picChg chg="add mod topLvl">
          <ac:chgData name="Wang Lu" userId="e86ce327-f461-45b4-9feb-ce463355a98d" providerId="ADAL" clId="{E2C4145E-8A31-4C4A-9BC7-B2CC32ECB027}" dt="2024-05-08T13:30:19.893" v="3975" actId="1038"/>
          <ac:picMkLst>
            <pc:docMk/>
            <pc:sldMk cId="4070355908" sldId="295"/>
            <ac:picMk id="2060" creationId="{8AB0580D-9FF6-1001-FEA6-39A51360F3FF}"/>
          </ac:picMkLst>
        </pc:picChg>
        <pc:picChg chg="add del">
          <ac:chgData name="Wang Lu" userId="e86ce327-f461-45b4-9feb-ce463355a98d" providerId="ADAL" clId="{E2C4145E-8A31-4C4A-9BC7-B2CC32ECB027}" dt="2024-05-07T12:46:42.799" v="1295" actId="478"/>
          <ac:picMkLst>
            <pc:docMk/>
            <pc:sldMk cId="4070355908" sldId="295"/>
            <ac:picMk id="2062" creationId="{453EAFA0-F238-E559-D3E8-C32670FDE8F6}"/>
          </ac:picMkLst>
        </pc:picChg>
        <pc:picChg chg="add mod topLvl">
          <ac:chgData name="Wang Lu" userId="e86ce327-f461-45b4-9feb-ce463355a98d" providerId="ADAL" clId="{E2C4145E-8A31-4C4A-9BC7-B2CC32ECB027}" dt="2024-05-08T13:30:19.893" v="3975" actId="1038"/>
          <ac:picMkLst>
            <pc:docMk/>
            <pc:sldMk cId="4070355908" sldId="295"/>
            <ac:picMk id="2064" creationId="{DBE5527A-04EB-D7BA-1849-E535648157E2}"/>
          </ac:picMkLst>
        </pc:picChg>
      </pc:sldChg>
      <pc:sldChg chg="addSp delSp modSp mod modAnim modNotesTx">
        <pc:chgData name="Wang Lu" userId="e86ce327-f461-45b4-9feb-ce463355a98d" providerId="ADAL" clId="{E2C4145E-8A31-4C4A-9BC7-B2CC32ECB027}" dt="2024-05-15T12:27:38.628" v="19758" actId="20577"/>
        <pc:sldMkLst>
          <pc:docMk/>
          <pc:sldMk cId="2939024779" sldId="445"/>
        </pc:sldMkLst>
        <pc:spChg chg="mod">
          <ac:chgData name="Wang Lu" userId="e86ce327-f461-45b4-9feb-ce463355a98d" providerId="ADAL" clId="{E2C4145E-8A31-4C4A-9BC7-B2CC32ECB027}" dt="2024-05-14T13:39:42.108" v="13387" actId="5793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e86ce327-f461-45b4-9feb-ce463355a98d" providerId="ADAL" clId="{E2C4145E-8A31-4C4A-9BC7-B2CC32ECB027}" dt="2024-05-14T07:00:26.039" v="12084" actId="1036"/>
          <ac:spMkLst>
            <pc:docMk/>
            <pc:sldMk cId="2939024779" sldId="445"/>
            <ac:spMk id="16" creationId="{8FE966E5-6686-BCD2-3B22-419756E7085D}"/>
          </ac:spMkLst>
        </pc:spChg>
        <pc:spChg chg="del">
          <ac:chgData name="Wang Lu" userId="e86ce327-f461-45b4-9feb-ce463355a98d" providerId="ADAL" clId="{E2C4145E-8A31-4C4A-9BC7-B2CC32ECB027}" dt="2024-05-14T12:55:21.895" v="13316" actId="478"/>
          <ac:spMkLst>
            <pc:docMk/>
            <pc:sldMk cId="2939024779" sldId="445"/>
            <ac:spMk id="23" creationId="{F5A186CC-87B7-F854-E239-B7DCD2C0E5FA}"/>
          </ac:spMkLst>
        </pc:spChg>
        <pc:spChg chg="add mod">
          <ac:chgData name="Wang Lu" userId="e86ce327-f461-45b4-9feb-ce463355a98d" providerId="ADAL" clId="{E2C4145E-8A31-4C4A-9BC7-B2CC32ECB027}" dt="2024-05-14T12:53:45.031" v="13308" actId="1076"/>
          <ac:spMkLst>
            <pc:docMk/>
            <pc:sldMk cId="2939024779" sldId="445"/>
            <ac:spMk id="24" creationId="{51481C1D-5A5D-9623-C079-3054BAAB6F2A}"/>
          </ac:spMkLst>
        </pc:spChg>
        <pc:spChg chg="add mod">
          <ac:chgData name="Wang Lu" userId="e86ce327-f461-45b4-9feb-ce463355a98d" providerId="ADAL" clId="{E2C4145E-8A31-4C4A-9BC7-B2CC32ECB027}" dt="2024-05-14T12:53:55.972" v="13311" actId="14100"/>
          <ac:spMkLst>
            <pc:docMk/>
            <pc:sldMk cId="2939024779" sldId="445"/>
            <ac:spMk id="25" creationId="{0D2C4160-C53E-DEFC-3798-97A07A5CCBA3}"/>
          </ac:spMkLst>
        </pc:spChg>
        <pc:spChg chg="add mod">
          <ac:chgData name="Wang Lu" userId="e86ce327-f461-45b4-9feb-ce463355a98d" providerId="ADAL" clId="{E2C4145E-8A31-4C4A-9BC7-B2CC32ECB027}" dt="2024-05-14T12:54:00.941" v="13313" actId="1076"/>
          <ac:spMkLst>
            <pc:docMk/>
            <pc:sldMk cId="2939024779" sldId="445"/>
            <ac:spMk id="26" creationId="{FD43D473-475F-673E-76BE-C4F9BCE9F11E}"/>
          </ac:spMkLst>
        </pc:spChg>
      </pc:sldChg>
      <pc:sldChg chg="addSp delSp modSp mod addAnim delAnim modAnim modNotesTx">
        <pc:chgData name="Wang Lu" userId="e86ce327-f461-45b4-9feb-ce463355a98d" providerId="ADAL" clId="{E2C4145E-8A31-4C4A-9BC7-B2CC32ECB027}" dt="2024-05-15T12:22:02.899" v="19024" actId="20577"/>
        <pc:sldMkLst>
          <pc:docMk/>
          <pc:sldMk cId="2941534102" sldId="451"/>
        </pc:sldMkLst>
        <pc:spChg chg="add mod">
          <ac:chgData name="Wang Lu" userId="e86ce327-f461-45b4-9feb-ce463355a98d" providerId="ADAL" clId="{E2C4145E-8A31-4C4A-9BC7-B2CC32ECB027}" dt="2024-05-09T11:26:53.574" v="7876" actId="688"/>
          <ac:spMkLst>
            <pc:docMk/>
            <pc:sldMk cId="2941534102" sldId="451"/>
            <ac:spMk id="2" creationId="{A86DD433-EDE2-A27A-BC49-13D43335456E}"/>
          </ac:spMkLst>
        </pc:spChg>
        <pc:spChg chg="del">
          <ac:chgData name="Wang Lu" userId="e86ce327-f461-45b4-9feb-ce463355a98d" providerId="ADAL" clId="{E2C4145E-8A31-4C4A-9BC7-B2CC32ECB027}" dt="2024-05-14T06:51:40.457" v="12060" actId="478"/>
          <ac:spMkLst>
            <pc:docMk/>
            <pc:sldMk cId="2941534102" sldId="451"/>
            <ac:spMk id="7" creationId="{4085B11A-A19B-FC57-72F8-EF1721A2BCE6}"/>
          </ac:spMkLst>
        </pc:spChg>
        <pc:spChg chg="del">
          <ac:chgData name="Wang Lu" userId="e86ce327-f461-45b4-9feb-ce463355a98d" providerId="ADAL" clId="{E2C4145E-8A31-4C4A-9BC7-B2CC32ECB027}" dt="2024-05-14T06:55:01.640" v="12079" actId="478"/>
          <ac:spMkLst>
            <pc:docMk/>
            <pc:sldMk cId="2941534102" sldId="451"/>
            <ac:spMk id="8" creationId="{66A76EC9-ECC9-34DD-2850-E35C07ECE138}"/>
          </ac:spMkLst>
        </pc:spChg>
        <pc:spChg chg="mod">
          <ac:chgData name="Wang Lu" userId="e86ce327-f461-45b4-9feb-ce463355a98d" providerId="ADAL" clId="{E2C4145E-8A31-4C4A-9BC7-B2CC32ECB027}" dt="2024-05-09T11:26:45.269" v="7874" actId="108"/>
          <ac:spMkLst>
            <pc:docMk/>
            <pc:sldMk cId="2941534102" sldId="451"/>
            <ac:spMk id="9" creationId="{DB1E758B-B576-61A0-7BF0-7D30A8899C30}"/>
          </ac:spMkLst>
        </pc:spChg>
        <pc:spChg chg="mod">
          <ac:chgData name="Wang Lu" userId="e86ce327-f461-45b4-9feb-ce463355a98d" providerId="ADAL" clId="{E2C4145E-8A31-4C4A-9BC7-B2CC32ECB027}" dt="2024-05-09T11:26:01.054" v="7826" actId="1076"/>
          <ac:spMkLst>
            <pc:docMk/>
            <pc:sldMk cId="2941534102" sldId="451"/>
            <ac:spMk id="12" creationId="{13E3BC6D-8E2C-FCC7-E892-56229F8B0271}"/>
          </ac:spMkLst>
        </pc:spChg>
        <pc:spChg chg="mod">
          <ac:chgData name="Wang Lu" userId="e86ce327-f461-45b4-9feb-ce463355a98d" providerId="ADAL" clId="{E2C4145E-8A31-4C4A-9BC7-B2CC32ECB027}" dt="2024-05-09T11:26:50.390" v="7875" actId="1076"/>
          <ac:spMkLst>
            <pc:docMk/>
            <pc:sldMk cId="2941534102" sldId="451"/>
            <ac:spMk id="50" creationId="{5238FEF1-2853-F72F-2212-FD38D615638E}"/>
          </ac:spMkLst>
        </pc:spChg>
        <pc:grpChg chg="add mod">
          <ac:chgData name="Wang Lu" userId="e86ce327-f461-45b4-9feb-ce463355a98d" providerId="ADAL" clId="{E2C4145E-8A31-4C4A-9BC7-B2CC32ECB027}" dt="2024-05-09T11:27:00.270" v="7877" actId="1076"/>
          <ac:grpSpMkLst>
            <pc:docMk/>
            <pc:sldMk cId="2941534102" sldId="451"/>
            <ac:grpSpMk id="5" creationId="{003319BC-7B74-493C-4442-E4D49269A23F}"/>
          </ac:grpSpMkLst>
        </pc:grpChg>
        <pc:grpChg chg="del">
          <ac:chgData name="Wang Lu" userId="e86ce327-f461-45b4-9feb-ce463355a98d" providerId="ADAL" clId="{E2C4145E-8A31-4C4A-9BC7-B2CC32ECB027}" dt="2024-05-14T06:51:36.887" v="12059" actId="478"/>
          <ac:grpSpMkLst>
            <pc:docMk/>
            <pc:sldMk cId="2941534102" sldId="451"/>
            <ac:grpSpMk id="13" creationId="{E22C48EF-FE11-42EE-DCC3-8B175A029A40}"/>
          </ac:grpSpMkLst>
        </pc:grpChg>
        <pc:picChg chg="add del mod ord">
          <ac:chgData name="Wang Lu" userId="e86ce327-f461-45b4-9feb-ce463355a98d" providerId="ADAL" clId="{E2C4145E-8A31-4C4A-9BC7-B2CC32ECB027}" dt="2024-05-14T06:52:58.343" v="12074" actId="478"/>
          <ac:picMkLst>
            <pc:docMk/>
            <pc:sldMk cId="2941534102" sldId="451"/>
            <ac:picMk id="10" creationId="{9DBC1FF1-E4D6-F14A-DA3C-A3ABED3E9331}"/>
          </ac:picMkLst>
        </pc:picChg>
        <pc:picChg chg="add mod ord">
          <ac:chgData name="Wang Lu" userId="e86ce327-f461-45b4-9feb-ce463355a98d" providerId="ADAL" clId="{E2C4145E-8A31-4C4A-9BC7-B2CC32ECB027}" dt="2024-05-14T06:53:02.838" v="12076" actId="167"/>
          <ac:picMkLst>
            <pc:docMk/>
            <pc:sldMk cId="2941534102" sldId="451"/>
            <ac:picMk id="11" creationId="{39C57E34-0CD5-1F57-B582-3F260EC5A601}"/>
          </ac:picMkLst>
        </pc:picChg>
        <pc:cxnChg chg="add del">
          <ac:chgData name="Wang Lu" userId="e86ce327-f461-45b4-9feb-ce463355a98d" providerId="ADAL" clId="{E2C4145E-8A31-4C4A-9BC7-B2CC32ECB027}" dt="2024-05-09T03:41:03.888" v="4606" actId="478"/>
          <ac:cxnSpMkLst>
            <pc:docMk/>
            <pc:sldMk cId="2941534102" sldId="451"/>
            <ac:cxnSpMk id="53" creationId="{A898906D-26A7-AD53-2554-6B4865BDF4CC}"/>
          </ac:cxnSpMkLst>
        </pc:cxnChg>
      </pc:sldChg>
      <pc:sldChg chg="addSp delSp modSp mod delAnim modAnim">
        <pc:chgData name="Wang Lu" userId="e86ce327-f461-45b4-9feb-ce463355a98d" providerId="ADAL" clId="{E2C4145E-8A31-4C4A-9BC7-B2CC32ECB027}" dt="2024-05-09T13:37:12.795" v="10218" actId="1037"/>
        <pc:sldMkLst>
          <pc:docMk/>
          <pc:sldMk cId="3528775626" sldId="453"/>
        </pc:sldMkLst>
        <pc:spChg chg="add mod">
          <ac:chgData name="Wang Lu" userId="e86ce327-f461-45b4-9feb-ce463355a98d" providerId="ADAL" clId="{E2C4145E-8A31-4C4A-9BC7-B2CC32ECB027}" dt="2024-05-09T05:50:58.257" v="5039" actId="164"/>
          <ac:spMkLst>
            <pc:docMk/>
            <pc:sldMk cId="3528775626" sldId="453"/>
            <ac:spMk id="5" creationId="{6C4D0CFB-D37C-6D7E-3900-2CE13D01F153}"/>
          </ac:spMkLst>
        </pc:spChg>
        <pc:spChg chg="add mod">
          <ac:chgData name="Wang Lu" userId="e86ce327-f461-45b4-9feb-ce463355a98d" providerId="ADAL" clId="{E2C4145E-8A31-4C4A-9BC7-B2CC32ECB027}" dt="2024-05-09T05:51:05.360" v="5040" actId="164"/>
          <ac:spMkLst>
            <pc:docMk/>
            <pc:sldMk cId="3528775626" sldId="453"/>
            <ac:spMk id="13" creationId="{F13423E1-7DE9-21EA-2C69-45BB01E06307}"/>
          </ac:spMkLst>
        </pc:spChg>
        <pc:spChg chg="add mod">
          <ac:chgData name="Wang Lu" userId="e86ce327-f461-45b4-9feb-ce463355a98d" providerId="ADAL" clId="{E2C4145E-8A31-4C4A-9BC7-B2CC32ECB027}" dt="2024-05-09T05:51:13.809" v="5041" actId="164"/>
          <ac:spMkLst>
            <pc:docMk/>
            <pc:sldMk cId="3528775626" sldId="453"/>
            <ac:spMk id="14" creationId="{FB08CB76-56AE-A7A0-0DD8-FAAB704C0A3D}"/>
          </ac:spMkLst>
        </pc:spChg>
        <pc:spChg chg="mod">
          <ac:chgData name="Wang Lu" userId="e86ce327-f461-45b4-9feb-ce463355a98d" providerId="ADAL" clId="{E2C4145E-8A31-4C4A-9BC7-B2CC32ECB027}" dt="2024-05-09T05:51:13.809" v="5041" actId="164"/>
          <ac:spMkLst>
            <pc:docMk/>
            <pc:sldMk cId="3528775626" sldId="453"/>
            <ac:spMk id="37" creationId="{5EC0D372-FCA7-C4F8-98E8-14ACF081E15C}"/>
          </ac:spMkLst>
        </pc:spChg>
        <pc:spChg chg="del mod">
          <ac:chgData name="Wang Lu" userId="e86ce327-f461-45b4-9feb-ce463355a98d" providerId="ADAL" clId="{E2C4145E-8A31-4C4A-9BC7-B2CC32ECB027}" dt="2024-05-09T05:48:49.703" v="5012" actId="478"/>
          <ac:spMkLst>
            <pc:docMk/>
            <pc:sldMk cId="3528775626" sldId="453"/>
            <ac:spMk id="38" creationId="{2C6B4233-87FF-4066-E23A-4A6F51964B93}"/>
          </ac:spMkLst>
        </pc:spChg>
        <pc:spChg chg="del mod">
          <ac:chgData name="Wang Lu" userId="e86ce327-f461-45b4-9feb-ce463355a98d" providerId="ADAL" clId="{E2C4145E-8A31-4C4A-9BC7-B2CC32ECB027}" dt="2024-05-09T05:49:20.774" v="5021" actId="478"/>
          <ac:spMkLst>
            <pc:docMk/>
            <pc:sldMk cId="3528775626" sldId="453"/>
            <ac:spMk id="39" creationId="{1A2B2BDE-2ECA-91E1-4484-34F751207155}"/>
          </ac:spMkLst>
        </pc:spChg>
        <pc:spChg chg="del mod">
          <ac:chgData name="Wang Lu" userId="e86ce327-f461-45b4-9feb-ce463355a98d" providerId="ADAL" clId="{E2C4145E-8A31-4C4A-9BC7-B2CC32ECB027}" dt="2024-05-09T05:50:13.831" v="5032" actId="478"/>
          <ac:spMkLst>
            <pc:docMk/>
            <pc:sldMk cId="3528775626" sldId="453"/>
            <ac:spMk id="40" creationId="{354C97AE-553A-BE5B-544E-09044E50F598}"/>
          </ac:spMkLst>
        </pc:spChg>
        <pc:grpChg chg="mod">
          <ac:chgData name="Wang Lu" userId="e86ce327-f461-45b4-9feb-ce463355a98d" providerId="ADAL" clId="{E2C4145E-8A31-4C4A-9BC7-B2CC32ECB027}" dt="2024-05-09T05:50:58.257" v="5039" actId="164"/>
          <ac:grpSpMkLst>
            <pc:docMk/>
            <pc:sldMk cId="3528775626" sldId="453"/>
            <ac:grpSpMk id="12" creationId="{696E8AF0-144D-6D60-45B7-A36EC8E3CAFE}"/>
          </ac:grpSpMkLst>
        </pc:grpChg>
        <pc:grpChg chg="mod">
          <ac:chgData name="Wang Lu" userId="e86ce327-f461-45b4-9feb-ce463355a98d" providerId="ADAL" clId="{E2C4145E-8A31-4C4A-9BC7-B2CC32ECB027}" dt="2024-05-09T05:51:05.360" v="5040" actId="164"/>
          <ac:grpSpMkLst>
            <pc:docMk/>
            <pc:sldMk cId="3528775626" sldId="453"/>
            <ac:grpSpMk id="15" creationId="{9397B7A0-761A-7D1C-4E2A-6C20A06581B0}"/>
          </ac:grpSpMkLst>
        </pc:grpChg>
        <pc:grpChg chg="add mod">
          <ac:chgData name="Wang Lu" userId="e86ce327-f461-45b4-9feb-ce463355a98d" providerId="ADAL" clId="{E2C4145E-8A31-4C4A-9BC7-B2CC32ECB027}" dt="2024-05-09T13:37:12.795" v="10218" actId="1037"/>
          <ac:grpSpMkLst>
            <pc:docMk/>
            <pc:sldMk cId="3528775626" sldId="453"/>
            <ac:grpSpMk id="16" creationId="{56214C70-6C40-6C87-F32E-237D920FC556}"/>
          </ac:grpSpMkLst>
        </pc:grpChg>
        <pc:grpChg chg="add mod">
          <ac:chgData name="Wang Lu" userId="e86ce327-f461-45b4-9feb-ce463355a98d" providerId="ADAL" clId="{E2C4145E-8A31-4C4A-9BC7-B2CC32ECB027}" dt="2024-05-09T13:37:12.795" v="10218" actId="1037"/>
          <ac:grpSpMkLst>
            <pc:docMk/>
            <pc:sldMk cId="3528775626" sldId="453"/>
            <ac:grpSpMk id="17" creationId="{A5834D18-5699-AE37-F771-370FACB5122F}"/>
          </ac:grpSpMkLst>
        </pc:grpChg>
        <pc:grpChg chg="add mod">
          <ac:chgData name="Wang Lu" userId="e86ce327-f461-45b4-9feb-ce463355a98d" providerId="ADAL" clId="{E2C4145E-8A31-4C4A-9BC7-B2CC32ECB027}" dt="2024-05-09T05:51:13.809" v="5041" actId="164"/>
          <ac:grpSpMkLst>
            <pc:docMk/>
            <pc:sldMk cId="3528775626" sldId="453"/>
            <ac:grpSpMk id="18" creationId="{84D32C9C-DDF8-079D-C52A-466B2A6C2BFC}"/>
          </ac:grpSpMkLst>
        </pc:grpChg>
        <pc:picChg chg="mod">
          <ac:chgData name="Wang Lu" userId="e86ce327-f461-45b4-9feb-ce463355a98d" providerId="ADAL" clId="{E2C4145E-8A31-4C4A-9BC7-B2CC32ECB027}" dt="2024-05-09T05:49:33.261" v="5024" actId="1076"/>
          <ac:picMkLst>
            <pc:docMk/>
            <pc:sldMk cId="3528775626" sldId="453"/>
            <ac:picMk id="2" creationId="{F29B95FA-AA88-0669-D30C-D3B71DB3E30C}"/>
          </ac:picMkLst>
        </pc:picChg>
      </pc:sldChg>
      <pc:sldChg chg="addSp delSp modSp mod modAnim modNotesTx">
        <pc:chgData name="Wang Lu" userId="e86ce327-f461-45b4-9feb-ce463355a98d" providerId="ADAL" clId="{E2C4145E-8A31-4C4A-9BC7-B2CC32ECB027}" dt="2024-05-15T12:27:55.137" v="19759" actId="20577"/>
        <pc:sldMkLst>
          <pc:docMk/>
          <pc:sldMk cId="3091752108" sldId="477"/>
        </pc:sldMkLst>
        <pc:spChg chg="del">
          <ac:chgData name="Wang Lu" userId="e86ce327-f461-45b4-9feb-ce463355a98d" providerId="ADAL" clId="{E2C4145E-8A31-4C4A-9BC7-B2CC32ECB027}" dt="2024-05-14T12:49:40.097" v="13283" actId="478"/>
          <ac:spMkLst>
            <pc:docMk/>
            <pc:sldMk cId="3091752108" sldId="477"/>
            <ac:spMk id="2" creationId="{0EE27048-DA48-03DE-0609-DE02551BA550}"/>
          </ac:spMkLst>
        </pc:spChg>
        <pc:spChg chg="mod">
          <ac:chgData name="Wang Lu" userId="e86ce327-f461-45b4-9feb-ce463355a98d" providerId="ADAL" clId="{E2C4145E-8A31-4C4A-9BC7-B2CC32ECB027}" dt="2024-05-09T11:28:24.668" v="7880" actId="20577"/>
          <ac:spMkLst>
            <pc:docMk/>
            <pc:sldMk cId="3091752108" sldId="477"/>
            <ac:spMk id="14" creationId="{DF80D55E-0AA4-4E5F-8B1A-C1A25EF6E4DC}"/>
          </ac:spMkLst>
        </pc:spChg>
        <pc:spChg chg="add mod">
          <ac:chgData name="Wang Lu" userId="e86ce327-f461-45b4-9feb-ce463355a98d" providerId="ADAL" clId="{E2C4145E-8A31-4C4A-9BC7-B2CC32ECB027}" dt="2024-05-14T07:00:50.393" v="12087" actId="1036"/>
          <ac:spMkLst>
            <pc:docMk/>
            <pc:sldMk cId="3091752108" sldId="477"/>
            <ac:spMk id="15" creationId="{833CBBD1-1E5E-CBF7-5090-6F5211FB906E}"/>
          </ac:spMkLst>
        </pc:spChg>
        <pc:spChg chg="add mod">
          <ac:chgData name="Wang Lu" userId="e86ce327-f461-45b4-9feb-ce463355a98d" providerId="ADAL" clId="{E2C4145E-8A31-4C4A-9BC7-B2CC32ECB027}" dt="2024-05-14T12:50:55.207" v="13290" actId="1582"/>
          <ac:spMkLst>
            <pc:docMk/>
            <pc:sldMk cId="3091752108" sldId="477"/>
            <ac:spMk id="18" creationId="{1EC8603F-01BF-C67B-D821-201436AA42C3}"/>
          </ac:spMkLst>
        </pc:spChg>
        <pc:spChg chg="mod">
          <ac:chgData name="Wang Lu" userId="e86ce327-f461-45b4-9feb-ce463355a98d" providerId="ADAL" clId="{E2C4145E-8A31-4C4A-9BC7-B2CC32ECB027}" dt="2024-05-14T12:50:37.696" v="13289" actId="1582"/>
          <ac:spMkLst>
            <pc:docMk/>
            <pc:sldMk cId="3091752108" sldId="477"/>
            <ac:spMk id="20" creationId="{56879F97-0117-798F-7EDA-7DD579B0D030}"/>
          </ac:spMkLst>
        </pc:spChg>
        <pc:spChg chg="add mod">
          <ac:chgData name="Wang Lu" userId="e86ce327-f461-45b4-9feb-ce463355a98d" providerId="ADAL" clId="{E2C4145E-8A31-4C4A-9BC7-B2CC32ECB027}" dt="2024-05-14T12:51:00.514" v="13291" actId="1582"/>
          <ac:spMkLst>
            <pc:docMk/>
            <pc:sldMk cId="3091752108" sldId="477"/>
            <ac:spMk id="22" creationId="{AED54075-555F-382E-337D-24B4F9B968F4}"/>
          </ac:spMkLst>
        </pc:spChg>
        <pc:spChg chg="add mod">
          <ac:chgData name="Wang Lu" userId="e86ce327-f461-45b4-9feb-ce463355a98d" providerId="ADAL" clId="{E2C4145E-8A31-4C4A-9BC7-B2CC32ECB027}" dt="2024-05-14T12:51:26.621" v="13298" actId="14100"/>
          <ac:spMkLst>
            <pc:docMk/>
            <pc:sldMk cId="3091752108" sldId="477"/>
            <ac:spMk id="25" creationId="{CA3F8E2C-3E27-7925-9999-5E640045551E}"/>
          </ac:spMkLst>
        </pc:spChg>
      </pc:sldChg>
      <pc:sldChg chg="addSp delSp modSp mod delAnim modAnim modNotesTx">
        <pc:chgData name="Wang Lu" userId="e86ce327-f461-45b4-9feb-ce463355a98d" providerId="ADAL" clId="{E2C4145E-8A31-4C4A-9BC7-B2CC32ECB027}" dt="2024-05-15T12:33:04.243" v="19763" actId="6549"/>
        <pc:sldMkLst>
          <pc:docMk/>
          <pc:sldMk cId="4251573148" sldId="478"/>
        </pc:sldMkLst>
        <pc:spChg chg="add mod">
          <ac:chgData name="Wang Lu" userId="e86ce327-f461-45b4-9feb-ce463355a98d" providerId="ADAL" clId="{E2C4145E-8A31-4C4A-9BC7-B2CC32ECB027}" dt="2024-05-14T07:00:58.527" v="12088"/>
          <ac:spMkLst>
            <pc:docMk/>
            <pc:sldMk cId="4251573148" sldId="478"/>
            <ac:spMk id="6" creationId="{C8CA9504-1863-2CC2-8190-0A35709A9ABD}"/>
          </ac:spMkLst>
        </pc:spChg>
        <pc:spChg chg="mod">
          <ac:chgData name="Wang Lu" userId="e86ce327-f461-45b4-9feb-ce463355a98d" providerId="ADAL" clId="{E2C4145E-8A31-4C4A-9BC7-B2CC32ECB027}" dt="2024-05-14T13:40:35.185" v="13390" actId="207"/>
          <ac:spMkLst>
            <pc:docMk/>
            <pc:sldMk cId="4251573148" sldId="478"/>
            <ac:spMk id="8" creationId="{D40AE318-399A-53B1-0A9D-81AF32BABA23}"/>
          </ac:spMkLst>
        </pc:spChg>
        <pc:spChg chg="del mod">
          <ac:chgData name="Wang Lu" userId="e86ce327-f461-45b4-9feb-ce463355a98d" providerId="ADAL" clId="{E2C4145E-8A31-4C4A-9BC7-B2CC32ECB027}" dt="2024-05-09T11:28:17.576" v="7879" actId="478"/>
          <ac:spMkLst>
            <pc:docMk/>
            <pc:sldMk cId="4251573148" sldId="478"/>
            <ac:spMk id="15" creationId="{5A117B41-CBBB-9DFB-4566-4E03D36EABEA}"/>
          </ac:spMkLst>
        </pc:spChg>
        <pc:picChg chg="del">
          <ac:chgData name="Wang Lu" userId="e86ce327-f461-45b4-9feb-ce463355a98d" providerId="ADAL" clId="{E2C4145E-8A31-4C4A-9BC7-B2CC32ECB027}" dt="2024-05-09T11:11:09.895" v="7627" actId="478"/>
          <ac:picMkLst>
            <pc:docMk/>
            <pc:sldMk cId="4251573148" sldId="478"/>
            <ac:picMk id="11" creationId="{7E9A3077-DD55-428C-9A0B-25340A49043A}"/>
          </ac:picMkLst>
        </pc:picChg>
      </pc:sldChg>
      <pc:sldChg chg="addSp delSp modSp mod">
        <pc:chgData name="Wang Lu" userId="e86ce327-f461-45b4-9feb-ce463355a98d" providerId="ADAL" clId="{E2C4145E-8A31-4C4A-9BC7-B2CC32ECB027}" dt="2024-05-14T13:43:53.141" v="13423" actId="1036"/>
        <pc:sldMkLst>
          <pc:docMk/>
          <pc:sldMk cId="2152094135" sldId="481"/>
        </pc:sldMkLst>
        <pc:spChg chg="del mod">
          <ac:chgData name="Wang Lu" userId="e86ce327-f461-45b4-9feb-ce463355a98d" providerId="ADAL" clId="{E2C4145E-8A31-4C4A-9BC7-B2CC32ECB027}" dt="2024-05-14T13:01:43.934" v="13346" actId="478"/>
          <ac:spMkLst>
            <pc:docMk/>
            <pc:sldMk cId="2152094135" sldId="481"/>
            <ac:spMk id="5" creationId="{5DC3B785-3EA5-555D-7C13-052A20A0AD50}"/>
          </ac:spMkLst>
        </pc:spChg>
        <pc:spChg chg="add mod">
          <ac:chgData name="Wang Lu" userId="e86ce327-f461-45b4-9feb-ce463355a98d" providerId="ADAL" clId="{E2C4145E-8A31-4C4A-9BC7-B2CC32ECB027}" dt="2024-05-14T13:43:53.141" v="13423" actId="1036"/>
          <ac:spMkLst>
            <pc:docMk/>
            <pc:sldMk cId="2152094135" sldId="481"/>
            <ac:spMk id="6" creationId="{B3465CB2-88FC-6A71-6302-3AAE2B48B75E}"/>
          </ac:spMkLst>
        </pc:spChg>
        <pc:spChg chg="mod">
          <ac:chgData name="Wang Lu" userId="e86ce327-f461-45b4-9feb-ce463355a98d" providerId="ADAL" clId="{E2C4145E-8A31-4C4A-9BC7-B2CC32ECB027}" dt="2024-05-09T05:52:11.096" v="5045" actId="404"/>
          <ac:spMkLst>
            <pc:docMk/>
            <pc:sldMk cId="2152094135" sldId="481"/>
            <ac:spMk id="11" creationId="{8F8F784B-EBBC-418E-8CC5-72ADF0B52D03}"/>
          </ac:spMkLst>
        </pc:spChg>
      </pc:sldChg>
      <pc:sldChg chg="addSp modSp mod modAnim">
        <pc:chgData name="Wang Lu" userId="e86ce327-f461-45b4-9feb-ce463355a98d" providerId="ADAL" clId="{E2C4145E-8A31-4C4A-9BC7-B2CC32ECB027}" dt="2024-05-14T13:43:56.616" v="13424"/>
        <pc:sldMkLst>
          <pc:docMk/>
          <pc:sldMk cId="2675097802" sldId="482"/>
        </pc:sldMkLst>
        <pc:spChg chg="mod">
          <ac:chgData name="Wang Lu" userId="e86ce327-f461-45b4-9feb-ce463355a98d" providerId="ADAL" clId="{E2C4145E-8A31-4C4A-9BC7-B2CC32ECB027}" dt="2024-05-09T05:54:24.264" v="5049" actId="164"/>
          <ac:spMkLst>
            <pc:docMk/>
            <pc:sldMk cId="2675097802" sldId="482"/>
            <ac:spMk id="2" creationId="{D133F008-9F72-A3EC-97EA-01878E9122AD}"/>
          </ac:spMkLst>
        </pc:spChg>
        <pc:spChg chg="add mod">
          <ac:chgData name="Wang Lu" userId="e86ce327-f461-45b4-9feb-ce463355a98d" providerId="ADAL" clId="{E2C4145E-8A31-4C4A-9BC7-B2CC32ECB027}" dt="2024-05-09T13:38:05.553" v="10219" actId="13926"/>
          <ac:spMkLst>
            <pc:docMk/>
            <pc:sldMk cId="2675097802" sldId="482"/>
            <ac:spMk id="8" creationId="{5D1D2CED-90F3-C63B-E518-9D6BD81182DA}"/>
          </ac:spMkLst>
        </pc:spChg>
        <pc:spChg chg="add mod">
          <ac:chgData name="Wang Lu" userId="e86ce327-f461-45b4-9feb-ce463355a98d" providerId="ADAL" clId="{E2C4145E-8A31-4C4A-9BC7-B2CC32ECB027}" dt="2024-05-09T13:38:09.549" v="10220" actId="13926"/>
          <ac:spMkLst>
            <pc:docMk/>
            <pc:sldMk cId="2675097802" sldId="482"/>
            <ac:spMk id="10" creationId="{95B829D7-6874-B4A8-A46B-87BE96CFCD26}"/>
          </ac:spMkLst>
        </pc:spChg>
        <pc:spChg chg="add mod">
          <ac:chgData name="Wang Lu" userId="e86ce327-f461-45b4-9feb-ce463355a98d" providerId="ADAL" clId="{E2C4145E-8A31-4C4A-9BC7-B2CC32ECB027}" dt="2024-05-14T13:43:56.616" v="13424"/>
          <ac:spMkLst>
            <pc:docMk/>
            <pc:sldMk cId="2675097802" sldId="482"/>
            <ac:spMk id="12" creationId="{E6FA82B6-9EBB-47DB-FEDD-4ABC3B200386}"/>
          </ac:spMkLst>
        </pc:spChg>
        <pc:spChg chg="mod">
          <ac:chgData name="Wang Lu" userId="e86ce327-f461-45b4-9feb-ce463355a98d" providerId="ADAL" clId="{E2C4145E-8A31-4C4A-9BC7-B2CC32ECB027}" dt="2024-05-09T05:54:24.264" v="5049" actId="164"/>
          <ac:spMkLst>
            <pc:docMk/>
            <pc:sldMk cId="2675097802" sldId="482"/>
            <ac:spMk id="16" creationId="{7EA4A278-4567-4CA9-A778-CFEB9DC74DFD}"/>
          </ac:spMkLst>
        </pc:spChg>
        <pc:grpChg chg="add mod">
          <ac:chgData name="Wang Lu" userId="e86ce327-f461-45b4-9feb-ce463355a98d" providerId="ADAL" clId="{E2C4145E-8A31-4C4A-9BC7-B2CC32ECB027}" dt="2024-05-09T05:54:24.264" v="5049" actId="164"/>
          <ac:grpSpMkLst>
            <pc:docMk/>
            <pc:sldMk cId="2675097802" sldId="482"/>
            <ac:grpSpMk id="11" creationId="{FC129B5F-E4D9-6D7C-837D-B4C0CA2A3C98}"/>
          </ac:grpSpMkLst>
        </pc:grpChg>
      </pc:sldChg>
      <pc:sldChg chg="addSp delSp modSp mod addAnim delAnim modAnim modNotesTx">
        <pc:chgData name="Wang Lu" userId="e86ce327-f461-45b4-9feb-ce463355a98d" providerId="ADAL" clId="{E2C4145E-8A31-4C4A-9BC7-B2CC32ECB027}" dt="2024-05-15T11:28:05.294" v="18469" actId="20577"/>
        <pc:sldMkLst>
          <pc:docMk/>
          <pc:sldMk cId="3894329108" sldId="485"/>
        </pc:sldMkLst>
        <pc:spChg chg="del mod">
          <ac:chgData name="Wang Lu" userId="e86ce327-f461-45b4-9feb-ce463355a98d" providerId="ADAL" clId="{E2C4145E-8A31-4C4A-9BC7-B2CC32ECB027}" dt="2024-05-09T06:14:09.384" v="5237" actId="478"/>
          <ac:spMkLst>
            <pc:docMk/>
            <pc:sldMk cId="3894329108" sldId="485"/>
            <ac:spMk id="2" creationId="{67AC70C8-33EF-4D68-BB6E-626A3096F05B}"/>
          </ac:spMkLst>
        </pc:spChg>
        <pc:spChg chg="mod">
          <ac:chgData name="Wang Lu" userId="e86ce327-f461-45b4-9feb-ce463355a98d" providerId="ADAL" clId="{E2C4145E-8A31-4C4A-9BC7-B2CC32ECB027}" dt="2024-05-09T01:41:13.497" v="4035" actId="20577"/>
          <ac:spMkLst>
            <pc:docMk/>
            <pc:sldMk cId="3894329108" sldId="485"/>
            <ac:spMk id="3" creationId="{56490F0E-9A52-496C-93B1-84DCB5C0AF75}"/>
          </ac:spMkLst>
        </pc:spChg>
        <pc:spChg chg="del mod">
          <ac:chgData name="Wang Lu" userId="e86ce327-f461-45b4-9feb-ce463355a98d" providerId="ADAL" clId="{E2C4145E-8A31-4C4A-9BC7-B2CC32ECB027}" dt="2024-05-09T06:12:58.586" v="5221" actId="478"/>
          <ac:spMkLst>
            <pc:docMk/>
            <pc:sldMk cId="3894329108" sldId="485"/>
            <ac:spMk id="28" creationId="{63B0BB01-85AA-4345-8D44-F083744F39BF}"/>
          </ac:spMkLst>
        </pc:spChg>
        <pc:spChg chg="del mod topLvl">
          <ac:chgData name="Wang Lu" userId="e86ce327-f461-45b4-9feb-ce463355a98d" providerId="ADAL" clId="{E2C4145E-8A31-4C4A-9BC7-B2CC32ECB027}" dt="2024-05-09T02:04:22.530" v="4283" actId="478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e86ce327-f461-45b4-9feb-ce463355a98d" providerId="ADAL" clId="{E2C4145E-8A31-4C4A-9BC7-B2CC32ECB027}" dt="2024-05-09T06:06:00.547" v="5161" actId="165"/>
          <ac:spMkLst>
            <pc:docMk/>
            <pc:sldMk cId="3894329108" sldId="485"/>
            <ac:spMk id="34" creationId="{12A75F8E-654E-4256-AB6F-48EAF6183C19}"/>
          </ac:spMkLst>
        </pc:spChg>
        <pc:spChg chg="del mod topLvl">
          <ac:chgData name="Wang Lu" userId="e86ce327-f461-45b4-9feb-ce463355a98d" providerId="ADAL" clId="{E2C4145E-8A31-4C4A-9BC7-B2CC32ECB027}" dt="2024-05-09T06:14:30.599" v="5240" actId="478"/>
          <ac:spMkLst>
            <pc:docMk/>
            <pc:sldMk cId="3894329108" sldId="485"/>
            <ac:spMk id="35" creationId="{09FEE6E1-4798-4B16-90DE-750C0005A718}"/>
          </ac:spMkLst>
        </pc:spChg>
        <pc:spChg chg="add del mod">
          <ac:chgData name="Wang Lu" userId="e86ce327-f461-45b4-9feb-ce463355a98d" providerId="ADAL" clId="{E2C4145E-8A31-4C4A-9BC7-B2CC32ECB027}" dt="2024-05-09T06:17:49.643" v="5275" actId="478"/>
          <ac:spMkLst>
            <pc:docMk/>
            <pc:sldMk cId="3894329108" sldId="485"/>
            <ac:spMk id="36" creationId="{B3852EE5-BFEF-FE1F-6F2D-B4A96A2D551A}"/>
          </ac:spMkLst>
        </pc:spChg>
        <pc:spChg chg="del topLvl">
          <ac:chgData name="Wang Lu" userId="e86ce327-f461-45b4-9feb-ce463355a98d" providerId="ADAL" clId="{E2C4145E-8A31-4C4A-9BC7-B2CC32ECB027}" dt="2024-05-09T02:04:18.389" v="4281" actId="478"/>
          <ac:spMkLst>
            <pc:docMk/>
            <pc:sldMk cId="3894329108" sldId="485"/>
            <ac:spMk id="46" creationId="{175FC584-7BB9-4A9E-BA56-C687164B856A}"/>
          </ac:spMkLst>
        </pc:spChg>
        <pc:spChg chg="add del mod">
          <ac:chgData name="Wang Lu" userId="e86ce327-f461-45b4-9feb-ce463355a98d" providerId="ADAL" clId="{E2C4145E-8A31-4C4A-9BC7-B2CC32ECB027}" dt="2024-05-09T06:18:01.083" v="5278" actId="478"/>
          <ac:spMkLst>
            <pc:docMk/>
            <pc:sldMk cId="3894329108" sldId="485"/>
            <ac:spMk id="50" creationId="{F3D30784-6ACC-8965-3AF3-203978F3C98B}"/>
          </ac:spMkLst>
        </pc:spChg>
        <pc:spChg chg="mod">
          <ac:chgData name="Wang Lu" userId="e86ce327-f461-45b4-9feb-ce463355a98d" providerId="ADAL" clId="{E2C4145E-8A31-4C4A-9BC7-B2CC32ECB027}" dt="2024-05-09T06:13:49.393" v="5234" actId="1076"/>
          <ac:spMkLst>
            <pc:docMk/>
            <pc:sldMk cId="3894329108" sldId="485"/>
            <ac:spMk id="56" creationId="{3871BB8C-47A7-4758-91D6-2E1AF241F185}"/>
          </ac:spMkLst>
        </pc:spChg>
        <pc:spChg chg="add mod">
          <ac:chgData name="Wang Lu" userId="e86ce327-f461-45b4-9feb-ce463355a98d" providerId="ADAL" clId="{E2C4145E-8A31-4C4A-9BC7-B2CC32ECB027}" dt="2024-05-09T11:19:59.701" v="7743" actId="1038"/>
          <ac:spMkLst>
            <pc:docMk/>
            <pc:sldMk cId="3894329108" sldId="485"/>
            <ac:spMk id="57" creationId="{FAF396D0-13C4-FAD5-0A1D-F2AC7DCC1DEC}"/>
          </ac:spMkLst>
        </pc:spChg>
        <pc:spChg chg="del">
          <ac:chgData name="Wang Lu" userId="e86ce327-f461-45b4-9feb-ce463355a98d" providerId="ADAL" clId="{E2C4145E-8A31-4C4A-9BC7-B2CC32ECB027}" dt="2024-05-09T02:04:20.779" v="4282" actId="478"/>
          <ac:spMkLst>
            <pc:docMk/>
            <pc:sldMk cId="3894329108" sldId="485"/>
            <ac:spMk id="59" creationId="{C9BA1614-043D-4768-886D-039929F6709C}"/>
          </ac:spMkLst>
        </pc:spChg>
        <pc:spChg chg="add mod">
          <ac:chgData name="Wang Lu" userId="e86ce327-f461-45b4-9feb-ce463355a98d" providerId="ADAL" clId="{E2C4145E-8A31-4C4A-9BC7-B2CC32ECB027}" dt="2024-05-09T11:19:59.701" v="7743" actId="1038"/>
          <ac:spMkLst>
            <pc:docMk/>
            <pc:sldMk cId="3894329108" sldId="485"/>
            <ac:spMk id="60" creationId="{C67F99A4-C183-F605-40CE-B121E0F10483}"/>
          </ac:spMkLst>
        </pc:spChg>
        <pc:spChg chg="add mod">
          <ac:chgData name="Wang Lu" userId="e86ce327-f461-45b4-9feb-ce463355a98d" providerId="ADAL" clId="{E2C4145E-8A31-4C4A-9BC7-B2CC32ECB027}" dt="2024-05-09T06:19:40.866" v="5303"/>
          <ac:spMkLst>
            <pc:docMk/>
            <pc:sldMk cId="3894329108" sldId="485"/>
            <ac:spMk id="62" creationId="{4C5A953A-0618-C116-1897-63D19295C225}"/>
          </ac:spMkLst>
        </pc:spChg>
        <pc:spChg chg="add mod">
          <ac:chgData name="Wang Lu" userId="e86ce327-f461-45b4-9feb-ce463355a98d" providerId="ADAL" clId="{E2C4145E-8A31-4C4A-9BC7-B2CC32ECB027}" dt="2024-05-09T11:19:52.969" v="7738" actId="1037"/>
          <ac:spMkLst>
            <pc:docMk/>
            <pc:sldMk cId="3894329108" sldId="485"/>
            <ac:spMk id="63" creationId="{A9BD9966-F7E9-5CB7-2B2B-B57AA0F472E1}"/>
          </ac:spMkLst>
        </pc:spChg>
        <pc:spChg chg="add del mod">
          <ac:chgData name="Wang Lu" userId="e86ce327-f461-45b4-9feb-ce463355a98d" providerId="ADAL" clId="{E2C4145E-8A31-4C4A-9BC7-B2CC32ECB027}" dt="2024-05-09T06:19:54.196" v="5305" actId="478"/>
          <ac:spMkLst>
            <pc:docMk/>
            <pc:sldMk cId="3894329108" sldId="485"/>
            <ac:spMk id="65" creationId="{3BB57037-373E-5375-61F3-6E3962809E04}"/>
          </ac:spMkLst>
        </pc:spChg>
        <pc:spChg chg="add mod">
          <ac:chgData name="Wang Lu" userId="e86ce327-f461-45b4-9feb-ce463355a98d" providerId="ADAL" clId="{E2C4145E-8A31-4C4A-9BC7-B2CC32ECB027}" dt="2024-05-09T11:20:04.617" v="7747" actId="1038"/>
          <ac:spMkLst>
            <pc:docMk/>
            <pc:sldMk cId="3894329108" sldId="485"/>
            <ac:spMk id="67" creationId="{636871F0-7974-1E62-8761-9BFCEA9615EB}"/>
          </ac:spMkLst>
        </pc:spChg>
        <pc:spChg chg="add mod">
          <ac:chgData name="Wang Lu" userId="e86ce327-f461-45b4-9feb-ce463355a98d" providerId="ADAL" clId="{E2C4145E-8A31-4C4A-9BC7-B2CC32ECB027}" dt="2024-05-09T11:20:04.617" v="7747" actId="1038"/>
          <ac:spMkLst>
            <pc:docMk/>
            <pc:sldMk cId="3894329108" sldId="485"/>
            <ac:spMk id="68" creationId="{FEAA523A-90B2-3732-92C0-7E28AF12EC44}"/>
          </ac:spMkLst>
        </pc:spChg>
        <pc:spChg chg="add mod">
          <ac:chgData name="Wang Lu" userId="e86ce327-f461-45b4-9feb-ce463355a98d" providerId="ADAL" clId="{E2C4145E-8A31-4C4A-9BC7-B2CC32ECB027}" dt="2024-05-09T11:20:10.264" v="7749" actId="1038"/>
          <ac:spMkLst>
            <pc:docMk/>
            <pc:sldMk cId="3894329108" sldId="485"/>
            <ac:spMk id="70" creationId="{3E1C0589-8259-B029-38B4-3589DD418612}"/>
          </ac:spMkLst>
        </pc:spChg>
        <pc:spChg chg="add mod">
          <ac:chgData name="Wang Lu" userId="e86ce327-f461-45b4-9feb-ce463355a98d" providerId="ADAL" clId="{E2C4145E-8A31-4C4A-9BC7-B2CC32ECB027}" dt="2024-05-09T11:20:10.264" v="7749" actId="1038"/>
          <ac:spMkLst>
            <pc:docMk/>
            <pc:sldMk cId="3894329108" sldId="485"/>
            <ac:spMk id="71" creationId="{0330AF8F-175A-BFD2-BFF7-A83FDB973A80}"/>
          </ac:spMkLst>
        </pc:spChg>
        <pc:spChg chg="del mod topLvl">
          <ac:chgData name="Wang Lu" userId="e86ce327-f461-45b4-9feb-ce463355a98d" providerId="ADAL" clId="{E2C4145E-8A31-4C4A-9BC7-B2CC32ECB027}" dt="2024-05-09T06:14:24.824" v="5239" actId="478"/>
          <ac:spMkLst>
            <pc:docMk/>
            <pc:sldMk cId="3894329108" sldId="485"/>
            <ac:spMk id="80" creationId="{83CFAB57-B56E-0805-3529-971F8B32405C}"/>
          </ac:spMkLst>
        </pc:spChg>
        <pc:spChg chg="del">
          <ac:chgData name="Wang Lu" userId="e86ce327-f461-45b4-9feb-ce463355a98d" providerId="ADAL" clId="{E2C4145E-8A31-4C4A-9BC7-B2CC32ECB027}" dt="2024-05-09T02:04:24.804" v="4284" actId="478"/>
          <ac:spMkLst>
            <pc:docMk/>
            <pc:sldMk cId="3894329108" sldId="485"/>
            <ac:spMk id="82" creationId="{96D66BDE-45D1-5908-E8D6-92DDEB34CC04}"/>
          </ac:spMkLst>
        </pc:spChg>
        <pc:grpChg chg="mod">
          <ac:chgData name="Wang Lu" userId="e86ce327-f461-45b4-9feb-ce463355a98d" providerId="ADAL" clId="{E2C4145E-8A31-4C4A-9BC7-B2CC32ECB027}" dt="2024-05-09T06:22:39.180" v="5395" actId="164"/>
          <ac:grpSpMkLst>
            <pc:docMk/>
            <pc:sldMk cId="3894329108" sldId="485"/>
            <ac:grpSpMk id="5" creationId="{914943D9-0B4D-4681-A80B-509AA1CDD9FE}"/>
          </ac:grpSpMkLst>
        </pc:grpChg>
        <pc:grpChg chg="add del mod">
          <ac:chgData name="Wang Lu" userId="e86ce327-f461-45b4-9feb-ce463355a98d" providerId="ADAL" clId="{E2C4145E-8A31-4C4A-9BC7-B2CC32ECB027}" dt="2024-05-09T06:22:50.261" v="5397" actId="164"/>
          <ac:grpSpMkLst>
            <pc:docMk/>
            <pc:sldMk cId="3894329108" sldId="485"/>
            <ac:grpSpMk id="10" creationId="{E0D0B8C7-98A0-3F9B-8110-4AF7D229616E}"/>
          </ac:grpSpMkLst>
        </pc:grpChg>
        <pc:grpChg chg="add mod">
          <ac:chgData name="Wang Lu" userId="e86ce327-f461-45b4-9feb-ce463355a98d" providerId="ADAL" clId="{E2C4145E-8A31-4C4A-9BC7-B2CC32ECB027}" dt="2024-05-09T06:22:45.482" v="5396" actId="164"/>
          <ac:grpSpMkLst>
            <pc:docMk/>
            <pc:sldMk cId="3894329108" sldId="485"/>
            <ac:grpSpMk id="23" creationId="{57EB152A-6338-E753-1E82-F04761892F22}"/>
          </ac:grpSpMkLst>
        </pc:grpChg>
        <pc:grpChg chg="del">
          <ac:chgData name="Wang Lu" userId="e86ce327-f461-45b4-9feb-ce463355a98d" providerId="ADAL" clId="{E2C4145E-8A31-4C4A-9BC7-B2CC32ECB027}" dt="2024-05-08T05:27:24.129" v="1821" actId="165"/>
          <ac:grpSpMkLst>
            <pc:docMk/>
            <pc:sldMk cId="3894329108" sldId="485"/>
            <ac:grpSpMk id="25" creationId="{5D760343-DA2E-BB5C-B980-BD79851C5847}"/>
          </ac:grpSpMkLst>
        </pc:grpChg>
        <pc:grpChg chg="del">
          <ac:chgData name="Wang Lu" userId="e86ce327-f461-45b4-9feb-ce463355a98d" providerId="ADAL" clId="{E2C4145E-8A31-4C4A-9BC7-B2CC32ECB027}" dt="2024-05-09T06:06:00.547" v="5161" actId="165"/>
          <ac:grpSpMkLst>
            <pc:docMk/>
            <pc:sldMk cId="3894329108" sldId="485"/>
            <ac:grpSpMk id="27" creationId="{DD4C34E0-35F5-A8EC-8FDD-1B8FEB4A42F3}"/>
          </ac:grpSpMkLst>
        </pc:grpChg>
        <pc:grpChg chg="del mod topLvl">
          <ac:chgData name="Wang Lu" userId="e86ce327-f461-45b4-9feb-ce463355a98d" providerId="ADAL" clId="{E2C4145E-8A31-4C4A-9BC7-B2CC32ECB027}" dt="2024-05-09T06:08:48.585" v="5186" actId="478"/>
          <ac:grpSpMkLst>
            <pc:docMk/>
            <pc:sldMk cId="3894329108" sldId="485"/>
            <ac:grpSpMk id="37" creationId="{6AA7A791-4D8B-46D4-8BB2-206B51554A1B}"/>
          </ac:grpSpMkLst>
        </pc:grpChg>
        <pc:grpChg chg="mod topLvl">
          <ac:chgData name="Wang Lu" userId="e86ce327-f461-45b4-9feb-ce463355a98d" providerId="ADAL" clId="{E2C4145E-8A31-4C4A-9BC7-B2CC32ECB027}" dt="2024-05-09T06:22:35.195" v="5394" actId="164"/>
          <ac:grpSpMkLst>
            <pc:docMk/>
            <pc:sldMk cId="3894329108" sldId="485"/>
            <ac:grpSpMk id="45" creationId="{F7D99581-84AF-4637-A976-4326B4FF2037}"/>
          </ac:grpSpMkLst>
        </pc:grpChg>
        <pc:grpChg chg="add mod">
          <ac:chgData name="Wang Lu" userId="e86ce327-f461-45b4-9feb-ce463355a98d" providerId="ADAL" clId="{E2C4145E-8A31-4C4A-9BC7-B2CC32ECB027}" dt="2024-05-09T06:22:39.180" v="5395" actId="164"/>
          <ac:grpSpMkLst>
            <pc:docMk/>
            <pc:sldMk cId="3894329108" sldId="485"/>
            <ac:grpSpMk id="51" creationId="{C2CD96E1-699F-ECDB-6B6B-0BB0A66338A7}"/>
          </ac:grpSpMkLst>
        </pc:grpChg>
        <pc:grpChg chg="del mod">
          <ac:chgData name="Wang Lu" userId="e86ce327-f461-45b4-9feb-ce463355a98d" providerId="ADAL" clId="{E2C4145E-8A31-4C4A-9BC7-B2CC32ECB027}" dt="2024-05-14T06:50:21.785" v="12051" actId="478"/>
          <ac:grpSpMkLst>
            <pc:docMk/>
            <pc:sldMk cId="3894329108" sldId="485"/>
            <ac:grpSpMk id="54" creationId="{A518EB2D-82F0-4D2C-B19D-CB9262FEFBAE}"/>
          </ac:grpSpMkLst>
        </pc:grpChg>
        <pc:grpChg chg="del">
          <ac:chgData name="Wang Lu" userId="e86ce327-f461-45b4-9feb-ce463355a98d" providerId="ADAL" clId="{E2C4145E-8A31-4C4A-9BC7-B2CC32ECB027}" dt="2024-05-09T02:04:18.389" v="4281" actId="478"/>
          <ac:grpSpMkLst>
            <pc:docMk/>
            <pc:sldMk cId="3894329108" sldId="485"/>
            <ac:grpSpMk id="55" creationId="{B4A7B620-983B-4BCC-A109-1B38D113FCAA}"/>
          </ac:grpSpMkLst>
        </pc:grpChg>
        <pc:grpChg chg="add mod">
          <ac:chgData name="Wang Lu" userId="e86ce327-f461-45b4-9feb-ce463355a98d" providerId="ADAL" clId="{E2C4145E-8A31-4C4A-9BC7-B2CC32ECB027}" dt="2024-05-09T06:22:35.195" v="5394" actId="164"/>
          <ac:grpSpMkLst>
            <pc:docMk/>
            <pc:sldMk cId="3894329108" sldId="485"/>
            <ac:grpSpMk id="61" creationId="{834CBB2A-C417-B707-C28E-C2B19F4B0AF7}"/>
          </ac:grpSpMkLst>
        </pc:grpChg>
        <pc:grpChg chg="add mod">
          <ac:chgData name="Wang Lu" userId="e86ce327-f461-45b4-9feb-ce463355a98d" providerId="ADAL" clId="{E2C4145E-8A31-4C4A-9BC7-B2CC32ECB027}" dt="2024-05-09T06:22:45.482" v="5396" actId="164"/>
          <ac:grpSpMkLst>
            <pc:docMk/>
            <pc:sldMk cId="3894329108" sldId="485"/>
            <ac:grpSpMk id="66" creationId="{5CF69505-BC16-9232-DC55-0B86B37A8E20}"/>
          </ac:grpSpMkLst>
        </pc:grpChg>
        <pc:grpChg chg="add mod">
          <ac:chgData name="Wang Lu" userId="e86ce327-f461-45b4-9feb-ce463355a98d" providerId="ADAL" clId="{E2C4145E-8A31-4C4A-9BC7-B2CC32ECB027}" dt="2024-05-09T06:22:50.261" v="5397" actId="164"/>
          <ac:grpSpMkLst>
            <pc:docMk/>
            <pc:sldMk cId="3894329108" sldId="485"/>
            <ac:grpSpMk id="69" creationId="{F2AEA04B-56E2-9EBD-8931-0290F073659F}"/>
          </ac:grpSpMkLst>
        </pc:grpChg>
        <pc:grpChg chg="add mod">
          <ac:chgData name="Wang Lu" userId="e86ce327-f461-45b4-9feb-ce463355a98d" providerId="ADAL" clId="{E2C4145E-8A31-4C4A-9BC7-B2CC32ECB027}" dt="2024-05-09T06:22:35.195" v="5394" actId="164"/>
          <ac:grpSpMkLst>
            <pc:docMk/>
            <pc:sldMk cId="3894329108" sldId="485"/>
            <ac:grpSpMk id="72" creationId="{97F5B9E2-95F8-8316-1E86-A5EFCBBB7D00}"/>
          </ac:grpSpMkLst>
        </pc:grpChg>
        <pc:grpChg chg="add mod">
          <ac:chgData name="Wang Lu" userId="e86ce327-f461-45b4-9feb-ce463355a98d" providerId="ADAL" clId="{E2C4145E-8A31-4C4A-9BC7-B2CC32ECB027}" dt="2024-05-09T06:22:39.180" v="5395" actId="164"/>
          <ac:grpSpMkLst>
            <pc:docMk/>
            <pc:sldMk cId="3894329108" sldId="485"/>
            <ac:grpSpMk id="73" creationId="{2C2CAED0-81EA-3DAC-0CB1-68CE74C76C65}"/>
          </ac:grpSpMkLst>
        </pc:grpChg>
        <pc:grpChg chg="add mod">
          <ac:chgData name="Wang Lu" userId="e86ce327-f461-45b4-9feb-ce463355a98d" providerId="ADAL" clId="{E2C4145E-8A31-4C4A-9BC7-B2CC32ECB027}" dt="2024-05-09T06:22:45.482" v="5396" actId="164"/>
          <ac:grpSpMkLst>
            <pc:docMk/>
            <pc:sldMk cId="3894329108" sldId="485"/>
            <ac:grpSpMk id="74" creationId="{65BE3978-4295-4E52-CBED-AF0A394A0981}"/>
          </ac:grpSpMkLst>
        </pc:grpChg>
        <pc:grpChg chg="add mod">
          <ac:chgData name="Wang Lu" userId="e86ce327-f461-45b4-9feb-ce463355a98d" providerId="ADAL" clId="{E2C4145E-8A31-4C4A-9BC7-B2CC32ECB027}" dt="2024-05-09T06:22:50.261" v="5397" actId="164"/>
          <ac:grpSpMkLst>
            <pc:docMk/>
            <pc:sldMk cId="3894329108" sldId="485"/>
            <ac:grpSpMk id="75" creationId="{DE78C69F-C5A5-4C21-B10F-B8DD2D68192A}"/>
          </ac:grpSpMkLst>
        </pc:grpChg>
        <pc:graphicFrameChg chg="add del mod">
          <ac:chgData name="Wang Lu" userId="e86ce327-f461-45b4-9feb-ce463355a98d" providerId="ADAL" clId="{E2C4145E-8A31-4C4A-9BC7-B2CC32ECB027}" dt="2024-05-09T06:19:44.773" v="5304" actId="478"/>
          <ac:graphicFrameMkLst>
            <pc:docMk/>
            <pc:sldMk cId="3894329108" sldId="485"/>
            <ac:graphicFrameMk id="11" creationId="{3A7CA21A-6869-711B-0574-E817600FF7FD}"/>
          </ac:graphicFrameMkLst>
        </pc:graphicFrameChg>
        <pc:graphicFrameChg chg="add del mod">
          <ac:chgData name="Wang Lu" userId="e86ce327-f461-45b4-9feb-ce463355a98d" providerId="ADAL" clId="{E2C4145E-8A31-4C4A-9BC7-B2CC32ECB027}" dt="2024-05-09T06:20:20.595" v="5311" actId="478"/>
          <ac:graphicFrameMkLst>
            <pc:docMk/>
            <pc:sldMk cId="3894329108" sldId="485"/>
            <ac:graphicFrameMk id="25" creationId="{AE4BBEB2-537E-5A93-D6AE-9B3D2688ACF1}"/>
          </ac:graphicFrameMkLst>
        </pc:graphicFrameChg>
        <pc:graphicFrameChg chg="add del mod">
          <ac:chgData name="Wang Lu" userId="e86ce327-f461-45b4-9feb-ce463355a98d" providerId="ADAL" clId="{E2C4145E-8A31-4C4A-9BC7-B2CC32ECB027}" dt="2024-05-09T06:20:18.147" v="5310" actId="478"/>
          <ac:graphicFrameMkLst>
            <pc:docMk/>
            <pc:sldMk cId="3894329108" sldId="485"/>
            <ac:graphicFrameMk id="29" creationId="{D51697D7-C619-0061-C6BC-E8420D95A2B7}"/>
          </ac:graphicFrameMkLst>
        </pc:graphicFrameChg>
        <pc:picChg chg="add mod">
          <ac:chgData name="Wang Lu" userId="e86ce327-f461-45b4-9feb-ce463355a98d" providerId="ADAL" clId="{E2C4145E-8A31-4C4A-9BC7-B2CC32ECB027}" dt="2024-05-14T06:50:57.815" v="12058" actId="1076"/>
          <ac:picMkLst>
            <pc:docMk/>
            <pc:sldMk cId="3894329108" sldId="485"/>
            <ac:picMk id="2" creationId="{B7BEA941-074F-B288-DDEF-525ED17B753A}"/>
          </ac:picMkLst>
        </pc:picChg>
        <pc:picChg chg="add mod ord modCrop">
          <ac:chgData name="Wang Lu" userId="e86ce327-f461-45b4-9feb-ce463355a98d" providerId="ADAL" clId="{E2C4145E-8A31-4C4A-9BC7-B2CC32ECB027}" dt="2024-05-09T06:07:13.578" v="5176" actId="164"/>
          <ac:picMkLst>
            <pc:docMk/>
            <pc:sldMk cId="3894329108" sldId="485"/>
            <ac:picMk id="8" creationId="{2B8CBCD9-098A-F9B8-F236-8062BB371ADF}"/>
          </ac:picMkLst>
        </pc:picChg>
        <pc:picChg chg="mod ord topLvl">
          <ac:chgData name="Wang Lu" userId="e86ce327-f461-45b4-9feb-ce463355a98d" providerId="ADAL" clId="{E2C4145E-8A31-4C4A-9BC7-B2CC32ECB027}" dt="2024-05-09T06:15:49.887" v="5251" actId="207"/>
          <ac:picMkLst>
            <pc:docMk/>
            <pc:sldMk cId="3894329108" sldId="485"/>
            <ac:picMk id="9" creationId="{51269680-1C75-4A3B-842B-7A08EA89E92A}"/>
          </ac:picMkLst>
        </pc:picChg>
        <pc:picChg chg="add del mod">
          <ac:chgData name="Wang Lu" userId="e86ce327-f461-45b4-9feb-ce463355a98d" providerId="ADAL" clId="{E2C4145E-8A31-4C4A-9BC7-B2CC32ECB027}" dt="2024-05-08T03:03:13.388" v="1751" actId="478"/>
          <ac:picMkLst>
            <pc:docMk/>
            <pc:sldMk cId="3894329108" sldId="485"/>
            <ac:picMk id="10" creationId="{229FD5A1-CC82-6CDF-7AB8-3A5ABD43A6E9}"/>
          </ac:picMkLst>
        </pc:picChg>
        <pc:picChg chg="add mod">
          <ac:chgData name="Wang Lu" userId="e86ce327-f461-45b4-9feb-ce463355a98d" providerId="ADAL" clId="{E2C4145E-8A31-4C4A-9BC7-B2CC32ECB027}" dt="2024-05-08T05:30:51.702" v="1924" actId="1076"/>
          <ac:picMkLst>
            <pc:docMk/>
            <pc:sldMk cId="3894329108" sldId="485"/>
            <ac:picMk id="13" creationId="{C01CAB83-231D-39AB-A0DF-2919AF051C45}"/>
          </ac:picMkLst>
        </pc:picChg>
        <pc:picChg chg="mod ord topLvl">
          <ac:chgData name="Wang Lu" userId="e86ce327-f461-45b4-9feb-ce463355a98d" providerId="ADAL" clId="{E2C4145E-8A31-4C4A-9BC7-B2CC32ECB027}" dt="2024-05-09T06:15:59.279" v="5252" actId="207"/>
          <ac:picMkLst>
            <pc:docMk/>
            <pc:sldMk cId="3894329108" sldId="485"/>
            <ac:picMk id="22" creationId="{62676B3C-E252-5729-3843-9EA533BEB4AD}"/>
          </ac:picMkLst>
        </pc:picChg>
        <pc:picChg chg="del mod topLvl">
          <ac:chgData name="Wang Lu" userId="e86ce327-f461-45b4-9feb-ce463355a98d" providerId="ADAL" clId="{E2C4145E-8A31-4C4A-9BC7-B2CC32ECB027}" dt="2024-05-08T05:27:33.965" v="1822" actId="478"/>
          <ac:picMkLst>
            <pc:docMk/>
            <pc:sldMk cId="3894329108" sldId="485"/>
            <ac:picMk id="24" creationId="{177389D0-206B-19D0-9A2E-D00990DDAFFB}"/>
          </ac:picMkLst>
        </pc:picChg>
        <pc:picChg chg="mod">
          <ac:chgData name="Wang Lu" userId="e86ce327-f461-45b4-9feb-ce463355a98d" providerId="ADAL" clId="{E2C4145E-8A31-4C4A-9BC7-B2CC32ECB027}" dt="2024-05-09T06:09:43.653" v="5197" actId="1076"/>
          <ac:picMkLst>
            <pc:docMk/>
            <pc:sldMk cId="3894329108" sldId="485"/>
            <ac:picMk id="26" creationId="{8DE92799-AF00-40AD-8E84-B233ABEC779B}"/>
          </ac:picMkLst>
        </pc:picChg>
        <pc:picChg chg="mod">
          <ac:chgData name="Wang Lu" userId="e86ce327-f461-45b4-9feb-ce463355a98d" providerId="ADAL" clId="{E2C4145E-8A31-4C4A-9BC7-B2CC32ECB027}" dt="2024-05-09T06:17:20.280" v="5271" actId="14861"/>
          <ac:picMkLst>
            <pc:docMk/>
            <pc:sldMk cId="3894329108" sldId="485"/>
            <ac:picMk id="30" creationId="{A4703665-0A63-4306-8E78-FC798E823683}"/>
          </ac:picMkLst>
        </pc:picChg>
        <pc:picChg chg="mod">
          <ac:chgData name="Wang Lu" userId="e86ce327-f461-45b4-9feb-ce463355a98d" providerId="ADAL" clId="{E2C4145E-8A31-4C4A-9BC7-B2CC32ECB027}" dt="2024-05-09T06:06:00.547" v="5161" actId="165"/>
          <ac:picMkLst>
            <pc:docMk/>
            <pc:sldMk cId="3894329108" sldId="485"/>
            <ac:picMk id="32" creationId="{91FEDFB0-9BD9-4BE2-B06C-01406ED8C77F}"/>
          </ac:picMkLst>
        </pc:picChg>
        <pc:picChg chg="mod">
          <ac:chgData name="Wang Lu" userId="e86ce327-f461-45b4-9feb-ce463355a98d" providerId="ADAL" clId="{E2C4145E-8A31-4C4A-9BC7-B2CC32ECB027}" dt="2024-05-07T12:07:46.296" v="839" actId="14100"/>
          <ac:picMkLst>
            <pc:docMk/>
            <pc:sldMk cId="3894329108" sldId="485"/>
            <ac:picMk id="39" creationId="{033EACD2-33F7-4935-B538-CC2032E8014D}"/>
          </ac:picMkLst>
        </pc:picChg>
        <pc:picChg chg="mod">
          <ac:chgData name="Wang Lu" userId="e86ce327-f461-45b4-9feb-ce463355a98d" providerId="ADAL" clId="{E2C4145E-8A31-4C4A-9BC7-B2CC32ECB027}" dt="2024-05-09T06:16:07.544" v="5253" actId="207"/>
          <ac:picMkLst>
            <pc:docMk/>
            <pc:sldMk cId="3894329108" sldId="485"/>
            <ac:picMk id="58" creationId="{CC665727-1CDD-4F56-AF14-0982E7E4722C}"/>
          </ac:picMkLst>
        </pc:picChg>
        <pc:cxnChg chg="mod">
          <ac:chgData name="Wang Lu" userId="e86ce327-f461-45b4-9feb-ce463355a98d" providerId="ADAL" clId="{E2C4145E-8A31-4C4A-9BC7-B2CC32ECB027}" dt="2024-05-09T06:07:56.139" v="5180" actId="1582"/>
          <ac:cxnSpMkLst>
            <pc:docMk/>
            <pc:sldMk cId="3894329108" sldId="485"/>
            <ac:cxnSpMk id="16" creationId="{7AF7792C-6EE4-4FE5-8A5A-7FA222CB7986}"/>
          </ac:cxnSpMkLst>
        </pc:cxnChg>
        <pc:cxnChg chg="mod">
          <ac:chgData name="Wang Lu" userId="e86ce327-f461-45b4-9feb-ce463355a98d" providerId="ADAL" clId="{E2C4145E-8A31-4C4A-9BC7-B2CC32ECB027}" dt="2024-05-09T06:08:00.890" v="5181" actId="1582"/>
          <ac:cxnSpMkLst>
            <pc:docMk/>
            <pc:sldMk cId="3894329108" sldId="485"/>
            <ac:cxnSpMk id="17" creationId="{3CD79E46-1BF4-4187-A5D3-BE62424D5D69}"/>
          </ac:cxnSpMkLst>
        </pc:cxnChg>
        <pc:cxnChg chg="mod">
          <ac:chgData name="Wang Lu" userId="e86ce327-f461-45b4-9feb-ce463355a98d" providerId="ADAL" clId="{E2C4145E-8A31-4C4A-9BC7-B2CC32ECB027}" dt="2024-05-09T06:08:45.216" v="5185" actId="1582"/>
          <ac:cxnSpMkLst>
            <pc:docMk/>
            <pc:sldMk cId="3894329108" sldId="485"/>
            <ac:cxnSpMk id="18" creationId="{ADE403C8-51A9-4C46-AF09-3BC356793D53}"/>
          </ac:cxnSpMkLst>
        </pc:cxnChg>
        <pc:cxnChg chg="mod">
          <ac:chgData name="Wang Lu" userId="e86ce327-f461-45b4-9feb-ce463355a98d" providerId="ADAL" clId="{E2C4145E-8A31-4C4A-9BC7-B2CC32ECB027}" dt="2024-05-09T06:08:08.818" v="5182" actId="1582"/>
          <ac:cxnSpMkLst>
            <pc:docMk/>
            <pc:sldMk cId="3894329108" sldId="485"/>
            <ac:cxnSpMk id="19" creationId="{F74EB11C-1BE6-4842-AF05-7C46A07C440C}"/>
          </ac:cxnSpMkLst>
        </pc:cxnChg>
        <pc:cxnChg chg="mod">
          <ac:chgData name="Wang Lu" userId="e86ce327-f461-45b4-9feb-ce463355a98d" providerId="ADAL" clId="{E2C4145E-8A31-4C4A-9BC7-B2CC32ECB027}" dt="2024-05-09T06:13:42.605" v="5232" actId="1036"/>
          <ac:cxnSpMkLst>
            <pc:docMk/>
            <pc:sldMk cId="3894329108" sldId="485"/>
            <ac:cxnSpMk id="52" creationId="{B3190D9A-9A0E-4BCD-9B9C-6953357B06BC}"/>
          </ac:cxnSpMkLst>
        </pc:cxnChg>
        <pc:cxnChg chg="mod">
          <ac:chgData name="Wang Lu" userId="e86ce327-f461-45b4-9feb-ce463355a98d" providerId="ADAL" clId="{E2C4145E-8A31-4C4A-9BC7-B2CC32ECB027}" dt="2024-05-09T06:13:58.721" v="5235" actId="1076"/>
          <ac:cxnSpMkLst>
            <pc:docMk/>
            <pc:sldMk cId="3894329108" sldId="485"/>
            <ac:cxnSpMk id="53" creationId="{D11ED948-7896-4539-9B2F-F2E492C500D0}"/>
          </ac:cxnSpMkLst>
        </pc:cxnChg>
      </pc:sldChg>
      <pc:sldChg chg="addSp delSp modSp mod ord modAnim">
        <pc:chgData name="Wang Lu" userId="e86ce327-f461-45b4-9feb-ce463355a98d" providerId="ADAL" clId="{E2C4145E-8A31-4C4A-9BC7-B2CC32ECB027}" dt="2024-05-14T05:43:48.784" v="11300"/>
        <pc:sldMkLst>
          <pc:docMk/>
          <pc:sldMk cId="1123943227" sldId="491"/>
        </pc:sldMkLst>
        <pc:spChg chg="mod">
          <ac:chgData name="Wang Lu" userId="e86ce327-f461-45b4-9feb-ce463355a98d" providerId="ADAL" clId="{E2C4145E-8A31-4C4A-9BC7-B2CC32ECB027}" dt="2024-05-09T11:22:33.154" v="7779" actId="14100"/>
          <ac:spMkLst>
            <pc:docMk/>
            <pc:sldMk cId="1123943227" sldId="491"/>
            <ac:spMk id="2" creationId="{185236D7-2D71-4F6B-8F3F-91EA87362F17}"/>
          </ac:spMkLst>
        </pc:spChg>
        <pc:spChg chg="mod">
          <ac:chgData name="Wang Lu" userId="e86ce327-f461-45b4-9feb-ce463355a98d" providerId="ADAL" clId="{E2C4145E-8A31-4C4A-9BC7-B2CC32ECB027}" dt="2024-05-09T11:22:45.631" v="7782" actId="1076"/>
          <ac:spMkLst>
            <pc:docMk/>
            <pc:sldMk cId="1123943227" sldId="491"/>
            <ac:spMk id="6" creationId="{DD9D4B11-8C08-2E0F-48D0-FC990DC55F02}"/>
          </ac:spMkLst>
        </pc:spChg>
        <pc:spChg chg="del">
          <ac:chgData name="Wang Lu" userId="e86ce327-f461-45b4-9feb-ce463355a98d" providerId="ADAL" clId="{E2C4145E-8A31-4C4A-9BC7-B2CC32ECB027}" dt="2024-05-09T11:21:01.095" v="7750" actId="478"/>
          <ac:spMkLst>
            <pc:docMk/>
            <pc:sldMk cId="1123943227" sldId="491"/>
            <ac:spMk id="9" creationId="{30FCC815-F1F6-4AF1-92AD-79EDF6625246}"/>
          </ac:spMkLst>
        </pc:spChg>
        <pc:spChg chg="mod">
          <ac:chgData name="Wang Lu" userId="e86ce327-f461-45b4-9feb-ce463355a98d" providerId="ADAL" clId="{E2C4145E-8A31-4C4A-9BC7-B2CC32ECB027}" dt="2024-05-09T11:21:26.433" v="7763" actId="1076"/>
          <ac:spMkLst>
            <pc:docMk/>
            <pc:sldMk cId="1123943227" sldId="491"/>
            <ac:spMk id="14" creationId="{CFFB8E6C-BFB7-4887-8E1F-E65DBEBC6962}"/>
          </ac:spMkLst>
        </pc:spChg>
        <pc:spChg chg="mod">
          <ac:chgData name="Wang Lu" userId="e86ce327-f461-45b4-9feb-ce463355a98d" providerId="ADAL" clId="{E2C4145E-8A31-4C4A-9BC7-B2CC32ECB027}" dt="2024-05-09T11:22:42.992" v="7781" actId="14100"/>
          <ac:spMkLst>
            <pc:docMk/>
            <pc:sldMk cId="1123943227" sldId="491"/>
            <ac:spMk id="16" creationId="{188E92FD-F2A0-4056-836C-FA6F5DF56A60}"/>
          </ac:spMkLst>
        </pc:spChg>
        <pc:spChg chg="mod">
          <ac:chgData name="Wang Lu" userId="e86ce327-f461-45b4-9feb-ce463355a98d" providerId="ADAL" clId="{E2C4145E-8A31-4C4A-9BC7-B2CC32ECB027}" dt="2024-05-09T11:22:54.546" v="7784" actId="404"/>
          <ac:spMkLst>
            <pc:docMk/>
            <pc:sldMk cId="1123943227" sldId="491"/>
            <ac:spMk id="24" creationId="{42CDF97C-FD02-4BA7-8F9A-760D92F88FF4}"/>
          </ac:spMkLst>
        </pc:spChg>
        <pc:spChg chg="mod">
          <ac:chgData name="Wang Lu" userId="e86ce327-f461-45b4-9feb-ce463355a98d" providerId="ADAL" clId="{E2C4145E-8A31-4C4A-9BC7-B2CC32ECB027}" dt="2024-05-10T05:06:15.933" v="10326" actId="1036"/>
          <ac:spMkLst>
            <pc:docMk/>
            <pc:sldMk cId="1123943227" sldId="491"/>
            <ac:spMk id="29" creationId="{7AB0771F-73BB-4B8D-8419-CE0CDCE890BE}"/>
          </ac:spMkLst>
        </pc:spChg>
        <pc:spChg chg="mod">
          <ac:chgData name="Wang Lu" userId="e86ce327-f461-45b4-9feb-ce463355a98d" providerId="ADAL" clId="{E2C4145E-8A31-4C4A-9BC7-B2CC32ECB027}" dt="2024-05-10T05:06:18.797" v="10327" actId="1035"/>
          <ac:spMkLst>
            <pc:docMk/>
            <pc:sldMk cId="1123943227" sldId="491"/>
            <ac:spMk id="30" creationId="{326CE318-59DB-404E-BE29-2DEA9650CAF2}"/>
          </ac:spMkLst>
        </pc:spChg>
        <pc:grpChg chg="add mod">
          <ac:chgData name="Wang Lu" userId="e86ce327-f461-45b4-9feb-ce463355a98d" providerId="ADAL" clId="{E2C4145E-8A31-4C4A-9BC7-B2CC32ECB027}" dt="2024-05-09T11:23:49.765" v="7820" actId="1038"/>
          <ac:grpSpMkLst>
            <pc:docMk/>
            <pc:sldMk cId="1123943227" sldId="491"/>
            <ac:grpSpMk id="10" creationId="{D0E9B103-A3DE-ED42-B4AB-A3D6E1CC3493}"/>
          </ac:grpSpMkLst>
        </pc:grpChg>
        <pc:grpChg chg="mod">
          <ac:chgData name="Wang Lu" userId="e86ce327-f461-45b4-9feb-ce463355a98d" providerId="ADAL" clId="{E2C4145E-8A31-4C4A-9BC7-B2CC32ECB027}" dt="2024-05-09T01:39:00.795" v="3983" actId="164"/>
          <ac:grpSpMkLst>
            <pc:docMk/>
            <pc:sldMk cId="1123943227" sldId="491"/>
            <ac:grpSpMk id="11" creationId="{0C21E753-13A0-495E-B01C-DB0D77882822}"/>
          </ac:grpSpMkLst>
        </pc:grpChg>
        <pc:grpChg chg="mod ord">
          <ac:chgData name="Wang Lu" userId="e86ce327-f461-45b4-9feb-ce463355a98d" providerId="ADAL" clId="{E2C4145E-8A31-4C4A-9BC7-B2CC32ECB027}" dt="2024-05-09T11:23:49.765" v="7820" actId="1038"/>
          <ac:grpSpMkLst>
            <pc:docMk/>
            <pc:sldMk cId="1123943227" sldId="491"/>
            <ac:grpSpMk id="17" creationId="{EE3B08C5-5754-AE33-418A-6503D6A95E1D}"/>
          </ac:grpSpMkLst>
        </pc:grpChg>
        <pc:grpChg chg="mod">
          <ac:chgData name="Wang Lu" userId="e86ce327-f461-45b4-9feb-ce463355a98d" providerId="ADAL" clId="{E2C4145E-8A31-4C4A-9BC7-B2CC32ECB027}" dt="2024-05-09T11:23:49.765" v="7820" actId="1038"/>
          <ac:grpSpMkLst>
            <pc:docMk/>
            <pc:sldMk cId="1123943227" sldId="491"/>
            <ac:grpSpMk id="34" creationId="{D887BE57-2FE9-4E77-A77B-5C9FAA5B7712}"/>
          </ac:grpSpMkLst>
        </pc:grpChg>
        <pc:picChg chg="mod">
          <ac:chgData name="Wang Lu" userId="e86ce327-f461-45b4-9feb-ce463355a98d" providerId="ADAL" clId="{E2C4145E-8A31-4C4A-9BC7-B2CC32ECB027}" dt="2024-05-09T11:23:01.207" v="7790" actId="1035"/>
          <ac:picMkLst>
            <pc:docMk/>
            <pc:sldMk cId="1123943227" sldId="491"/>
            <ac:picMk id="7" creationId="{74449CF2-EFF4-4DA4-96B5-CBE1FA1C78AA}"/>
          </ac:picMkLst>
        </pc:picChg>
      </pc:sldChg>
      <pc:sldChg chg="addSp delSp modSp mod ord delAnim modAnim modNotesTx">
        <pc:chgData name="Wang Lu" userId="e86ce327-f461-45b4-9feb-ce463355a98d" providerId="ADAL" clId="{E2C4145E-8A31-4C4A-9BC7-B2CC32ECB027}" dt="2024-05-15T11:23:46.818" v="18036" actId="20577"/>
        <pc:sldMkLst>
          <pc:docMk/>
          <pc:sldMk cId="1443387846" sldId="492"/>
        </pc:sldMkLst>
        <pc:spChg chg="add mod">
          <ac:chgData name="Wang Lu" userId="e86ce327-f461-45b4-9feb-ce463355a98d" providerId="ADAL" clId="{E2C4145E-8A31-4C4A-9BC7-B2CC32ECB027}" dt="2024-05-09T02:03:05.343" v="4271" actId="164"/>
          <ac:spMkLst>
            <pc:docMk/>
            <pc:sldMk cId="1443387846" sldId="492"/>
            <ac:spMk id="2" creationId="{A0BC520B-B082-7E01-1C19-04641751A016}"/>
          </ac:spMkLst>
        </pc:spChg>
        <pc:spChg chg="mod">
          <ac:chgData name="Wang Lu" userId="e86ce327-f461-45b4-9feb-ce463355a98d" providerId="ADAL" clId="{E2C4145E-8A31-4C4A-9BC7-B2CC32ECB027}" dt="2024-05-07T12:00:08.402" v="804" actId="1076"/>
          <ac:spMkLst>
            <pc:docMk/>
            <pc:sldMk cId="1443387846" sldId="492"/>
            <ac:spMk id="5" creationId="{7ADA5283-FABA-B799-9F39-AB811E7E15E8}"/>
          </ac:spMkLst>
        </pc:spChg>
        <pc:spChg chg="add mod">
          <ac:chgData name="Wang Lu" userId="e86ce327-f461-45b4-9feb-ce463355a98d" providerId="ADAL" clId="{E2C4145E-8A31-4C4A-9BC7-B2CC32ECB027}" dt="2024-05-09T02:03:09.345" v="4272" actId="164"/>
          <ac:spMkLst>
            <pc:docMk/>
            <pc:sldMk cId="1443387846" sldId="492"/>
            <ac:spMk id="7" creationId="{BA7B4BFB-2B7C-9212-FF87-D25E3CECF8F4}"/>
          </ac:spMkLst>
        </pc:spChg>
        <pc:spChg chg="mod">
          <ac:chgData name="Wang Lu" userId="e86ce327-f461-45b4-9feb-ce463355a98d" providerId="ADAL" clId="{E2C4145E-8A31-4C4A-9BC7-B2CC32ECB027}" dt="2024-05-07T11:59:47.770" v="802" actId="14100"/>
          <ac:spMkLst>
            <pc:docMk/>
            <pc:sldMk cId="1443387846" sldId="492"/>
            <ac:spMk id="9" creationId="{B9739203-E71E-2937-4317-393291F1785D}"/>
          </ac:spMkLst>
        </pc:spChg>
        <pc:spChg chg="add mod">
          <ac:chgData name="Wang Lu" userId="e86ce327-f461-45b4-9feb-ce463355a98d" providerId="ADAL" clId="{E2C4145E-8A31-4C4A-9BC7-B2CC32ECB027}" dt="2024-05-09T02:03:26.821" v="4274" actId="164"/>
          <ac:spMkLst>
            <pc:docMk/>
            <pc:sldMk cId="1443387846" sldId="492"/>
            <ac:spMk id="10" creationId="{00B7AAE1-B4E2-14BD-4E98-365379B8F554}"/>
          </ac:spMkLst>
        </pc:spChg>
        <pc:spChg chg="mod">
          <ac:chgData name="Wang Lu" userId="e86ce327-f461-45b4-9feb-ce463355a98d" providerId="ADAL" clId="{E2C4145E-8A31-4C4A-9BC7-B2CC32ECB027}" dt="2024-05-07T12:00:20.850" v="808" actId="1076"/>
          <ac:spMkLst>
            <pc:docMk/>
            <pc:sldMk cId="1443387846" sldId="492"/>
            <ac:spMk id="11" creationId="{304AB3DA-EC36-AC91-961B-F0B79576F0CC}"/>
          </ac:spMkLst>
        </pc:spChg>
        <pc:spChg chg="mod">
          <ac:chgData name="Wang Lu" userId="e86ce327-f461-45b4-9feb-ce463355a98d" providerId="ADAL" clId="{E2C4145E-8A31-4C4A-9BC7-B2CC32ECB027}" dt="2024-05-07T11:58:04.021" v="776" actId="404"/>
          <ac:spMkLst>
            <pc:docMk/>
            <pc:sldMk cId="1443387846" sldId="492"/>
            <ac:spMk id="14" creationId="{C010CB0F-CB14-71D6-6527-58311E785FAF}"/>
          </ac:spMkLst>
        </pc:spChg>
        <pc:spChg chg="mod">
          <ac:chgData name="Wang Lu" userId="e86ce327-f461-45b4-9feb-ce463355a98d" providerId="ADAL" clId="{E2C4145E-8A31-4C4A-9BC7-B2CC32ECB027}" dt="2024-05-07T11:58:30.658" v="782" actId="1076"/>
          <ac:spMkLst>
            <pc:docMk/>
            <pc:sldMk cId="1443387846" sldId="492"/>
            <ac:spMk id="16" creationId="{8F2BD008-D147-CB1A-A212-8C5FEE6BABE4}"/>
          </ac:spMkLst>
        </pc:spChg>
        <pc:spChg chg="add mod">
          <ac:chgData name="Wang Lu" userId="e86ce327-f461-45b4-9feb-ce463355a98d" providerId="ADAL" clId="{E2C4145E-8A31-4C4A-9BC7-B2CC32ECB027}" dt="2024-05-09T02:03:14.001" v="4273" actId="164"/>
          <ac:spMkLst>
            <pc:docMk/>
            <pc:sldMk cId="1443387846" sldId="492"/>
            <ac:spMk id="21" creationId="{2A6D28B0-5229-2B63-644B-A6D5AD15285D}"/>
          </ac:spMkLst>
        </pc:spChg>
        <pc:spChg chg="del">
          <ac:chgData name="Wang Lu" userId="e86ce327-f461-45b4-9feb-ce463355a98d" providerId="ADAL" clId="{E2C4145E-8A31-4C4A-9BC7-B2CC32ECB027}" dt="2024-05-07T11:56:23.013" v="762" actId="478"/>
          <ac:spMkLst>
            <pc:docMk/>
            <pc:sldMk cId="1443387846" sldId="492"/>
            <ac:spMk id="21" creationId="{69A006A6-529E-B0D7-4583-A2CD7DC126C8}"/>
          </ac:spMkLst>
        </pc:spChg>
        <pc:spChg chg="mod">
          <ac:chgData name="Wang Lu" userId="e86ce327-f461-45b4-9feb-ce463355a98d" providerId="ADAL" clId="{E2C4145E-8A31-4C4A-9BC7-B2CC32ECB027}" dt="2024-05-07T11:56:48.751" v="766" actId="207"/>
          <ac:spMkLst>
            <pc:docMk/>
            <pc:sldMk cId="1443387846" sldId="492"/>
            <ac:spMk id="23" creationId="{3F9108EB-5338-72B7-D9D3-486DF875A446}"/>
          </ac:spMkLst>
        </pc:spChg>
        <pc:spChg chg="del mod topLvl">
          <ac:chgData name="Wang Lu" userId="e86ce327-f461-45b4-9feb-ce463355a98d" providerId="ADAL" clId="{E2C4145E-8A31-4C4A-9BC7-B2CC32ECB027}" dt="2024-05-09T02:01:43.821" v="4244" actId="478"/>
          <ac:spMkLst>
            <pc:docMk/>
            <pc:sldMk cId="1443387846" sldId="492"/>
            <ac:spMk id="29" creationId="{A8CDEA97-E174-A75B-5FDA-442D7847B9A9}"/>
          </ac:spMkLst>
        </pc:spChg>
        <pc:spChg chg="del">
          <ac:chgData name="Wang Lu" userId="e86ce327-f461-45b4-9feb-ce463355a98d" providerId="ADAL" clId="{E2C4145E-8A31-4C4A-9BC7-B2CC32ECB027}" dt="2024-05-07T11:53:56.871" v="705" actId="478"/>
          <ac:spMkLst>
            <pc:docMk/>
            <pc:sldMk cId="1443387846" sldId="492"/>
            <ac:spMk id="30" creationId="{6854D5D5-D5B0-81B1-634B-704DFD2A4749}"/>
          </ac:spMkLst>
        </pc:spChg>
        <pc:spChg chg="del mod topLvl">
          <ac:chgData name="Wang Lu" userId="e86ce327-f461-45b4-9feb-ce463355a98d" providerId="ADAL" clId="{E2C4145E-8A31-4C4A-9BC7-B2CC32ECB027}" dt="2024-05-09T02:02:03.542" v="4251" actId="478"/>
          <ac:spMkLst>
            <pc:docMk/>
            <pc:sldMk cId="1443387846" sldId="492"/>
            <ac:spMk id="33" creationId="{96F596AD-9C97-E57E-182B-EA39A3937894}"/>
          </ac:spMkLst>
        </pc:spChg>
        <pc:spChg chg="mod">
          <ac:chgData name="Wang Lu" userId="e86ce327-f461-45b4-9feb-ce463355a98d" providerId="ADAL" clId="{E2C4145E-8A31-4C4A-9BC7-B2CC32ECB027}" dt="2024-05-07T11:58:33.595" v="783" actId="1076"/>
          <ac:spMkLst>
            <pc:docMk/>
            <pc:sldMk cId="1443387846" sldId="492"/>
            <ac:spMk id="34" creationId="{070986D0-E627-7A4F-19A1-0165A4DFD907}"/>
          </ac:spMkLst>
        </pc:spChg>
        <pc:spChg chg="del">
          <ac:chgData name="Wang Lu" userId="e86ce327-f461-45b4-9feb-ce463355a98d" providerId="ADAL" clId="{E2C4145E-8A31-4C4A-9BC7-B2CC32ECB027}" dt="2024-05-07T11:53:58.870" v="706" actId="478"/>
          <ac:spMkLst>
            <pc:docMk/>
            <pc:sldMk cId="1443387846" sldId="492"/>
            <ac:spMk id="35" creationId="{94BA1FE3-988C-11DC-9F11-C8E17E19799F}"/>
          </ac:spMkLst>
        </pc:spChg>
        <pc:spChg chg="del">
          <ac:chgData name="Wang Lu" userId="e86ce327-f461-45b4-9feb-ce463355a98d" providerId="ADAL" clId="{E2C4145E-8A31-4C4A-9BC7-B2CC32ECB027}" dt="2024-05-07T11:53:54.582" v="704" actId="478"/>
          <ac:spMkLst>
            <pc:docMk/>
            <pc:sldMk cId="1443387846" sldId="492"/>
            <ac:spMk id="44" creationId="{84439C7C-F84B-4DDD-8C0D-E8D4AAED4CDD}"/>
          </ac:spMkLst>
        </pc:spChg>
        <pc:spChg chg="mod">
          <ac:chgData name="Wang Lu" userId="e86ce327-f461-45b4-9feb-ce463355a98d" providerId="ADAL" clId="{E2C4145E-8A31-4C4A-9BC7-B2CC32ECB027}" dt="2024-05-07T11:58:49.460" v="788" actId="688"/>
          <ac:spMkLst>
            <pc:docMk/>
            <pc:sldMk cId="1443387846" sldId="492"/>
            <ac:spMk id="57" creationId="{20A0110E-08DA-475A-864C-9B3CCEE6FFAE}"/>
          </ac:spMkLst>
        </pc:spChg>
        <pc:spChg chg="mod">
          <ac:chgData name="Wang Lu" userId="e86ce327-f461-45b4-9feb-ce463355a98d" providerId="ADAL" clId="{E2C4145E-8A31-4C4A-9BC7-B2CC32ECB027}" dt="2024-05-07T12:05:59.911" v="834" actId="1076"/>
          <ac:spMkLst>
            <pc:docMk/>
            <pc:sldMk cId="1443387846" sldId="492"/>
            <ac:spMk id="58" creationId="{CFB1BD5A-86CA-4AF2-B050-10713AF4C6F4}"/>
          </ac:spMkLst>
        </pc:spChg>
        <pc:spChg chg="mod">
          <ac:chgData name="Wang Lu" userId="e86ce327-f461-45b4-9feb-ce463355a98d" providerId="ADAL" clId="{E2C4145E-8A31-4C4A-9BC7-B2CC32ECB027}" dt="2024-05-07T12:00:41.322" v="809" actId="1076"/>
          <ac:spMkLst>
            <pc:docMk/>
            <pc:sldMk cId="1443387846" sldId="492"/>
            <ac:spMk id="59" creationId="{5A6893BB-C767-E85B-A9F1-5D85673B76B5}"/>
          </ac:spMkLst>
        </pc:spChg>
        <pc:spChg chg="mod">
          <ac:chgData name="Wang Lu" userId="e86ce327-f461-45b4-9feb-ce463355a98d" providerId="ADAL" clId="{E2C4145E-8A31-4C4A-9BC7-B2CC32ECB027}" dt="2024-05-07T12:01:10.041" v="833" actId="1076"/>
          <ac:spMkLst>
            <pc:docMk/>
            <pc:sldMk cId="1443387846" sldId="492"/>
            <ac:spMk id="60" creationId="{5199782D-4AB7-9FF0-39FB-C239C3A3A709}"/>
          </ac:spMkLst>
        </pc:spChg>
        <pc:spChg chg="del mod">
          <ac:chgData name="Wang Lu" userId="e86ce327-f461-45b4-9feb-ce463355a98d" providerId="ADAL" clId="{E2C4145E-8A31-4C4A-9BC7-B2CC32ECB027}" dt="2024-05-09T02:02:31.480" v="4260" actId="478"/>
          <ac:spMkLst>
            <pc:docMk/>
            <pc:sldMk cId="1443387846" sldId="492"/>
            <ac:spMk id="61" creationId="{F84A48C6-D54B-9062-3E1E-63716A47E3F6}"/>
          </ac:spMkLst>
        </pc:spChg>
        <pc:spChg chg="del mod">
          <ac:chgData name="Wang Lu" userId="e86ce327-f461-45b4-9feb-ce463355a98d" providerId="ADAL" clId="{E2C4145E-8A31-4C4A-9BC7-B2CC32ECB027}" dt="2024-05-09T02:02:10.037" v="4253" actId="478"/>
          <ac:spMkLst>
            <pc:docMk/>
            <pc:sldMk cId="1443387846" sldId="492"/>
            <ac:spMk id="62" creationId="{C7002C5A-8194-745C-DB14-E0234E98AAE5}"/>
          </ac:spMkLst>
        </pc:spChg>
        <pc:grpChg chg="mod topLvl">
          <ac:chgData name="Wang Lu" userId="e86ce327-f461-45b4-9feb-ce463355a98d" providerId="ADAL" clId="{E2C4145E-8A31-4C4A-9BC7-B2CC32ECB027}" dt="2024-05-09T02:03:05.343" v="4271" actId="164"/>
          <ac:grpSpMkLst>
            <pc:docMk/>
            <pc:sldMk cId="1443387846" sldId="492"/>
            <ac:grpSpMk id="6" creationId="{7AE70580-AE03-1E99-9B0A-7A1C2ABC3470}"/>
          </ac:grpSpMkLst>
        </pc:grpChg>
        <pc:grpChg chg="mod topLvl">
          <ac:chgData name="Wang Lu" userId="e86ce327-f461-45b4-9feb-ce463355a98d" providerId="ADAL" clId="{E2C4145E-8A31-4C4A-9BC7-B2CC32ECB027}" dt="2024-05-09T02:03:09.345" v="4272" actId="164"/>
          <ac:grpSpMkLst>
            <pc:docMk/>
            <pc:sldMk cId="1443387846" sldId="492"/>
            <ac:grpSpMk id="17" creationId="{A8628E2A-7176-C8BF-A5EF-223B3FBE2E11}"/>
          </ac:grpSpMkLst>
        </pc:grpChg>
        <pc:grpChg chg="del mod">
          <ac:chgData name="Wang Lu" userId="e86ce327-f461-45b4-9feb-ce463355a98d" providerId="ADAL" clId="{E2C4145E-8A31-4C4A-9BC7-B2CC32ECB027}" dt="2024-05-09T02:01:43.821" v="4244" actId="478"/>
          <ac:grpSpMkLst>
            <pc:docMk/>
            <pc:sldMk cId="1443387846" sldId="492"/>
            <ac:grpSpMk id="18" creationId="{19BA27D0-196E-862E-BABA-EAC49DB0EE01}"/>
          </ac:grpSpMkLst>
        </pc:grpChg>
        <pc:grpChg chg="del mod">
          <ac:chgData name="Wang Lu" userId="e86ce327-f461-45b4-9feb-ce463355a98d" providerId="ADAL" clId="{E2C4145E-8A31-4C4A-9BC7-B2CC32ECB027}" dt="2024-05-09T02:02:03.542" v="4251" actId="478"/>
          <ac:grpSpMkLst>
            <pc:docMk/>
            <pc:sldMk cId="1443387846" sldId="492"/>
            <ac:grpSpMk id="20" creationId="{B122C7D5-2545-4DD3-FC49-E6211D66A82C}"/>
          </ac:grpSpMkLst>
        </pc:grpChg>
        <pc:grpChg chg="add mod">
          <ac:chgData name="Wang Lu" userId="e86ce327-f461-45b4-9feb-ce463355a98d" providerId="ADAL" clId="{E2C4145E-8A31-4C4A-9BC7-B2CC32ECB027}" dt="2024-05-09T02:03:05.343" v="4271" actId="164"/>
          <ac:grpSpMkLst>
            <pc:docMk/>
            <pc:sldMk cId="1443387846" sldId="492"/>
            <ac:grpSpMk id="25" creationId="{BF00BCB3-E60B-BA43-E533-E034F4C06C64}"/>
          </ac:grpSpMkLst>
        </pc:grpChg>
        <pc:grpChg chg="add mod">
          <ac:chgData name="Wang Lu" userId="e86ce327-f461-45b4-9feb-ce463355a98d" providerId="ADAL" clId="{E2C4145E-8A31-4C4A-9BC7-B2CC32ECB027}" dt="2024-05-09T02:03:09.345" v="4272" actId="164"/>
          <ac:grpSpMkLst>
            <pc:docMk/>
            <pc:sldMk cId="1443387846" sldId="492"/>
            <ac:grpSpMk id="26" creationId="{96A0BC2E-165D-C8EA-EA24-9783F7B4E0F5}"/>
          </ac:grpSpMkLst>
        </pc:grpChg>
        <pc:grpChg chg="add mod">
          <ac:chgData name="Wang Lu" userId="e86ce327-f461-45b4-9feb-ce463355a98d" providerId="ADAL" clId="{E2C4145E-8A31-4C4A-9BC7-B2CC32ECB027}" dt="2024-05-09T02:03:14.001" v="4273" actId="164"/>
          <ac:grpSpMkLst>
            <pc:docMk/>
            <pc:sldMk cId="1443387846" sldId="492"/>
            <ac:grpSpMk id="27" creationId="{5706C8D9-80F7-19D5-3C9D-32C3F35CC73C}"/>
          </ac:grpSpMkLst>
        </pc:grpChg>
        <pc:grpChg chg="add mod">
          <ac:chgData name="Wang Lu" userId="e86ce327-f461-45b4-9feb-ce463355a98d" providerId="ADAL" clId="{E2C4145E-8A31-4C4A-9BC7-B2CC32ECB027}" dt="2024-05-09T02:03:26.821" v="4274" actId="164"/>
          <ac:grpSpMkLst>
            <pc:docMk/>
            <pc:sldMk cId="1443387846" sldId="492"/>
            <ac:grpSpMk id="30" creationId="{3022F9A9-677C-BB5F-593D-BBBE19C2E1B6}"/>
          </ac:grpSpMkLst>
        </pc:grpChg>
        <pc:grpChg chg="mod">
          <ac:chgData name="Wang Lu" userId="e86ce327-f461-45b4-9feb-ce463355a98d" providerId="ADAL" clId="{E2C4145E-8A31-4C4A-9BC7-B2CC32ECB027}" dt="2024-05-09T02:03:14.001" v="4273" actId="164"/>
          <ac:grpSpMkLst>
            <pc:docMk/>
            <pc:sldMk cId="1443387846" sldId="492"/>
            <ac:grpSpMk id="38" creationId="{E724A8A8-234F-D5BF-AF9B-A5F4DA95B2C6}"/>
          </ac:grpSpMkLst>
        </pc:grpChg>
        <pc:grpChg chg="mod">
          <ac:chgData name="Wang Lu" userId="e86ce327-f461-45b4-9feb-ce463355a98d" providerId="ADAL" clId="{E2C4145E-8A31-4C4A-9BC7-B2CC32ECB027}" dt="2024-05-09T02:03:26.821" v="4274" actId="164"/>
          <ac:grpSpMkLst>
            <pc:docMk/>
            <pc:sldMk cId="1443387846" sldId="492"/>
            <ac:grpSpMk id="42" creationId="{AAC9A230-D336-3453-D156-B3964B2148F7}"/>
          </ac:grpSpMkLst>
        </pc:grpChg>
        <pc:grpChg chg="mod">
          <ac:chgData name="Wang Lu" userId="e86ce327-f461-45b4-9feb-ce463355a98d" providerId="ADAL" clId="{E2C4145E-8A31-4C4A-9BC7-B2CC32ECB027}" dt="2024-05-09T02:02:00.941" v="4250" actId="1076"/>
          <ac:grpSpMkLst>
            <pc:docMk/>
            <pc:sldMk cId="1443387846" sldId="492"/>
            <ac:grpSpMk id="55" creationId="{4169D9B6-AEC0-44C0-B586-ECC4FE4B6E3B}"/>
          </ac:grpSpMkLst>
        </pc:grpChg>
        <pc:picChg chg="del">
          <ac:chgData name="Wang Lu" userId="e86ce327-f461-45b4-9feb-ce463355a98d" providerId="ADAL" clId="{E2C4145E-8A31-4C4A-9BC7-B2CC32ECB027}" dt="2024-05-07T11:53:49.492" v="702" actId="478"/>
          <ac:picMkLst>
            <pc:docMk/>
            <pc:sldMk cId="1443387846" sldId="492"/>
            <ac:picMk id="2" creationId="{08BD0B36-10C8-F101-FA87-36DE3681DC7F}"/>
          </ac:picMkLst>
        </pc:picChg>
        <pc:picChg chg="del">
          <ac:chgData name="Wang Lu" userId="e86ce327-f461-45b4-9feb-ce463355a98d" providerId="ADAL" clId="{E2C4145E-8A31-4C4A-9BC7-B2CC32ECB027}" dt="2024-05-07T11:53:50.164" v="703" actId="478"/>
          <ac:picMkLst>
            <pc:docMk/>
            <pc:sldMk cId="1443387846" sldId="492"/>
            <ac:picMk id="10" creationId="{CF3BF099-CDC7-D4FA-9695-ABAFE612579F}"/>
          </ac:picMkLst>
        </pc:picChg>
        <pc:picChg chg="mod">
          <ac:chgData name="Wang Lu" userId="e86ce327-f461-45b4-9feb-ce463355a98d" providerId="ADAL" clId="{E2C4145E-8A31-4C4A-9BC7-B2CC32ECB027}" dt="2024-05-07T11:59:37.354" v="798" actId="1076"/>
          <ac:picMkLst>
            <pc:docMk/>
            <pc:sldMk cId="1443387846" sldId="492"/>
            <ac:picMk id="19" creationId="{7ECD40DF-9C6F-E862-7E25-6DA82A5395AA}"/>
          </ac:picMkLst>
        </pc:picChg>
        <pc:picChg chg="mod">
          <ac:chgData name="Wang Lu" userId="e86ce327-f461-45b4-9feb-ce463355a98d" providerId="ADAL" clId="{E2C4145E-8A31-4C4A-9BC7-B2CC32ECB027}" dt="2024-05-07T11:57:29.237" v="772" actId="14100"/>
          <ac:picMkLst>
            <pc:docMk/>
            <pc:sldMk cId="1443387846" sldId="492"/>
            <ac:picMk id="28" creationId="{B04EC79E-0AEF-84CA-79C7-24A8C296239B}"/>
          </ac:picMkLst>
        </pc:picChg>
        <pc:picChg chg="mod">
          <ac:chgData name="Wang Lu" userId="e86ce327-f461-45b4-9feb-ce463355a98d" providerId="ADAL" clId="{E2C4145E-8A31-4C4A-9BC7-B2CC32ECB027}" dt="2024-05-07T11:58:23.928" v="780" actId="14100"/>
          <ac:picMkLst>
            <pc:docMk/>
            <pc:sldMk cId="1443387846" sldId="492"/>
            <ac:picMk id="32" creationId="{1B908F3B-EC46-D389-F3A0-ECE2A3F0170F}"/>
          </ac:picMkLst>
        </pc:picChg>
        <pc:picChg chg="mod">
          <ac:chgData name="Wang Lu" userId="e86ce327-f461-45b4-9feb-ce463355a98d" providerId="ADAL" clId="{E2C4145E-8A31-4C4A-9BC7-B2CC32ECB027}" dt="2024-05-07T11:59:04.836" v="790" actId="1076"/>
          <ac:picMkLst>
            <pc:docMk/>
            <pc:sldMk cId="1443387846" sldId="492"/>
            <ac:picMk id="40" creationId="{AB223AEA-2048-D83C-2346-9A8A98BDAF82}"/>
          </ac:picMkLst>
        </pc:picChg>
      </pc:sldChg>
      <pc:sldChg chg="modSp mod modNotesTx">
        <pc:chgData name="Wang Lu" userId="e86ce327-f461-45b4-9feb-ce463355a98d" providerId="ADAL" clId="{E2C4145E-8A31-4C4A-9BC7-B2CC32ECB027}" dt="2024-05-15T12:26:51.501" v="19753" actId="20577"/>
        <pc:sldMkLst>
          <pc:docMk/>
          <pc:sldMk cId="3546847664" sldId="498"/>
        </pc:sldMkLst>
        <pc:spChg chg="mod">
          <ac:chgData name="Wang Lu" userId="e86ce327-f461-45b4-9feb-ce463355a98d" providerId="ADAL" clId="{E2C4145E-8A31-4C4A-9BC7-B2CC32ECB027}" dt="2024-05-09T13:45:09.442" v="10286" actId="20577"/>
          <ac:spMkLst>
            <pc:docMk/>
            <pc:sldMk cId="3546847664" sldId="498"/>
            <ac:spMk id="3" creationId="{210188DB-2EF6-49A3-B00D-E1011D9F3EF1}"/>
          </ac:spMkLst>
        </pc:spChg>
        <pc:spChg chg="mod">
          <ac:chgData name="Wang Lu" userId="e86ce327-f461-45b4-9feb-ce463355a98d" providerId="ADAL" clId="{E2C4145E-8A31-4C4A-9BC7-B2CC32ECB027}" dt="2024-05-14T06:53:32.499" v="12078" actId="13926"/>
          <ac:spMkLst>
            <pc:docMk/>
            <pc:sldMk cId="3546847664" sldId="498"/>
            <ac:spMk id="8" creationId="{9A37F573-063B-4F71-BEC9-0D68669B9F31}"/>
          </ac:spMkLst>
        </pc:spChg>
      </pc:sldChg>
      <pc:sldChg chg="addSp modSp mod">
        <pc:chgData name="Wang Lu" userId="e86ce327-f461-45b4-9feb-ce463355a98d" providerId="ADAL" clId="{E2C4145E-8A31-4C4A-9BC7-B2CC32ECB027}" dt="2024-05-09T06:36:19.841" v="5715" actId="164"/>
        <pc:sldMkLst>
          <pc:docMk/>
          <pc:sldMk cId="1908030176" sldId="499"/>
        </pc:sldMkLst>
        <pc:spChg chg="mod">
          <ac:chgData name="Wang Lu" userId="e86ce327-f461-45b4-9feb-ce463355a98d" providerId="ADAL" clId="{E2C4145E-8A31-4C4A-9BC7-B2CC32ECB027}" dt="2024-05-09T06:33:08.392" v="5630" actId="1035"/>
          <ac:spMkLst>
            <pc:docMk/>
            <pc:sldMk cId="1908030176" sldId="499"/>
            <ac:spMk id="2" creationId="{2653C2E1-FF31-D971-2E4A-25CA7BE3FCDB}"/>
          </ac:spMkLst>
        </pc:spChg>
        <pc:spChg chg="mod">
          <ac:chgData name="Wang Lu" userId="e86ce327-f461-45b4-9feb-ce463355a98d" providerId="ADAL" clId="{E2C4145E-8A31-4C4A-9BC7-B2CC32ECB027}" dt="2024-05-09T06:33:08.392" v="5630" actId="1035"/>
          <ac:spMkLst>
            <pc:docMk/>
            <pc:sldMk cId="1908030176" sldId="499"/>
            <ac:spMk id="6" creationId="{87E12328-6316-4161-48C8-DE10A9FE72F8}"/>
          </ac:spMkLst>
        </pc:spChg>
        <pc:spChg chg="add mod">
          <ac:chgData name="Wang Lu" userId="e86ce327-f461-45b4-9feb-ce463355a98d" providerId="ADAL" clId="{E2C4145E-8A31-4C4A-9BC7-B2CC32ECB027}" dt="2024-05-09T06:36:19.841" v="5715" actId="164"/>
          <ac:spMkLst>
            <pc:docMk/>
            <pc:sldMk cId="1908030176" sldId="499"/>
            <ac:spMk id="9" creationId="{3131F931-0BFF-9F7A-3E36-4AF9AFDCE03E}"/>
          </ac:spMkLst>
        </pc:spChg>
        <pc:spChg chg="mod">
          <ac:chgData name="Wang Lu" userId="e86ce327-f461-45b4-9feb-ce463355a98d" providerId="ADAL" clId="{E2C4145E-8A31-4C4A-9BC7-B2CC32ECB027}" dt="2024-05-09T06:33:08.392" v="5630" actId="1035"/>
          <ac:spMkLst>
            <pc:docMk/>
            <pc:sldMk cId="1908030176" sldId="499"/>
            <ac:spMk id="32" creationId="{AD65D364-244E-4D40-995A-2D062A8CD7AA}"/>
          </ac:spMkLst>
        </pc:spChg>
        <pc:spChg chg="mod">
          <ac:chgData name="Wang Lu" userId="e86ce327-f461-45b4-9feb-ce463355a98d" providerId="ADAL" clId="{E2C4145E-8A31-4C4A-9BC7-B2CC32ECB027}" dt="2024-05-09T06:33:08.392" v="5630" actId="1035"/>
          <ac:spMkLst>
            <pc:docMk/>
            <pc:sldMk cId="1908030176" sldId="499"/>
            <ac:spMk id="33" creationId="{D3BD40D9-4CD2-432A-88BC-03A56E6BB420}"/>
          </ac:spMkLst>
        </pc:spChg>
        <pc:grpChg chg="mod">
          <ac:chgData name="Wang Lu" userId="e86ce327-f461-45b4-9feb-ce463355a98d" providerId="ADAL" clId="{E2C4145E-8A31-4C4A-9BC7-B2CC32ECB027}" dt="2024-05-09T06:33:08.392" v="5630" actId="1035"/>
          <ac:grpSpMkLst>
            <pc:docMk/>
            <pc:sldMk cId="1908030176" sldId="499"/>
            <ac:grpSpMk id="7" creationId="{ED343379-20B9-9DA6-900D-6ABE37FCBD09}"/>
          </ac:grpSpMkLst>
        </pc:grpChg>
        <pc:grpChg chg="add mod">
          <ac:chgData name="Wang Lu" userId="e86ce327-f461-45b4-9feb-ce463355a98d" providerId="ADAL" clId="{E2C4145E-8A31-4C4A-9BC7-B2CC32ECB027}" dt="2024-05-09T06:36:19.841" v="5715" actId="164"/>
          <ac:grpSpMkLst>
            <pc:docMk/>
            <pc:sldMk cId="1908030176" sldId="499"/>
            <ac:grpSpMk id="8" creationId="{57747745-0753-5E4D-CFCD-AB195C3659F3}"/>
          </ac:grpSpMkLst>
        </pc:grpChg>
        <pc:grpChg chg="add mod">
          <ac:chgData name="Wang Lu" userId="e86ce327-f461-45b4-9feb-ce463355a98d" providerId="ADAL" clId="{E2C4145E-8A31-4C4A-9BC7-B2CC32ECB027}" dt="2024-05-09T06:36:19.841" v="5715" actId="164"/>
          <ac:grpSpMkLst>
            <pc:docMk/>
            <pc:sldMk cId="1908030176" sldId="499"/>
            <ac:grpSpMk id="10" creationId="{8F1A6AC8-48E4-4279-360D-0F2989C0AF52}"/>
          </ac:grpSpMkLst>
        </pc:grpChg>
        <pc:picChg chg="mod">
          <ac:chgData name="Wang Lu" userId="e86ce327-f461-45b4-9feb-ce463355a98d" providerId="ADAL" clId="{E2C4145E-8A31-4C4A-9BC7-B2CC32ECB027}" dt="2024-05-09T06:33:08.392" v="5630" actId="1035"/>
          <ac:picMkLst>
            <pc:docMk/>
            <pc:sldMk cId="1908030176" sldId="499"/>
            <ac:picMk id="5" creationId="{DA6E75BA-CBCC-0FCC-A134-A9B528B7F986}"/>
          </ac:picMkLst>
        </pc:picChg>
        <pc:picChg chg="mod">
          <ac:chgData name="Wang Lu" userId="e86ce327-f461-45b4-9feb-ce463355a98d" providerId="ADAL" clId="{E2C4145E-8A31-4C4A-9BC7-B2CC32ECB027}" dt="2024-05-09T06:33:08.392" v="5630" actId="1035"/>
          <ac:picMkLst>
            <pc:docMk/>
            <pc:sldMk cId="1908030176" sldId="499"/>
            <ac:picMk id="30" creationId="{775DF6E8-2424-490B-9AED-E073BB9F8352}"/>
          </ac:picMkLst>
        </pc:picChg>
      </pc:sldChg>
      <pc:sldChg chg="add ord">
        <pc:chgData name="Wang Lu" userId="e86ce327-f461-45b4-9feb-ce463355a98d" providerId="ADAL" clId="{E2C4145E-8A31-4C4A-9BC7-B2CC32ECB027}" dt="2024-05-09T11:09:52.677" v="7626"/>
        <pc:sldMkLst>
          <pc:docMk/>
          <pc:sldMk cId="964758877" sldId="500"/>
        </pc:sldMkLst>
      </pc:sldChg>
      <pc:sldChg chg="addSp modSp del modAnim">
        <pc:chgData name="Wang Lu" userId="e86ce327-f461-45b4-9feb-ce463355a98d" providerId="ADAL" clId="{E2C4145E-8A31-4C4A-9BC7-B2CC32ECB027}" dt="2024-05-08T07:39:46.935" v="3252" actId="2696"/>
        <pc:sldMkLst>
          <pc:docMk/>
          <pc:sldMk cId="1428555859" sldId="500"/>
        </pc:sldMkLst>
        <pc:picChg chg="add mod">
          <ac:chgData name="Wang Lu" userId="e86ce327-f461-45b4-9feb-ce463355a98d" providerId="ADAL" clId="{E2C4145E-8A31-4C4A-9BC7-B2CC32ECB027}" dt="2024-05-08T07:39:18.151" v="3244"/>
          <ac:picMkLst>
            <pc:docMk/>
            <pc:sldMk cId="1428555859" sldId="500"/>
            <ac:picMk id="2" creationId="{358D3334-E4E6-1AB5-1258-65CF794791E8}"/>
          </ac:picMkLst>
        </pc:picChg>
      </pc:sldChg>
      <pc:sldChg chg="addSp delSp modSp mod delAnim modAnim">
        <pc:chgData name="Wang Lu" userId="e86ce327-f461-45b4-9feb-ce463355a98d" providerId="ADAL" clId="{E2C4145E-8A31-4C4A-9BC7-B2CC32ECB027}" dt="2024-05-14T13:42:46.348" v="13417"/>
        <pc:sldMkLst>
          <pc:docMk/>
          <pc:sldMk cId="1175233120" sldId="505"/>
        </pc:sldMkLst>
        <pc:spChg chg="add mod">
          <ac:chgData name="Wang Lu" userId="e86ce327-f461-45b4-9feb-ce463355a98d" providerId="ADAL" clId="{E2C4145E-8A31-4C4A-9BC7-B2CC32ECB027}" dt="2024-05-14T13:42:46.348" v="13417"/>
          <ac:spMkLst>
            <pc:docMk/>
            <pc:sldMk cId="1175233120" sldId="505"/>
            <ac:spMk id="6" creationId="{E5CF29D8-6D9A-3990-A00E-C326B7EDFBDA}"/>
          </ac:spMkLst>
        </pc:spChg>
        <pc:spChg chg="del mod">
          <ac:chgData name="Wang Lu" userId="e86ce327-f461-45b4-9feb-ce463355a98d" providerId="ADAL" clId="{E2C4145E-8A31-4C4A-9BC7-B2CC32ECB027}" dt="2024-04-08T06:20:17.887" v="279" actId="478"/>
          <ac:spMkLst>
            <pc:docMk/>
            <pc:sldMk cId="1175233120" sldId="505"/>
            <ac:spMk id="52" creationId="{4F209ABB-1185-1DD4-0DCA-F78582BE1E3B}"/>
          </ac:spMkLst>
        </pc:spChg>
        <pc:grpChg chg="mod">
          <ac:chgData name="Wang Lu" userId="e86ce327-f461-45b4-9feb-ce463355a98d" providerId="ADAL" clId="{E2C4145E-8A31-4C4A-9BC7-B2CC32ECB027}" dt="2024-05-09T11:29:04.149" v="7900" actId="1036"/>
          <ac:grpSpMkLst>
            <pc:docMk/>
            <pc:sldMk cId="1175233120" sldId="505"/>
            <ac:grpSpMk id="2" creationId="{4A36F86E-A94C-4FDC-AAE0-0DB8695A342B}"/>
          </ac:grpSpMkLst>
        </pc:grpChg>
        <pc:grpChg chg="mod">
          <ac:chgData name="Wang Lu" userId="e86ce327-f461-45b4-9feb-ce463355a98d" providerId="ADAL" clId="{E2C4145E-8A31-4C4A-9BC7-B2CC32ECB027}" dt="2024-05-09T11:29:04.149" v="7900" actId="1036"/>
          <ac:grpSpMkLst>
            <pc:docMk/>
            <pc:sldMk cId="1175233120" sldId="505"/>
            <ac:grpSpMk id="170" creationId="{C39E6A75-98DD-4793-9EA7-3F25485BB3D5}"/>
          </ac:grpSpMkLst>
        </pc:grpChg>
        <pc:graphicFrameChg chg="del">
          <ac:chgData name="Wang Lu" userId="e86ce327-f461-45b4-9feb-ce463355a98d" providerId="ADAL" clId="{E2C4145E-8A31-4C4A-9BC7-B2CC32ECB027}" dt="2024-05-09T01:45:05.627" v="4041" actId="478"/>
          <ac:graphicFrameMkLst>
            <pc:docMk/>
            <pc:sldMk cId="1175233120" sldId="505"/>
            <ac:graphicFrameMk id="172" creationId="{57A25EF5-C631-4808-8974-6E986DA554A0}"/>
          </ac:graphicFrameMkLst>
        </pc:graphicFrameChg>
      </pc:sldChg>
      <pc:sldChg chg="addSp delSp modSp mod modNotesTx">
        <pc:chgData name="Wang Lu" userId="e86ce327-f461-45b4-9feb-ce463355a98d" providerId="ADAL" clId="{E2C4145E-8A31-4C4A-9BC7-B2CC32ECB027}" dt="2024-05-15T13:16:25.248" v="21915" actId="20577"/>
        <pc:sldMkLst>
          <pc:docMk/>
          <pc:sldMk cId="526695419" sldId="506"/>
        </pc:sldMkLst>
        <pc:spChg chg="add mod">
          <ac:chgData name="Wang Lu" userId="e86ce327-f461-45b4-9feb-ce463355a98d" providerId="ADAL" clId="{E2C4145E-8A31-4C4A-9BC7-B2CC32ECB027}" dt="2024-05-14T13:42:50.554" v="13418"/>
          <ac:spMkLst>
            <pc:docMk/>
            <pc:sldMk cId="526695419" sldId="506"/>
            <ac:spMk id="9" creationId="{7E2E3E0E-B915-D4DC-59D7-727F34ED5C54}"/>
          </ac:spMkLst>
        </pc:spChg>
        <pc:spChg chg="del">
          <ac:chgData name="Wang Lu" userId="e86ce327-f461-45b4-9feb-ce463355a98d" providerId="ADAL" clId="{E2C4145E-8A31-4C4A-9BC7-B2CC32ECB027}" dt="2024-04-08T06:20:22.857" v="280" actId="478"/>
          <ac:spMkLst>
            <pc:docMk/>
            <pc:sldMk cId="526695419" sldId="506"/>
            <ac:spMk id="91" creationId="{A79B5A0C-1236-A0C0-A7A7-3FD9174B192E}"/>
          </ac:spMkLst>
        </pc:spChg>
        <pc:grpChg chg="mod">
          <ac:chgData name="Wang Lu" userId="e86ce327-f461-45b4-9feb-ce463355a98d" providerId="ADAL" clId="{E2C4145E-8A31-4C4A-9BC7-B2CC32ECB027}" dt="2024-05-09T11:29:16.280" v="7908" actId="1036"/>
          <ac:grpSpMkLst>
            <pc:docMk/>
            <pc:sldMk cId="526695419" sldId="506"/>
            <ac:grpSpMk id="6" creationId="{7DAFE953-766F-3E15-05C2-B638C23EAE39}"/>
          </ac:grpSpMkLst>
        </pc:grpChg>
        <pc:grpChg chg="mod">
          <ac:chgData name="Wang Lu" userId="e86ce327-f461-45b4-9feb-ce463355a98d" providerId="ADAL" clId="{E2C4145E-8A31-4C4A-9BC7-B2CC32ECB027}" dt="2024-05-09T11:29:16.280" v="7908" actId="1036"/>
          <ac:grpSpMkLst>
            <pc:docMk/>
            <pc:sldMk cId="526695419" sldId="506"/>
            <ac:grpSpMk id="8" creationId="{CF2E3F24-29EB-F329-3C3B-AE890B07CBA1}"/>
          </ac:grpSpMkLst>
        </pc:grpChg>
      </pc:sldChg>
      <pc:sldChg chg="addSp delSp modSp mod">
        <pc:chgData name="Wang Lu" userId="e86ce327-f461-45b4-9feb-ce463355a98d" providerId="ADAL" clId="{E2C4145E-8A31-4C4A-9BC7-B2CC32ECB027}" dt="2024-05-14T13:44:15.950" v="13427" actId="1076"/>
        <pc:sldMkLst>
          <pc:docMk/>
          <pc:sldMk cId="2944681933" sldId="519"/>
        </pc:sldMkLst>
        <pc:spChg chg="add mod">
          <ac:chgData name="Wang Lu" userId="e86ce327-f461-45b4-9feb-ce463355a98d" providerId="ADAL" clId="{E2C4145E-8A31-4C4A-9BC7-B2CC32ECB027}" dt="2024-05-09T06:04:30.378" v="5140" actId="164"/>
          <ac:spMkLst>
            <pc:docMk/>
            <pc:sldMk cId="2944681933" sldId="519"/>
            <ac:spMk id="2" creationId="{518F4D37-F8A4-0009-150F-3E553076217A}"/>
          </ac:spMkLst>
        </pc:spChg>
        <pc:spChg chg="add mod">
          <ac:chgData name="Wang Lu" userId="e86ce327-f461-45b4-9feb-ce463355a98d" providerId="ADAL" clId="{E2C4145E-8A31-4C4A-9BC7-B2CC32ECB027}" dt="2024-05-09T06:04:30.378" v="5140" actId="164"/>
          <ac:spMkLst>
            <pc:docMk/>
            <pc:sldMk cId="2944681933" sldId="519"/>
            <ac:spMk id="9" creationId="{B175D74E-2C21-640B-EEC4-EBA02B0BB828}"/>
          </ac:spMkLst>
        </pc:spChg>
        <pc:spChg chg="add mod">
          <ac:chgData name="Wang Lu" userId="e86ce327-f461-45b4-9feb-ce463355a98d" providerId="ADAL" clId="{E2C4145E-8A31-4C4A-9BC7-B2CC32ECB027}" dt="2024-05-14T13:44:15.950" v="13427" actId="1076"/>
          <ac:spMkLst>
            <pc:docMk/>
            <pc:sldMk cId="2944681933" sldId="519"/>
            <ac:spMk id="12" creationId="{79AC4AEB-BE38-2D35-7314-410C4BBD5FDC}"/>
          </ac:spMkLst>
        </pc:spChg>
        <pc:spChg chg="del mod">
          <ac:chgData name="Wang Lu" userId="e86ce327-f461-45b4-9feb-ce463355a98d" providerId="ADAL" clId="{E2C4145E-8A31-4C4A-9BC7-B2CC32ECB027}" dt="2024-05-14T13:44:09.995" v="13425" actId="21"/>
          <ac:spMkLst>
            <pc:docMk/>
            <pc:sldMk cId="2944681933" sldId="519"/>
            <ac:spMk id="13" creationId="{79AC4AEB-BE38-2D35-7314-410C4BBD5FDC}"/>
          </ac:spMkLst>
        </pc:spChg>
        <pc:grpChg chg="add mod">
          <ac:chgData name="Wang Lu" userId="e86ce327-f461-45b4-9feb-ce463355a98d" providerId="ADAL" clId="{E2C4145E-8A31-4C4A-9BC7-B2CC32ECB027}" dt="2024-05-09T06:04:30.378" v="5140" actId="164"/>
          <ac:grpSpMkLst>
            <pc:docMk/>
            <pc:sldMk cId="2944681933" sldId="519"/>
            <ac:grpSpMk id="10" creationId="{DE5F8242-95EA-284B-0896-DDB191209E8C}"/>
          </ac:grpSpMkLst>
        </pc:grpChg>
        <pc:picChg chg="add mod modCrop">
          <ac:chgData name="Wang Lu" userId="e86ce327-f461-45b4-9feb-ce463355a98d" providerId="ADAL" clId="{E2C4145E-8A31-4C4A-9BC7-B2CC32ECB027}" dt="2024-05-09T06:04:40.378" v="5157" actId="1037"/>
          <ac:picMkLst>
            <pc:docMk/>
            <pc:sldMk cId="2944681933" sldId="519"/>
            <ac:picMk id="6" creationId="{88148D0B-7153-932B-22D3-AEE93E44A0C5}"/>
          </ac:picMkLst>
        </pc:picChg>
        <pc:picChg chg="mod modCrop">
          <ac:chgData name="Wang Lu" userId="e86ce327-f461-45b4-9feb-ce463355a98d" providerId="ADAL" clId="{E2C4145E-8A31-4C4A-9BC7-B2CC32ECB027}" dt="2024-05-09T06:04:30.378" v="5140" actId="164"/>
          <ac:picMkLst>
            <pc:docMk/>
            <pc:sldMk cId="2944681933" sldId="519"/>
            <ac:picMk id="8" creationId="{FF8E6D1A-08A1-F6E9-E225-9187B890C39C}"/>
          </ac:picMkLst>
        </pc:picChg>
      </pc:sldChg>
      <pc:sldChg chg="modSp del mod modNotesTx">
        <pc:chgData name="Wang Lu" userId="e86ce327-f461-45b4-9feb-ce463355a98d" providerId="ADAL" clId="{E2C4145E-8A31-4C4A-9BC7-B2CC32ECB027}" dt="2024-05-13T06:50:05.078" v="10693" actId="47"/>
        <pc:sldMkLst>
          <pc:docMk/>
          <pc:sldMk cId="1734050980" sldId="521"/>
        </pc:sldMkLst>
        <pc:spChg chg="mod">
          <ac:chgData name="Wang Lu" userId="e86ce327-f461-45b4-9feb-ce463355a98d" providerId="ADAL" clId="{E2C4145E-8A31-4C4A-9BC7-B2CC32ECB027}" dt="2024-05-08T05:29:47.919" v="1917" actId="6549"/>
          <ac:spMkLst>
            <pc:docMk/>
            <pc:sldMk cId="1734050980" sldId="521"/>
            <ac:spMk id="6" creationId="{F0292D19-2BD1-5DFC-2677-9E64521B03CE}"/>
          </ac:spMkLst>
        </pc:spChg>
        <pc:spChg chg="mod">
          <ac:chgData name="Wang Lu" userId="e86ce327-f461-45b4-9feb-ce463355a98d" providerId="ADAL" clId="{E2C4145E-8A31-4C4A-9BC7-B2CC32ECB027}" dt="2024-05-09T13:18:27.048" v="8677" actId="20577"/>
          <ac:spMkLst>
            <pc:docMk/>
            <pc:sldMk cId="1734050980" sldId="521"/>
            <ac:spMk id="8" creationId="{F9D7A82B-FA54-C78A-7BC1-CFE8243D3C04}"/>
          </ac:spMkLst>
        </pc:spChg>
      </pc:sldChg>
      <pc:sldChg chg="addSp delSp modSp mod delAnim modAnim modNotesTx">
        <pc:chgData name="Wang Lu" userId="e86ce327-f461-45b4-9feb-ce463355a98d" providerId="ADAL" clId="{E2C4145E-8A31-4C4A-9BC7-B2CC32ECB027}" dt="2024-05-15T13:43:02.678" v="22082" actId="20577"/>
        <pc:sldMkLst>
          <pc:docMk/>
          <pc:sldMk cId="1710233765" sldId="525"/>
        </pc:sldMkLst>
        <pc:spChg chg="mod">
          <ac:chgData name="Wang Lu" userId="e86ce327-f461-45b4-9feb-ce463355a98d" providerId="ADAL" clId="{E2C4145E-8A31-4C4A-9BC7-B2CC32ECB027}" dt="2024-05-08T06:25:07.640" v="2536" actId="1036"/>
          <ac:spMkLst>
            <pc:docMk/>
            <pc:sldMk cId="1710233765" sldId="525"/>
            <ac:spMk id="2" creationId="{C9FF69BF-BE36-577E-49AB-6622058E5842}"/>
          </ac:spMkLst>
        </pc:spChg>
        <pc:spChg chg="mod">
          <ac:chgData name="Wang Lu" userId="e86ce327-f461-45b4-9feb-ce463355a98d" providerId="ADAL" clId="{E2C4145E-8A31-4C4A-9BC7-B2CC32ECB027}" dt="2024-05-08T05:39:51.629" v="2066" actId="20577"/>
          <ac:spMkLst>
            <pc:docMk/>
            <pc:sldMk cId="1710233765" sldId="525"/>
            <ac:spMk id="4" creationId="{B9706A33-6813-508A-A072-9259A099A325}"/>
          </ac:spMkLst>
        </pc:spChg>
        <pc:spChg chg="mod">
          <ac:chgData name="Wang Lu" userId="e86ce327-f461-45b4-9feb-ce463355a98d" providerId="ADAL" clId="{E2C4145E-8A31-4C4A-9BC7-B2CC32ECB027}" dt="2024-05-08T06:25:07.640" v="2536" actId="1036"/>
          <ac:spMkLst>
            <pc:docMk/>
            <pc:sldMk cId="1710233765" sldId="525"/>
            <ac:spMk id="7" creationId="{759E7633-D60F-70B4-8C84-B505FB04B6DF}"/>
          </ac:spMkLst>
        </pc:spChg>
        <pc:spChg chg="add del mod">
          <ac:chgData name="Wang Lu" userId="e86ce327-f461-45b4-9feb-ce463355a98d" providerId="ADAL" clId="{E2C4145E-8A31-4C4A-9BC7-B2CC32ECB027}" dt="2024-05-08T05:32:50.060" v="1931" actId="478"/>
          <ac:spMkLst>
            <pc:docMk/>
            <pc:sldMk cId="1710233765" sldId="525"/>
            <ac:spMk id="8" creationId="{E327C500-254D-060E-E7E0-6717418EC447}"/>
          </ac:spMkLst>
        </pc:spChg>
        <pc:spChg chg="mod">
          <ac:chgData name="Wang Lu" userId="e86ce327-f461-45b4-9feb-ce463355a98d" providerId="ADAL" clId="{E2C4145E-8A31-4C4A-9BC7-B2CC32ECB027}" dt="2024-05-08T06:59:22.701" v="2786" actId="122"/>
          <ac:spMkLst>
            <pc:docMk/>
            <pc:sldMk cId="1710233765" sldId="525"/>
            <ac:spMk id="17" creationId="{C43EFFA5-6A63-A689-3A89-6A99267353E2}"/>
          </ac:spMkLst>
        </pc:spChg>
        <pc:spChg chg="mod">
          <ac:chgData name="Wang Lu" userId="e86ce327-f461-45b4-9feb-ce463355a98d" providerId="ADAL" clId="{E2C4145E-8A31-4C4A-9BC7-B2CC32ECB027}" dt="2024-05-08T05:38:33.485" v="2020" actId="1038"/>
          <ac:spMkLst>
            <pc:docMk/>
            <pc:sldMk cId="1710233765" sldId="525"/>
            <ac:spMk id="24" creationId="{B7952A8A-B7C9-3F71-583D-72D8F8476835}"/>
          </ac:spMkLst>
        </pc:spChg>
        <pc:grpChg chg="mod">
          <ac:chgData name="Wang Lu" userId="e86ce327-f461-45b4-9feb-ce463355a98d" providerId="ADAL" clId="{E2C4145E-8A31-4C4A-9BC7-B2CC32ECB027}" dt="2024-05-08T05:38:33.485" v="2020" actId="1038"/>
          <ac:grpSpMkLst>
            <pc:docMk/>
            <pc:sldMk cId="1710233765" sldId="525"/>
            <ac:grpSpMk id="21" creationId="{A98DC462-1805-D88B-7A19-BD86C8DE5C1C}"/>
          </ac:grpSpMkLst>
        </pc:grpChg>
        <pc:grpChg chg="mod">
          <ac:chgData name="Wang Lu" userId="e86ce327-f461-45b4-9feb-ce463355a98d" providerId="ADAL" clId="{E2C4145E-8A31-4C4A-9BC7-B2CC32ECB027}" dt="2024-05-08T05:38:33.485" v="2020" actId="1038"/>
          <ac:grpSpMkLst>
            <pc:docMk/>
            <pc:sldMk cId="1710233765" sldId="525"/>
            <ac:grpSpMk id="22" creationId="{BAE143F9-10A5-A4F5-9B50-F550DED9C8DC}"/>
          </ac:grpSpMkLst>
        </pc:grpChg>
        <pc:picChg chg="del mod">
          <ac:chgData name="Wang Lu" userId="e86ce327-f461-45b4-9feb-ce463355a98d" providerId="ADAL" clId="{E2C4145E-8A31-4C4A-9BC7-B2CC32ECB027}" dt="2024-05-08T05:32:43.996" v="1930" actId="478"/>
          <ac:picMkLst>
            <pc:docMk/>
            <pc:sldMk cId="1710233765" sldId="525"/>
            <ac:picMk id="6" creationId="{A8092CE7-4E5C-32DD-430D-DE528189A36F}"/>
          </ac:picMkLst>
        </pc:picChg>
        <pc:picChg chg="add mod ord">
          <ac:chgData name="Wang Lu" userId="e86ce327-f461-45b4-9feb-ce463355a98d" providerId="ADAL" clId="{E2C4145E-8A31-4C4A-9BC7-B2CC32ECB027}" dt="2024-05-08T06:25:01.473" v="2527" actId="1076"/>
          <ac:picMkLst>
            <pc:docMk/>
            <pc:sldMk cId="1710233765" sldId="525"/>
            <ac:picMk id="12" creationId="{74EDAC50-D572-31EE-02D7-B27DD67FD195}"/>
          </ac:picMkLst>
        </pc:picChg>
        <pc:cxnChg chg="del">
          <ac:chgData name="Wang Lu" userId="e86ce327-f461-45b4-9feb-ce463355a98d" providerId="ADAL" clId="{E2C4145E-8A31-4C4A-9BC7-B2CC32ECB027}" dt="2024-05-08T05:36:13.790" v="1940" actId="478"/>
          <ac:cxnSpMkLst>
            <pc:docMk/>
            <pc:sldMk cId="1710233765" sldId="525"/>
            <ac:cxnSpMk id="9" creationId="{0787EC3D-E97B-E57D-4A04-566E77C4FF51}"/>
          </ac:cxnSpMkLst>
        </pc:cxnChg>
        <pc:cxnChg chg="del">
          <ac:chgData name="Wang Lu" userId="e86ce327-f461-45b4-9feb-ce463355a98d" providerId="ADAL" clId="{E2C4145E-8A31-4C4A-9BC7-B2CC32ECB027}" dt="2024-05-08T05:36:15.358" v="1941" actId="478"/>
          <ac:cxnSpMkLst>
            <pc:docMk/>
            <pc:sldMk cId="1710233765" sldId="525"/>
            <ac:cxnSpMk id="10" creationId="{6B74BB4B-B518-3EEA-FDD2-319C59399FB9}"/>
          </ac:cxnSpMkLst>
        </pc:cxnChg>
      </pc:sldChg>
      <pc:sldChg chg="addSp delSp modSp mod delAnim modAnim">
        <pc:chgData name="Wang Lu" userId="e86ce327-f461-45b4-9feb-ce463355a98d" providerId="ADAL" clId="{E2C4145E-8A31-4C4A-9BC7-B2CC32ECB027}" dt="2024-05-14T07:08:07.625" v="12154" actId="20577"/>
        <pc:sldMkLst>
          <pc:docMk/>
          <pc:sldMk cId="281575690" sldId="526"/>
        </pc:sldMkLst>
        <pc:spChg chg="mod">
          <ac:chgData name="Wang Lu" userId="e86ce327-f461-45b4-9feb-ce463355a98d" providerId="ADAL" clId="{E2C4145E-8A31-4C4A-9BC7-B2CC32ECB027}" dt="2024-05-09T13:19:06.653" v="8679" actId="20577"/>
          <ac:spMkLst>
            <pc:docMk/>
            <pc:sldMk cId="281575690" sldId="526"/>
            <ac:spMk id="4" creationId="{EF33062A-B672-E1B0-81A4-3C6A8FEEADAB}"/>
          </ac:spMkLst>
        </pc:spChg>
        <pc:spChg chg="mod">
          <ac:chgData name="Wang Lu" userId="e86ce327-f461-45b4-9feb-ce463355a98d" providerId="ADAL" clId="{E2C4145E-8A31-4C4A-9BC7-B2CC32ECB027}" dt="2024-05-14T07:08:07.625" v="12154" actId="20577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e86ce327-f461-45b4-9feb-ce463355a98d" providerId="ADAL" clId="{E2C4145E-8A31-4C4A-9BC7-B2CC32ECB027}" dt="2024-05-09T07:28:08.473" v="6674" actId="164"/>
          <ac:spMkLst>
            <pc:docMk/>
            <pc:sldMk cId="281575690" sldId="526"/>
            <ac:spMk id="10" creationId="{6E32DADD-9643-0375-BB80-33A3A9D77DEB}"/>
          </ac:spMkLst>
        </pc:spChg>
        <pc:spChg chg="mod">
          <ac:chgData name="Wang Lu" userId="e86ce327-f461-45b4-9feb-ce463355a98d" providerId="ADAL" clId="{E2C4145E-8A31-4C4A-9BC7-B2CC32ECB027}" dt="2024-05-09T13:01:07.053" v="8302" actId="20577"/>
          <ac:spMkLst>
            <pc:docMk/>
            <pc:sldMk cId="281575690" sldId="526"/>
            <ac:spMk id="11" creationId="{8E90143A-7444-4C47-4C4D-424D259FBBC1}"/>
          </ac:spMkLst>
        </pc:spChg>
        <pc:spChg chg="mod">
          <ac:chgData name="Wang Lu" userId="e86ce327-f461-45b4-9feb-ce463355a98d" providerId="ADAL" clId="{E2C4145E-8A31-4C4A-9BC7-B2CC32ECB027}" dt="2024-05-09T13:01:33.677" v="8310" actId="20577"/>
          <ac:spMkLst>
            <pc:docMk/>
            <pc:sldMk cId="281575690" sldId="526"/>
            <ac:spMk id="12" creationId="{5093B1AA-111F-A3B8-5A5A-75A8BA7E4602}"/>
          </ac:spMkLst>
        </pc:spChg>
        <pc:spChg chg="del mod topLvl">
          <ac:chgData name="Wang Lu" userId="e86ce327-f461-45b4-9feb-ce463355a98d" providerId="ADAL" clId="{E2C4145E-8A31-4C4A-9BC7-B2CC32ECB027}" dt="2024-05-09T07:21:53.361" v="6636" actId="478"/>
          <ac:spMkLst>
            <pc:docMk/>
            <pc:sldMk cId="281575690" sldId="526"/>
            <ac:spMk id="13" creationId="{4EC851DE-1E34-86D9-E515-3383A3106209}"/>
          </ac:spMkLst>
        </pc:spChg>
        <pc:spChg chg="add mod">
          <ac:chgData name="Wang Lu" userId="e86ce327-f461-45b4-9feb-ce463355a98d" providerId="ADAL" clId="{E2C4145E-8A31-4C4A-9BC7-B2CC32ECB027}" dt="2024-05-09T07:24:12.236" v="6642" actId="164"/>
          <ac:spMkLst>
            <pc:docMk/>
            <pc:sldMk cId="281575690" sldId="526"/>
            <ac:spMk id="17" creationId="{2448D87C-94D7-7C17-8F30-1BF5B94BCC8B}"/>
          </ac:spMkLst>
        </pc:spChg>
        <pc:spChg chg="add mod">
          <ac:chgData name="Wang Lu" userId="e86ce327-f461-45b4-9feb-ce463355a98d" providerId="ADAL" clId="{E2C4145E-8A31-4C4A-9BC7-B2CC32ECB027}" dt="2024-05-09T07:24:12.236" v="6642" actId="164"/>
          <ac:spMkLst>
            <pc:docMk/>
            <pc:sldMk cId="281575690" sldId="526"/>
            <ac:spMk id="19" creationId="{C382809F-2964-040C-1479-6ED58A53C3E0}"/>
          </ac:spMkLst>
        </pc:spChg>
        <pc:spChg chg="add mod">
          <ac:chgData name="Wang Lu" userId="e86ce327-f461-45b4-9feb-ce463355a98d" providerId="ADAL" clId="{E2C4145E-8A31-4C4A-9BC7-B2CC32ECB027}" dt="2024-05-09T07:24:12.236" v="6642" actId="164"/>
          <ac:spMkLst>
            <pc:docMk/>
            <pc:sldMk cId="281575690" sldId="526"/>
            <ac:spMk id="21" creationId="{FF241C15-B828-6DD4-1D72-FC34E45925D7}"/>
          </ac:spMkLst>
        </pc:spChg>
        <pc:spChg chg="add mod">
          <ac:chgData name="Wang Lu" userId="e86ce327-f461-45b4-9feb-ce463355a98d" providerId="ADAL" clId="{E2C4145E-8A31-4C4A-9BC7-B2CC32ECB027}" dt="2024-05-09T07:26:41.074" v="6669" actId="164"/>
          <ac:spMkLst>
            <pc:docMk/>
            <pc:sldMk cId="281575690" sldId="526"/>
            <ac:spMk id="25" creationId="{FB8E1F39-9F04-394C-618E-EF65D5357902}"/>
          </ac:spMkLst>
        </pc:spChg>
        <pc:grpChg chg="add del mod">
          <ac:chgData name="Wang Lu" userId="e86ce327-f461-45b4-9feb-ce463355a98d" providerId="ADAL" clId="{E2C4145E-8A31-4C4A-9BC7-B2CC32ECB027}" dt="2024-05-09T07:21:53.361" v="6636" actId="478"/>
          <ac:grpSpMkLst>
            <pc:docMk/>
            <pc:sldMk cId="281575690" sldId="526"/>
            <ac:grpSpMk id="3" creationId="{F104C49B-6F9B-2D18-E144-3ACF20341A3B}"/>
          </ac:grpSpMkLst>
        </pc:grpChg>
        <pc:grpChg chg="add mod">
          <ac:chgData name="Wang Lu" userId="e86ce327-f461-45b4-9feb-ce463355a98d" providerId="ADAL" clId="{E2C4145E-8A31-4C4A-9BC7-B2CC32ECB027}" dt="2024-05-09T07:28:08.473" v="6674" actId="164"/>
          <ac:grpSpMkLst>
            <pc:docMk/>
            <pc:sldMk cId="281575690" sldId="526"/>
            <ac:grpSpMk id="22" creationId="{F90A5D4A-5880-E747-13CF-83AB8A7B55BD}"/>
          </ac:grpSpMkLst>
        </pc:grpChg>
        <pc:grpChg chg="add mod">
          <ac:chgData name="Wang Lu" userId="e86ce327-f461-45b4-9feb-ce463355a98d" providerId="ADAL" clId="{E2C4145E-8A31-4C4A-9BC7-B2CC32ECB027}" dt="2024-05-09T07:26:56.130" v="6672" actId="164"/>
          <ac:grpSpMkLst>
            <pc:docMk/>
            <pc:sldMk cId="281575690" sldId="526"/>
            <ac:grpSpMk id="26" creationId="{74D2BB3E-0BA3-4F8B-9F91-6D54E68B3CA7}"/>
          </ac:grpSpMkLst>
        </pc:grpChg>
        <pc:grpChg chg="add mod">
          <ac:chgData name="Wang Lu" userId="e86ce327-f461-45b4-9feb-ce463355a98d" providerId="ADAL" clId="{E2C4145E-8A31-4C4A-9BC7-B2CC32ECB027}" dt="2024-05-09T07:28:24.874" v="6676" actId="164"/>
          <ac:grpSpMkLst>
            <pc:docMk/>
            <pc:sldMk cId="281575690" sldId="526"/>
            <ac:grpSpMk id="27" creationId="{29457C6E-512C-0719-7732-0CA12F95BF61}"/>
          </ac:grpSpMkLst>
        </pc:grpChg>
        <pc:grpChg chg="add mod">
          <ac:chgData name="Wang Lu" userId="e86ce327-f461-45b4-9feb-ce463355a98d" providerId="ADAL" clId="{E2C4145E-8A31-4C4A-9BC7-B2CC32ECB027}" dt="2024-05-09T07:27:19.138" v="6673" actId="164"/>
          <ac:grpSpMkLst>
            <pc:docMk/>
            <pc:sldMk cId="281575690" sldId="526"/>
            <ac:grpSpMk id="28" creationId="{05180FBF-BC5D-4A8F-2C74-AEDFF81CE547}"/>
          </ac:grpSpMkLst>
        </pc:grpChg>
        <pc:grpChg chg="add mod">
          <ac:chgData name="Wang Lu" userId="e86ce327-f461-45b4-9feb-ce463355a98d" providerId="ADAL" clId="{E2C4145E-8A31-4C4A-9BC7-B2CC32ECB027}" dt="2024-05-09T07:28:08.473" v="6674" actId="164"/>
          <ac:grpSpMkLst>
            <pc:docMk/>
            <pc:sldMk cId="281575690" sldId="526"/>
            <ac:grpSpMk id="29" creationId="{4F64BF17-7BAE-B78C-7B5F-CD886E5A61F5}"/>
          </ac:grpSpMkLst>
        </pc:grpChg>
        <pc:grpChg chg="add mod">
          <ac:chgData name="Wang Lu" userId="e86ce327-f461-45b4-9feb-ce463355a98d" providerId="ADAL" clId="{E2C4145E-8A31-4C4A-9BC7-B2CC32ECB027}" dt="2024-05-09T07:28:18.879" v="6675" actId="164"/>
          <ac:grpSpMkLst>
            <pc:docMk/>
            <pc:sldMk cId="281575690" sldId="526"/>
            <ac:grpSpMk id="30" creationId="{1F7AA4BC-1237-9EC1-5257-D083B9F8F801}"/>
          </ac:grpSpMkLst>
        </pc:grpChg>
        <pc:grpChg chg="add mod">
          <ac:chgData name="Wang Lu" userId="e86ce327-f461-45b4-9feb-ce463355a98d" providerId="ADAL" clId="{E2C4145E-8A31-4C4A-9BC7-B2CC32ECB027}" dt="2024-05-09T07:28:24.874" v="6676" actId="164"/>
          <ac:grpSpMkLst>
            <pc:docMk/>
            <pc:sldMk cId="281575690" sldId="526"/>
            <ac:grpSpMk id="31" creationId="{C5B3C6FA-F533-E0CF-7C17-5B95BDA340F3}"/>
          </ac:grpSpMkLst>
        </pc:grpChg>
        <pc:picChg chg="add del mod">
          <ac:chgData name="Wang Lu" userId="e86ce327-f461-45b4-9feb-ce463355a98d" providerId="ADAL" clId="{E2C4145E-8A31-4C4A-9BC7-B2CC32ECB027}" dt="2024-05-09T07:21:44.006" v="6633" actId="478"/>
          <ac:picMkLst>
            <pc:docMk/>
            <pc:sldMk cId="281575690" sldId="526"/>
            <ac:picMk id="2" creationId="{6798B1AA-F530-7156-4822-A8A5A8C2A807}"/>
          </ac:picMkLst>
        </pc:picChg>
        <pc:picChg chg="mod topLvl">
          <ac:chgData name="Wang Lu" userId="e86ce327-f461-45b4-9feb-ce463355a98d" providerId="ADAL" clId="{E2C4145E-8A31-4C4A-9BC7-B2CC32ECB027}" dt="2024-05-09T07:28:30.583" v="6677" actId="14100"/>
          <ac:picMkLst>
            <pc:docMk/>
            <pc:sldMk cId="281575690" sldId="526"/>
            <ac:picMk id="9" creationId="{768EB0CC-716B-B6C7-8CB2-AA25D2399E73}"/>
          </ac:picMkLst>
        </pc:picChg>
        <pc:picChg chg="del mod">
          <ac:chgData name="Wang Lu" userId="e86ce327-f461-45b4-9feb-ce463355a98d" providerId="ADAL" clId="{E2C4145E-8A31-4C4A-9BC7-B2CC32ECB027}" dt="2024-05-09T07:23:25.808" v="6639" actId="478"/>
          <ac:picMkLst>
            <pc:docMk/>
            <pc:sldMk cId="281575690" sldId="526"/>
            <ac:picMk id="14" creationId="{C799D76C-08FB-0383-8C8D-04C1EF3C2F26}"/>
          </ac:picMkLst>
        </pc:picChg>
        <pc:picChg chg="add mod">
          <ac:chgData name="Wang Lu" userId="e86ce327-f461-45b4-9feb-ce463355a98d" providerId="ADAL" clId="{E2C4145E-8A31-4C4A-9BC7-B2CC32ECB027}" dt="2024-05-09T07:23:27.097" v="6640"/>
          <ac:picMkLst>
            <pc:docMk/>
            <pc:sldMk cId="281575690" sldId="526"/>
            <ac:picMk id="15" creationId="{C50941B7-6A13-F175-47E3-357DD909557E}"/>
          </ac:picMkLst>
        </pc:picChg>
        <pc:picChg chg="add mod">
          <ac:chgData name="Wang Lu" userId="e86ce327-f461-45b4-9feb-ce463355a98d" providerId="ADAL" clId="{E2C4145E-8A31-4C4A-9BC7-B2CC32ECB027}" dt="2024-05-09T07:28:34.336" v="6678" actId="14100"/>
          <ac:picMkLst>
            <pc:docMk/>
            <pc:sldMk cId="281575690" sldId="526"/>
            <ac:picMk id="16" creationId="{769B390E-8B2C-E021-4E1C-8F3C79AD46A6}"/>
          </ac:picMkLst>
        </pc:picChg>
        <pc:picChg chg="del">
          <ac:chgData name="Wang Lu" userId="e86ce327-f461-45b4-9feb-ce463355a98d" providerId="ADAL" clId="{E2C4145E-8A31-4C4A-9BC7-B2CC32ECB027}" dt="2024-05-08T07:27:29.537" v="3146" actId="478"/>
          <ac:picMkLst>
            <pc:docMk/>
            <pc:sldMk cId="281575690" sldId="526"/>
            <ac:picMk id="16" creationId="{F3C2155A-5D06-3DF6-F693-E699C1C13DC5}"/>
          </ac:picMkLst>
        </pc:picChg>
        <pc:picChg chg="del">
          <ac:chgData name="Wang Lu" userId="e86ce327-f461-45b4-9feb-ce463355a98d" providerId="ADAL" clId="{E2C4145E-8A31-4C4A-9BC7-B2CC32ECB027}" dt="2024-05-09T07:24:37.840" v="6644" actId="478"/>
          <ac:picMkLst>
            <pc:docMk/>
            <pc:sldMk cId="281575690" sldId="526"/>
            <ac:picMk id="18" creationId="{8E115CF1-095B-B313-CCFA-359A6ADB0622}"/>
          </ac:picMkLst>
        </pc:picChg>
        <pc:picChg chg="mod">
          <ac:chgData name="Wang Lu" userId="e86ce327-f461-45b4-9feb-ce463355a98d" providerId="ADAL" clId="{E2C4145E-8A31-4C4A-9BC7-B2CC32ECB027}" dt="2024-05-09T07:27:19.138" v="6673" actId="164"/>
          <ac:picMkLst>
            <pc:docMk/>
            <pc:sldMk cId="281575690" sldId="526"/>
            <ac:picMk id="20" creationId="{3EA40734-D307-CFE4-7C79-5FB355E215D7}"/>
          </ac:picMkLst>
        </pc:picChg>
        <pc:picChg chg="add mod">
          <ac:chgData name="Wang Lu" userId="e86ce327-f461-45b4-9feb-ce463355a98d" providerId="ADAL" clId="{E2C4145E-8A31-4C4A-9BC7-B2CC32ECB027}" dt="2024-05-09T07:26:41.074" v="6669" actId="164"/>
          <ac:picMkLst>
            <pc:docMk/>
            <pc:sldMk cId="281575690" sldId="526"/>
            <ac:picMk id="23" creationId="{BBB937E7-1719-0C60-A09F-FB64537AE3DA}"/>
          </ac:picMkLst>
        </pc:picChg>
        <pc:picChg chg="add mod ord modCrop">
          <ac:chgData name="Wang Lu" userId="e86ce327-f461-45b4-9feb-ce463355a98d" providerId="ADAL" clId="{E2C4145E-8A31-4C4A-9BC7-B2CC32ECB027}" dt="2024-05-09T07:26:56.130" v="6672" actId="164"/>
          <ac:picMkLst>
            <pc:docMk/>
            <pc:sldMk cId="281575690" sldId="526"/>
            <ac:picMk id="24" creationId="{3AD35817-73A4-0A39-50AF-EF6108DA3688}"/>
          </ac:picMkLst>
        </pc:picChg>
      </pc:sldChg>
      <pc:sldChg chg="addSp delSp modSp mod delAnim modAnim modNotesTx">
        <pc:chgData name="Wang Lu" userId="e86ce327-f461-45b4-9feb-ce463355a98d" providerId="ADAL" clId="{E2C4145E-8A31-4C4A-9BC7-B2CC32ECB027}" dt="2024-05-09T13:22:11.470" v="8987" actId="20577"/>
        <pc:sldMkLst>
          <pc:docMk/>
          <pc:sldMk cId="3360585554" sldId="527"/>
        </pc:sldMkLst>
        <pc:spChg chg="mod">
          <ac:chgData name="Wang Lu" userId="e86ce327-f461-45b4-9feb-ce463355a98d" providerId="ADAL" clId="{E2C4145E-8A31-4C4A-9BC7-B2CC32ECB027}" dt="2024-05-09T13:22:11.470" v="8987" actId="20577"/>
          <ac:spMkLst>
            <pc:docMk/>
            <pc:sldMk cId="3360585554" sldId="527"/>
            <ac:spMk id="2" creationId="{ECB6CEB4-FF61-12C6-EF28-CF0C631C64D9}"/>
          </ac:spMkLst>
        </pc:spChg>
        <pc:spChg chg="mod">
          <ac:chgData name="Wang Lu" userId="e86ce327-f461-45b4-9feb-ce463355a98d" providerId="ADAL" clId="{E2C4145E-8A31-4C4A-9BC7-B2CC32ECB027}" dt="2024-05-08T11:09:47.986" v="3724" actId="20577"/>
          <ac:spMkLst>
            <pc:docMk/>
            <pc:sldMk cId="3360585554" sldId="527"/>
            <ac:spMk id="3" creationId="{F9EB0AA6-FCAE-C9C0-214A-76EEA03703DF}"/>
          </ac:spMkLst>
        </pc:spChg>
        <pc:spChg chg="mod">
          <ac:chgData name="Wang Lu" userId="e86ce327-f461-45b4-9feb-ce463355a98d" providerId="ADAL" clId="{E2C4145E-8A31-4C4A-9BC7-B2CC32ECB027}" dt="2024-05-09T13:19:13.643" v="8681" actId="20577"/>
          <ac:spMkLst>
            <pc:docMk/>
            <pc:sldMk cId="3360585554" sldId="527"/>
            <ac:spMk id="4" creationId="{EF33062A-B672-E1B0-81A4-3C6A8FEEADAB}"/>
          </ac:spMkLst>
        </pc:spChg>
        <pc:spChg chg="add mod">
          <ac:chgData name="Wang Lu" userId="e86ce327-f461-45b4-9feb-ce463355a98d" providerId="ADAL" clId="{E2C4145E-8A31-4C4A-9BC7-B2CC32ECB027}" dt="2024-05-09T10:27:41.792" v="6865" actId="164"/>
          <ac:spMkLst>
            <pc:docMk/>
            <pc:sldMk cId="3360585554" sldId="527"/>
            <ac:spMk id="13" creationId="{AF237778-92CE-051B-419E-E50FC0D3D9BC}"/>
          </ac:spMkLst>
        </pc:spChg>
        <pc:spChg chg="add mod">
          <ac:chgData name="Wang Lu" userId="e86ce327-f461-45b4-9feb-ce463355a98d" providerId="ADAL" clId="{E2C4145E-8A31-4C4A-9BC7-B2CC32ECB027}" dt="2024-05-09T10:27:41.792" v="6865" actId="164"/>
          <ac:spMkLst>
            <pc:docMk/>
            <pc:sldMk cId="3360585554" sldId="527"/>
            <ac:spMk id="14" creationId="{192314AB-E0E5-2880-5E64-22BBC79B6EAF}"/>
          </ac:spMkLst>
        </pc:spChg>
        <pc:spChg chg="add mod">
          <ac:chgData name="Wang Lu" userId="e86ce327-f461-45b4-9feb-ce463355a98d" providerId="ADAL" clId="{E2C4145E-8A31-4C4A-9BC7-B2CC32ECB027}" dt="2024-05-09T10:27:41.792" v="6865" actId="164"/>
          <ac:spMkLst>
            <pc:docMk/>
            <pc:sldMk cId="3360585554" sldId="527"/>
            <ac:spMk id="15" creationId="{5E26FDA7-BE74-2E64-ABB8-FD2646688C64}"/>
          </ac:spMkLst>
        </pc:spChg>
        <pc:spChg chg="mod">
          <ac:chgData name="Wang Lu" userId="e86ce327-f461-45b4-9feb-ce463355a98d" providerId="ADAL" clId="{E2C4145E-8A31-4C4A-9BC7-B2CC32ECB027}" dt="2024-05-09T10:30:49.256" v="6931" actId="20577"/>
          <ac:spMkLst>
            <pc:docMk/>
            <pc:sldMk cId="3360585554" sldId="527"/>
            <ac:spMk id="19" creationId="{640D3CF9-731C-1C8E-7080-22A6C715CBC2}"/>
          </ac:spMkLst>
        </pc:spChg>
        <pc:spChg chg="mod">
          <ac:chgData name="Wang Lu" userId="e86ce327-f461-45b4-9feb-ce463355a98d" providerId="ADAL" clId="{E2C4145E-8A31-4C4A-9BC7-B2CC32ECB027}" dt="2024-05-09T10:30:49.256" v="6931" actId="20577"/>
          <ac:spMkLst>
            <pc:docMk/>
            <pc:sldMk cId="3360585554" sldId="527"/>
            <ac:spMk id="20" creationId="{EE547782-BF8B-3D33-3F51-1ABDDF6AD4D6}"/>
          </ac:spMkLst>
        </pc:spChg>
        <pc:spChg chg="mod">
          <ac:chgData name="Wang Lu" userId="e86ce327-f461-45b4-9feb-ce463355a98d" providerId="ADAL" clId="{E2C4145E-8A31-4C4A-9BC7-B2CC32ECB027}" dt="2024-05-09T10:30:49.256" v="6931" actId="20577"/>
          <ac:spMkLst>
            <pc:docMk/>
            <pc:sldMk cId="3360585554" sldId="527"/>
            <ac:spMk id="21" creationId="{2DDBF597-39F0-6632-0D65-1030E4FE160D}"/>
          </ac:spMkLst>
        </pc:spChg>
        <pc:spChg chg="add mod">
          <ac:chgData name="Wang Lu" userId="e86ce327-f461-45b4-9feb-ce463355a98d" providerId="ADAL" clId="{E2C4145E-8A31-4C4A-9BC7-B2CC32ECB027}" dt="2024-05-09T10:43:23.399" v="7154" actId="1036"/>
          <ac:spMkLst>
            <pc:docMk/>
            <pc:sldMk cId="3360585554" sldId="527"/>
            <ac:spMk id="23" creationId="{73CD59BE-8EDC-7850-1D3C-F66B83BD3A6A}"/>
          </ac:spMkLst>
        </pc:spChg>
        <pc:spChg chg="add mod">
          <ac:chgData name="Wang Lu" userId="e86ce327-f461-45b4-9feb-ce463355a98d" providerId="ADAL" clId="{E2C4145E-8A31-4C4A-9BC7-B2CC32ECB027}" dt="2024-05-09T10:43:18.470" v="7147" actId="1036"/>
          <ac:spMkLst>
            <pc:docMk/>
            <pc:sldMk cId="3360585554" sldId="527"/>
            <ac:spMk id="25" creationId="{B983323A-531E-9F07-952C-8E8BFADA9A17}"/>
          </ac:spMkLst>
        </pc:spChg>
        <pc:grpChg chg="add mod">
          <ac:chgData name="Wang Lu" userId="e86ce327-f461-45b4-9feb-ce463355a98d" providerId="ADAL" clId="{E2C4145E-8A31-4C4A-9BC7-B2CC32ECB027}" dt="2024-05-09T10:43:12.800" v="7140" actId="1036"/>
          <ac:grpSpMkLst>
            <pc:docMk/>
            <pc:sldMk cId="3360585554" sldId="527"/>
            <ac:grpSpMk id="16" creationId="{D9C332A7-F42D-A923-B214-00EA3ED7465C}"/>
          </ac:grpSpMkLst>
        </pc:grpChg>
        <pc:grpChg chg="add mod">
          <ac:chgData name="Wang Lu" userId="e86ce327-f461-45b4-9feb-ce463355a98d" providerId="ADAL" clId="{E2C4145E-8A31-4C4A-9BC7-B2CC32ECB027}" dt="2024-05-09T10:43:12.800" v="7140" actId="1036"/>
          <ac:grpSpMkLst>
            <pc:docMk/>
            <pc:sldMk cId="3360585554" sldId="527"/>
            <ac:grpSpMk id="17" creationId="{B7E96127-8D8C-19C8-F6D3-00B33CB3BA58}"/>
          </ac:grpSpMkLst>
        </pc:grpChg>
        <pc:picChg chg="del mod ord modCrop">
          <ac:chgData name="Wang Lu" userId="e86ce327-f461-45b4-9feb-ce463355a98d" providerId="ADAL" clId="{E2C4145E-8A31-4C4A-9BC7-B2CC32ECB027}" dt="2024-05-09T08:24:45.457" v="6761" actId="478"/>
          <ac:picMkLst>
            <pc:docMk/>
            <pc:sldMk cId="3360585554" sldId="527"/>
            <ac:picMk id="6" creationId="{A635F478-F507-E84D-7769-3F101A5DBC9D}"/>
          </ac:picMkLst>
        </pc:picChg>
        <pc:picChg chg="mod ord modCrop">
          <ac:chgData name="Wang Lu" userId="e86ce327-f461-45b4-9feb-ce463355a98d" providerId="ADAL" clId="{E2C4145E-8A31-4C4A-9BC7-B2CC32ECB027}" dt="2024-05-09T10:43:26.951" v="7159" actId="1036"/>
          <ac:picMkLst>
            <pc:docMk/>
            <pc:sldMk cId="3360585554" sldId="527"/>
            <ac:picMk id="7" creationId="{5DC1EFDE-7831-405B-74DE-A617B3DC7459}"/>
          </ac:picMkLst>
        </pc:picChg>
        <pc:picChg chg="add del mod modCrop">
          <ac:chgData name="Wang Lu" userId="e86ce327-f461-45b4-9feb-ce463355a98d" providerId="ADAL" clId="{E2C4145E-8A31-4C4A-9BC7-B2CC32ECB027}" dt="2024-05-09T10:23:17.864" v="6766" actId="478"/>
          <ac:picMkLst>
            <pc:docMk/>
            <pc:sldMk cId="3360585554" sldId="527"/>
            <ac:picMk id="8" creationId="{5EE4EEF1-3486-10C1-C13B-01A2D20D2AE3}"/>
          </ac:picMkLst>
        </pc:picChg>
        <pc:picChg chg="add del mod modCrop">
          <ac:chgData name="Wang Lu" userId="e86ce327-f461-45b4-9feb-ce463355a98d" providerId="ADAL" clId="{E2C4145E-8A31-4C4A-9BC7-B2CC32ECB027}" dt="2024-05-09T10:23:20.199" v="6767" actId="478"/>
          <ac:picMkLst>
            <pc:docMk/>
            <pc:sldMk cId="3360585554" sldId="527"/>
            <ac:picMk id="9" creationId="{543440F3-83F4-DB32-F720-EA853391C118}"/>
          </ac:picMkLst>
        </pc:picChg>
        <pc:picChg chg="add mod modCrop">
          <ac:chgData name="Wang Lu" userId="e86ce327-f461-45b4-9feb-ce463355a98d" providerId="ADAL" clId="{E2C4145E-8A31-4C4A-9BC7-B2CC32ECB027}" dt="2024-05-09T10:43:12.800" v="7140" actId="1036"/>
          <ac:picMkLst>
            <pc:docMk/>
            <pc:sldMk cId="3360585554" sldId="527"/>
            <ac:picMk id="10" creationId="{C6DBBE9E-B71A-76E1-F8AC-E11FDA646BE8}"/>
          </ac:picMkLst>
        </pc:picChg>
        <pc:picChg chg="add mod">
          <ac:chgData name="Wang Lu" userId="e86ce327-f461-45b4-9feb-ce463355a98d" providerId="ADAL" clId="{E2C4145E-8A31-4C4A-9BC7-B2CC32ECB027}" dt="2024-05-09T10:27:41.792" v="6865" actId="164"/>
          <ac:picMkLst>
            <pc:docMk/>
            <pc:sldMk cId="3360585554" sldId="527"/>
            <ac:picMk id="12" creationId="{607A78A0-2C07-8063-32B8-52469ED64314}"/>
          </ac:picMkLst>
        </pc:picChg>
        <pc:picChg chg="mod">
          <ac:chgData name="Wang Lu" userId="e86ce327-f461-45b4-9feb-ce463355a98d" providerId="ADAL" clId="{E2C4145E-8A31-4C4A-9BC7-B2CC32ECB027}" dt="2024-05-09T10:30:49.256" v="6931" actId="20577"/>
          <ac:picMkLst>
            <pc:docMk/>
            <pc:sldMk cId="3360585554" sldId="527"/>
            <ac:picMk id="18" creationId="{B3076588-C230-DD35-8C3E-56BFC3FAA6CE}"/>
          </ac:picMkLst>
        </pc:picChg>
        <pc:picChg chg="add del mod">
          <ac:chgData name="Wang Lu" userId="e86ce327-f461-45b4-9feb-ce463355a98d" providerId="ADAL" clId="{E2C4145E-8A31-4C4A-9BC7-B2CC32ECB027}" dt="2024-05-09T10:31:50.847" v="6933" actId="478"/>
          <ac:picMkLst>
            <pc:docMk/>
            <pc:sldMk cId="3360585554" sldId="527"/>
            <ac:picMk id="22" creationId="{197BE3E5-D066-D445-47C8-87072AC672E2}"/>
          </ac:picMkLst>
        </pc:picChg>
        <pc:picChg chg="add mod modCrop">
          <ac:chgData name="Wang Lu" userId="e86ce327-f461-45b4-9feb-ce463355a98d" providerId="ADAL" clId="{E2C4145E-8A31-4C4A-9BC7-B2CC32ECB027}" dt="2024-05-09T10:43:12.800" v="7140" actId="1036"/>
          <ac:picMkLst>
            <pc:docMk/>
            <pc:sldMk cId="3360585554" sldId="527"/>
            <ac:picMk id="24" creationId="{ED336329-09C5-866F-3F75-262A398ADB82}"/>
          </ac:picMkLst>
        </pc:picChg>
      </pc:sldChg>
      <pc:sldChg chg="modSp mod">
        <pc:chgData name="Wang Lu" userId="e86ce327-f461-45b4-9feb-ce463355a98d" providerId="ADAL" clId="{E2C4145E-8A31-4C4A-9BC7-B2CC32ECB027}" dt="2024-05-10T02:37:29.749" v="10312" actId="6549"/>
        <pc:sldMkLst>
          <pc:docMk/>
          <pc:sldMk cId="3247628989" sldId="528"/>
        </pc:sldMkLst>
        <pc:spChg chg="mod">
          <ac:chgData name="Wang Lu" userId="e86ce327-f461-45b4-9feb-ce463355a98d" providerId="ADAL" clId="{E2C4145E-8A31-4C4A-9BC7-B2CC32ECB027}" dt="2024-05-10T02:37:29.749" v="10312" actId="6549"/>
          <ac:spMkLst>
            <pc:docMk/>
            <pc:sldMk cId="3247628989" sldId="528"/>
            <ac:spMk id="6" creationId="{30FE515F-375D-BC0B-DD6D-B8FEF702548D}"/>
          </ac:spMkLst>
        </pc:spChg>
      </pc:sldChg>
      <pc:sldChg chg="modSp mod">
        <pc:chgData name="Wang Lu" userId="e86ce327-f461-45b4-9feb-ce463355a98d" providerId="ADAL" clId="{E2C4145E-8A31-4C4A-9BC7-B2CC32ECB027}" dt="2024-05-14T07:08:59.023" v="12155"/>
        <pc:sldMkLst>
          <pc:docMk/>
          <pc:sldMk cId="2781147110" sldId="529"/>
        </pc:sldMkLst>
        <pc:spChg chg="mod">
          <ac:chgData name="Wang Lu" userId="e86ce327-f461-45b4-9feb-ce463355a98d" providerId="ADAL" clId="{E2C4145E-8A31-4C4A-9BC7-B2CC32ECB027}" dt="2024-05-14T07:08:59.023" v="12155"/>
          <ac:spMkLst>
            <pc:docMk/>
            <pc:sldMk cId="2781147110" sldId="529"/>
            <ac:spMk id="4" creationId="{66BC0C10-8B49-A927-E3A8-54D391C26211}"/>
          </ac:spMkLst>
        </pc:spChg>
        <pc:spChg chg="mod">
          <ac:chgData name="Wang Lu" userId="e86ce327-f461-45b4-9feb-ce463355a98d" providerId="ADAL" clId="{E2C4145E-8A31-4C4A-9BC7-B2CC32ECB027}" dt="2024-05-09T11:06:07.969" v="7619" actId="20577"/>
          <ac:spMkLst>
            <pc:docMk/>
            <pc:sldMk cId="2781147110" sldId="529"/>
            <ac:spMk id="6" creationId="{30FE515F-375D-BC0B-DD6D-B8FEF702548D}"/>
          </ac:spMkLst>
        </pc:spChg>
      </pc:sldChg>
      <pc:sldChg chg="modSp">
        <pc:chgData name="Wang Lu" userId="e86ce327-f461-45b4-9feb-ce463355a98d" providerId="ADAL" clId="{E2C4145E-8A31-4C4A-9BC7-B2CC32ECB027}" dt="2024-04-08T06:27:57.132" v="329" actId="1035"/>
        <pc:sldMkLst>
          <pc:docMk/>
          <pc:sldMk cId="3538100760" sldId="531"/>
        </pc:sldMkLst>
        <pc:spChg chg="mod">
          <ac:chgData name="Wang Lu" userId="e86ce327-f461-45b4-9feb-ce463355a98d" providerId="ADAL" clId="{E2C4145E-8A31-4C4A-9BC7-B2CC32ECB027}" dt="2024-04-08T06:27:57.132" v="329" actId="1035"/>
          <ac:spMkLst>
            <pc:docMk/>
            <pc:sldMk cId="3538100760" sldId="531"/>
            <ac:spMk id="6" creationId="{FB7518ED-4562-5355-56F5-069FE4CACC83}"/>
          </ac:spMkLst>
        </pc:spChg>
      </pc:sldChg>
      <pc:sldChg chg="delSp modSp mod ord modAnim">
        <pc:chgData name="Wang Lu" userId="e86ce327-f461-45b4-9feb-ce463355a98d" providerId="ADAL" clId="{E2C4145E-8A31-4C4A-9BC7-B2CC32ECB027}" dt="2024-05-14T05:47:00.810" v="11337"/>
        <pc:sldMkLst>
          <pc:docMk/>
          <pc:sldMk cId="2113952339" sldId="532"/>
        </pc:sldMkLst>
        <pc:spChg chg="del">
          <ac:chgData name="Wang Lu" userId="e86ce327-f461-45b4-9feb-ce463355a98d" providerId="ADAL" clId="{E2C4145E-8A31-4C4A-9BC7-B2CC32ECB027}" dt="2024-05-09T01:40:29.773" v="4019" actId="478"/>
          <ac:spMkLst>
            <pc:docMk/>
            <pc:sldMk cId="2113952339" sldId="532"/>
            <ac:spMk id="16" creationId="{043B456B-0029-68AA-29BF-558B717E00AD}"/>
          </ac:spMkLst>
        </pc:spChg>
        <pc:spChg chg="mod">
          <ac:chgData name="Wang Lu" userId="e86ce327-f461-45b4-9feb-ce463355a98d" providerId="ADAL" clId="{E2C4145E-8A31-4C4A-9BC7-B2CC32ECB027}" dt="2024-05-09T01:40:38.192" v="4021" actId="14100"/>
          <ac:spMkLst>
            <pc:docMk/>
            <pc:sldMk cId="2113952339" sldId="532"/>
            <ac:spMk id="21" creationId="{31E010D6-FC6E-4CE0-B86B-706C3F6A1E60}"/>
          </ac:spMkLst>
        </pc:spChg>
        <pc:spChg chg="mod">
          <ac:chgData name="Wang Lu" userId="e86ce327-f461-45b4-9feb-ce463355a98d" providerId="ADAL" clId="{E2C4145E-8A31-4C4A-9BC7-B2CC32ECB027}" dt="2024-04-08T06:18:46.285" v="228" actId="14100"/>
          <ac:spMkLst>
            <pc:docMk/>
            <pc:sldMk cId="2113952339" sldId="532"/>
            <ac:spMk id="55" creationId="{FAB571B8-4560-2468-A04A-C9976152DF36}"/>
          </ac:spMkLst>
        </pc:spChg>
        <pc:grpChg chg="mod">
          <ac:chgData name="Wang Lu" userId="e86ce327-f461-45b4-9feb-ce463355a98d" providerId="ADAL" clId="{E2C4145E-8A31-4C4A-9BC7-B2CC32ECB027}" dt="2024-04-08T06:18:54.682" v="236" actId="1035"/>
          <ac:grpSpMkLst>
            <pc:docMk/>
            <pc:sldMk cId="2113952339" sldId="532"/>
            <ac:grpSpMk id="2" creationId="{69F2051A-A4EB-926E-CBAC-2D492701ACC6}"/>
          </ac:grpSpMkLst>
        </pc:grpChg>
        <pc:grpChg chg="mod">
          <ac:chgData name="Wang Lu" userId="e86ce327-f461-45b4-9feb-ce463355a98d" providerId="ADAL" clId="{E2C4145E-8A31-4C4A-9BC7-B2CC32ECB027}" dt="2024-04-08T06:18:56.874" v="240" actId="1035"/>
          <ac:grpSpMkLst>
            <pc:docMk/>
            <pc:sldMk cId="2113952339" sldId="532"/>
            <ac:grpSpMk id="10" creationId="{885977C1-470F-A766-148D-68D9C2A996E2}"/>
          </ac:grpSpMkLst>
        </pc:grpChg>
        <pc:grpChg chg="mod">
          <ac:chgData name="Wang Lu" userId="e86ce327-f461-45b4-9feb-ce463355a98d" providerId="ADAL" clId="{E2C4145E-8A31-4C4A-9BC7-B2CC32ECB027}" dt="2024-04-08T06:18:36.907" v="222" actId="1035"/>
          <ac:grpSpMkLst>
            <pc:docMk/>
            <pc:sldMk cId="2113952339" sldId="532"/>
            <ac:grpSpMk id="11" creationId="{D0B0E213-E72A-0D06-91BE-A6124F0AA07A}"/>
          </ac:grpSpMkLst>
        </pc:grpChg>
        <pc:grpChg chg="mod">
          <ac:chgData name="Wang Lu" userId="e86ce327-f461-45b4-9feb-ce463355a98d" providerId="ADAL" clId="{E2C4145E-8A31-4C4A-9BC7-B2CC32ECB027}" dt="2024-04-08T06:18:31.914" v="216" actId="1035"/>
          <ac:grpSpMkLst>
            <pc:docMk/>
            <pc:sldMk cId="2113952339" sldId="532"/>
            <ac:grpSpMk id="14" creationId="{247AB8B7-F582-EAC6-E640-3D1DFF693C8B}"/>
          </ac:grpSpMkLst>
        </pc:grpChg>
      </pc:sldChg>
      <pc:sldChg chg="add">
        <pc:chgData name="Wang Lu" userId="e86ce327-f461-45b4-9feb-ce463355a98d" providerId="ADAL" clId="{E2C4145E-8A31-4C4A-9BC7-B2CC32ECB027}" dt="2024-05-08T05:39:03.613" v="2022"/>
        <pc:sldMkLst>
          <pc:docMk/>
          <pc:sldMk cId="2957080605" sldId="537"/>
        </pc:sldMkLst>
      </pc:sldChg>
      <pc:sldChg chg="del">
        <pc:chgData name="Wang Lu" userId="e86ce327-f461-45b4-9feb-ce463355a98d" providerId="ADAL" clId="{E2C4145E-8A31-4C4A-9BC7-B2CC32ECB027}" dt="2024-05-08T05:38:56.418" v="2021" actId="2696"/>
        <pc:sldMkLst>
          <pc:docMk/>
          <pc:sldMk cId="4107118563" sldId="537"/>
        </pc:sldMkLst>
      </pc:sldChg>
      <pc:sldChg chg="addSp delSp modSp del mod delAnim modAnim modNotesTx">
        <pc:chgData name="Wang Lu" userId="e86ce327-f461-45b4-9feb-ce463355a98d" providerId="ADAL" clId="{E2C4145E-8A31-4C4A-9BC7-B2CC32ECB027}" dt="2024-05-14T12:58:58.198" v="13323" actId="47"/>
        <pc:sldMkLst>
          <pc:docMk/>
          <pc:sldMk cId="2773034986" sldId="538"/>
        </pc:sldMkLst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2" creationId="{2936BD24-E67A-CADF-4F57-E6AD9923FF10}"/>
          </ac:spMkLst>
        </pc:spChg>
        <pc:spChg chg="del">
          <ac:chgData name="Wang Lu" userId="e86ce327-f461-45b4-9feb-ce463355a98d" providerId="ADAL" clId="{E2C4145E-8A31-4C4A-9BC7-B2CC32ECB027}" dt="2024-05-08T05:40:33.053" v="2070" actId="478"/>
          <ac:spMkLst>
            <pc:docMk/>
            <pc:sldMk cId="2773034986" sldId="538"/>
            <ac:spMk id="2" creationId="{4ADA700C-39E7-8EC9-DF71-AED733B5B2D3}"/>
          </ac:spMkLst>
        </pc:spChg>
        <pc:spChg chg="mod">
          <ac:chgData name="Wang Lu" userId="e86ce327-f461-45b4-9feb-ce463355a98d" providerId="ADAL" clId="{E2C4145E-8A31-4C4A-9BC7-B2CC32ECB027}" dt="2024-05-08T05:41:21.087" v="2085" actId="20577"/>
          <ac:spMkLst>
            <pc:docMk/>
            <pc:sldMk cId="2773034986" sldId="538"/>
            <ac:spMk id="3" creationId="{7F1A5C58-847C-CB26-3A13-AF191E719742}"/>
          </ac:spMkLst>
        </pc:spChg>
        <pc:spChg chg="mod">
          <ac:chgData name="Wang Lu" userId="e86ce327-f461-45b4-9feb-ce463355a98d" providerId="ADAL" clId="{E2C4145E-8A31-4C4A-9BC7-B2CC32ECB027}" dt="2024-05-08T05:40:12.675" v="2067"/>
          <ac:spMkLst>
            <pc:docMk/>
            <pc:sldMk cId="2773034986" sldId="538"/>
            <ac:spMk id="4" creationId="{B9706A33-6813-508A-A072-9259A099A325}"/>
          </ac:spMkLst>
        </pc:spChg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6" creationId="{7F0D7C57-8AEA-6660-C770-24D5B592BB51}"/>
          </ac:spMkLst>
        </pc:spChg>
        <pc:spChg chg="add mod">
          <ac:chgData name="Wang Lu" userId="e86ce327-f461-45b4-9feb-ce463355a98d" providerId="ADAL" clId="{E2C4145E-8A31-4C4A-9BC7-B2CC32ECB027}" dt="2024-05-14T11:34:00.739" v="13027" actId="1076"/>
          <ac:spMkLst>
            <pc:docMk/>
            <pc:sldMk cId="2773034986" sldId="538"/>
            <ac:spMk id="7" creationId="{7B5C4616-E75A-1BC8-21A5-CAFB8CBEBD76}"/>
          </ac:spMkLst>
        </pc:spChg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8" creationId="{E84192F5-DFE8-5F7B-49C7-C596BAD8D4FB}"/>
          </ac:spMkLst>
        </pc:spChg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13" creationId="{2731D09A-BC61-288C-DEAF-A2A3890A7335}"/>
          </ac:spMkLst>
        </pc:spChg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14" creationId="{603C19F5-3C3D-DF07-6FA1-6C07716C702C}"/>
          </ac:spMkLst>
        </pc:spChg>
        <pc:spChg chg="add mod topLvl">
          <ac:chgData name="Wang Lu" userId="e86ce327-f461-45b4-9feb-ce463355a98d" providerId="ADAL" clId="{E2C4145E-8A31-4C4A-9BC7-B2CC32ECB027}" dt="2024-05-14T11:33:56.906" v="13026" actId="1076"/>
          <ac:spMkLst>
            <pc:docMk/>
            <pc:sldMk cId="2773034986" sldId="538"/>
            <ac:spMk id="15" creationId="{7B0E9F7C-D897-0EF0-3577-E801375FCFA4}"/>
          </ac:spMkLst>
        </pc:spChg>
        <pc:spChg chg="add mod">
          <ac:chgData name="Wang Lu" userId="e86ce327-f461-45b4-9feb-ce463355a98d" providerId="ADAL" clId="{E2C4145E-8A31-4C4A-9BC7-B2CC32ECB027}" dt="2024-05-08T07:09:17.917" v="2936" actId="1076"/>
          <ac:spMkLst>
            <pc:docMk/>
            <pc:sldMk cId="2773034986" sldId="538"/>
            <ac:spMk id="20" creationId="{2A837BD0-741F-E5C1-F6B0-618F62A81270}"/>
          </ac:spMkLst>
        </pc:spChg>
        <pc:spChg chg="add mod topLvl">
          <ac:chgData name="Wang Lu" userId="e86ce327-f461-45b4-9feb-ce463355a98d" providerId="ADAL" clId="{E2C4145E-8A31-4C4A-9BC7-B2CC32ECB027}" dt="2024-05-14T12:58:40.961" v="13319" actId="165"/>
          <ac:spMkLst>
            <pc:docMk/>
            <pc:sldMk cId="2773034986" sldId="538"/>
            <ac:spMk id="22" creationId="{B94D073D-7654-2F54-5062-C4FB8358AAC3}"/>
          </ac:spMkLst>
        </pc:spChg>
        <pc:spChg chg="del">
          <ac:chgData name="Wang Lu" userId="e86ce327-f461-45b4-9feb-ce463355a98d" providerId="ADAL" clId="{E2C4145E-8A31-4C4A-9BC7-B2CC32ECB027}" dt="2024-05-08T05:40:41.837" v="2074" actId="478"/>
          <ac:spMkLst>
            <pc:docMk/>
            <pc:sldMk cId="2773034986" sldId="538"/>
            <ac:spMk id="52" creationId="{8FA732C6-395A-5B08-F932-826543B65238}"/>
          </ac:spMkLst>
        </pc:spChg>
        <pc:grpChg chg="del">
          <ac:chgData name="Wang Lu" userId="e86ce327-f461-45b4-9feb-ce463355a98d" providerId="ADAL" clId="{E2C4145E-8A31-4C4A-9BC7-B2CC32ECB027}" dt="2024-05-14T11:27:41.905" v="12971" actId="165"/>
          <ac:grpSpMkLst>
            <pc:docMk/>
            <pc:sldMk cId="2773034986" sldId="538"/>
            <ac:grpSpMk id="9" creationId="{2CCEB7C9-9D13-6F7A-0697-AC5F42A0E51D}"/>
          </ac:grpSpMkLst>
        </pc:grpChg>
        <pc:grpChg chg="del">
          <ac:chgData name="Wang Lu" userId="e86ce327-f461-45b4-9feb-ce463355a98d" providerId="ADAL" clId="{E2C4145E-8A31-4C4A-9BC7-B2CC32ECB027}" dt="2024-05-14T11:27:48.386" v="12972" actId="165"/>
          <ac:grpSpMkLst>
            <pc:docMk/>
            <pc:sldMk cId="2773034986" sldId="538"/>
            <ac:grpSpMk id="10" creationId="{474EDC47-DBF5-E8AF-C9CB-8826422C95F4}"/>
          </ac:grpSpMkLst>
        </pc:grpChg>
        <pc:grpChg chg="add del mod">
          <ac:chgData name="Wang Lu" userId="e86ce327-f461-45b4-9feb-ce463355a98d" providerId="ADAL" clId="{E2C4145E-8A31-4C4A-9BC7-B2CC32ECB027}" dt="2024-05-14T12:58:40.961" v="13319" actId="165"/>
          <ac:grpSpMkLst>
            <pc:docMk/>
            <pc:sldMk cId="2773034986" sldId="538"/>
            <ac:grpSpMk id="16" creationId="{EA796E03-C1DB-02B4-D642-6465CDFB105E}"/>
          </ac:grpSpMkLst>
        </pc:grpChg>
        <pc:grpChg chg="add mod">
          <ac:chgData name="Wang Lu" userId="e86ce327-f461-45b4-9feb-ce463355a98d" providerId="ADAL" clId="{E2C4145E-8A31-4C4A-9BC7-B2CC32ECB027}" dt="2024-05-08T07:32:45.978" v="3241" actId="1038"/>
          <ac:grpSpMkLst>
            <pc:docMk/>
            <pc:sldMk cId="2773034986" sldId="538"/>
            <ac:grpSpMk id="21" creationId="{9B0D6CFC-AC33-11D7-27A5-644AD0A228F2}"/>
          </ac:grpSpMkLst>
        </pc:grpChg>
        <pc:grpChg chg="add del mod">
          <ac:chgData name="Wang Lu" userId="e86ce327-f461-45b4-9feb-ce463355a98d" providerId="ADAL" clId="{E2C4145E-8A31-4C4A-9BC7-B2CC32ECB027}" dt="2024-05-14T12:58:40.961" v="13319" actId="165"/>
          <ac:grpSpMkLst>
            <pc:docMk/>
            <pc:sldMk cId="2773034986" sldId="538"/>
            <ac:grpSpMk id="23" creationId="{87BA1B07-87E3-64EC-9F0A-5D645EE4E292}"/>
          </ac:grpSpMkLst>
        </pc:grpChg>
        <pc:picChg chg="del">
          <ac:chgData name="Wang Lu" userId="e86ce327-f461-45b4-9feb-ce463355a98d" providerId="ADAL" clId="{E2C4145E-8A31-4C4A-9BC7-B2CC32ECB027}" dt="2024-05-08T05:40:37.326" v="2072" actId="478"/>
          <ac:picMkLst>
            <pc:docMk/>
            <pc:sldMk cId="2773034986" sldId="538"/>
            <ac:picMk id="6" creationId="{075A6846-288F-D9A2-0A49-AE8205AEAEC6}"/>
          </ac:picMkLst>
        </pc:picChg>
        <pc:picChg chg="del">
          <ac:chgData name="Wang Lu" userId="e86ce327-f461-45b4-9feb-ce463355a98d" providerId="ADAL" clId="{E2C4145E-8A31-4C4A-9BC7-B2CC32ECB027}" dt="2024-05-08T05:40:38.382" v="2073" actId="478"/>
          <ac:picMkLst>
            <pc:docMk/>
            <pc:sldMk cId="2773034986" sldId="538"/>
            <ac:picMk id="7" creationId="{AFB55F28-4E55-24E0-CF7F-0A12BD8E0E21}"/>
          </ac:picMkLst>
        </pc:picChg>
        <pc:picChg chg="add del mod modCrop">
          <ac:chgData name="Wang Lu" userId="e86ce327-f461-45b4-9feb-ce463355a98d" providerId="ADAL" clId="{E2C4145E-8A31-4C4A-9BC7-B2CC32ECB027}" dt="2024-05-08T06:39:14.539" v="2623" actId="478"/>
          <ac:picMkLst>
            <pc:docMk/>
            <pc:sldMk cId="2773034986" sldId="538"/>
            <ac:picMk id="9" creationId="{3858A304-C1E3-CC41-F4AE-1EC4BFD8ED6D}"/>
          </ac:picMkLst>
        </pc:picChg>
        <pc:picChg chg="add del mod modCrop">
          <ac:chgData name="Wang Lu" userId="e86ce327-f461-45b4-9feb-ce463355a98d" providerId="ADAL" clId="{E2C4145E-8A31-4C4A-9BC7-B2CC32ECB027}" dt="2024-05-08T06:39:15.402" v="2624" actId="478"/>
          <ac:picMkLst>
            <pc:docMk/>
            <pc:sldMk cId="2773034986" sldId="538"/>
            <ac:picMk id="10" creationId="{80F2EAEE-8684-626F-F73E-01C8AB56D3D1}"/>
          </ac:picMkLst>
        </pc:picChg>
        <pc:picChg chg="add del mod modCrop">
          <ac:chgData name="Wang Lu" userId="e86ce327-f461-45b4-9feb-ce463355a98d" providerId="ADAL" clId="{E2C4145E-8A31-4C4A-9BC7-B2CC32ECB027}" dt="2024-05-08T07:04:04.007" v="2823" actId="478"/>
          <ac:picMkLst>
            <pc:docMk/>
            <pc:sldMk cId="2773034986" sldId="538"/>
            <ac:picMk id="12" creationId="{10D65A18-C1C6-16EF-878C-628EACD4A00D}"/>
          </ac:picMkLst>
        </pc:picChg>
        <pc:picChg chg="add mod ord topLvl modCrop">
          <ac:chgData name="Wang Lu" userId="e86ce327-f461-45b4-9feb-ce463355a98d" providerId="ADAL" clId="{E2C4145E-8A31-4C4A-9BC7-B2CC32ECB027}" dt="2024-05-14T12:58:40.961" v="13319" actId="165"/>
          <ac:picMkLst>
            <pc:docMk/>
            <pc:sldMk cId="2773034986" sldId="538"/>
            <ac:picMk id="12" creationId="{CDAE4106-4D2A-2D2D-BE72-FAF5E0CDEA2E}"/>
          </ac:picMkLst>
        </pc:picChg>
        <pc:picChg chg="add del mod modCrop">
          <ac:chgData name="Wang Lu" userId="e86ce327-f461-45b4-9feb-ce463355a98d" providerId="ADAL" clId="{E2C4145E-8A31-4C4A-9BC7-B2CC32ECB027}" dt="2024-05-08T07:04:05.128" v="2824" actId="478"/>
          <ac:picMkLst>
            <pc:docMk/>
            <pc:sldMk cId="2773034986" sldId="538"/>
            <ac:picMk id="13" creationId="{A5944CC4-B195-8FA1-3C23-EDB22B74B274}"/>
          </ac:picMkLst>
        </pc:picChg>
        <pc:picChg chg="add del mod ord topLvl modCrop">
          <ac:chgData name="Wang Lu" userId="e86ce327-f461-45b4-9feb-ce463355a98d" providerId="ADAL" clId="{E2C4145E-8A31-4C4A-9BC7-B2CC32ECB027}" dt="2024-05-14T11:27:54.467" v="12974" actId="478"/>
          <ac:picMkLst>
            <pc:docMk/>
            <pc:sldMk cId="2773034986" sldId="538"/>
            <ac:picMk id="17" creationId="{E5FE954A-8370-DDC7-493D-E0E7AC9CEB98}"/>
          </ac:picMkLst>
        </pc:picChg>
        <pc:picChg chg="add del mod topLvl modCrop">
          <ac:chgData name="Wang Lu" userId="e86ce327-f461-45b4-9feb-ce463355a98d" providerId="ADAL" clId="{E2C4145E-8A31-4C4A-9BC7-B2CC32ECB027}" dt="2024-05-14T11:27:52.516" v="12973" actId="478"/>
          <ac:picMkLst>
            <pc:docMk/>
            <pc:sldMk cId="2773034986" sldId="538"/>
            <ac:picMk id="18" creationId="{3342BE84-74CA-C076-BDAA-B41078642F97}"/>
          </ac:picMkLst>
        </pc:picChg>
        <pc:picChg chg="add del mod modCrop">
          <ac:chgData name="Wang Lu" userId="e86ce327-f461-45b4-9feb-ce463355a98d" providerId="ADAL" clId="{E2C4145E-8A31-4C4A-9BC7-B2CC32ECB027}" dt="2024-05-09T01:47:46.383" v="4045" actId="478"/>
          <ac:picMkLst>
            <pc:docMk/>
            <pc:sldMk cId="2773034986" sldId="538"/>
            <ac:picMk id="19" creationId="{2558F44F-E72E-CA30-7EB6-02D938E327DE}"/>
          </ac:picMkLst>
        </pc:picChg>
        <pc:picChg chg="add mod topLvl modCrop">
          <ac:chgData name="Wang Lu" userId="e86ce327-f461-45b4-9feb-ce463355a98d" providerId="ADAL" clId="{E2C4145E-8A31-4C4A-9BC7-B2CC32ECB027}" dt="2024-05-14T12:58:40.961" v="13319" actId="165"/>
          <ac:picMkLst>
            <pc:docMk/>
            <pc:sldMk cId="2773034986" sldId="538"/>
            <ac:picMk id="21" creationId="{329F3EA8-CD14-3E1E-6CA0-B824AA9945D3}"/>
          </ac:picMkLst>
        </pc:picChg>
        <pc:picChg chg="del">
          <ac:chgData name="Wang Lu" userId="e86ce327-f461-45b4-9feb-ce463355a98d" providerId="ADAL" clId="{E2C4145E-8A31-4C4A-9BC7-B2CC32ECB027}" dt="2024-05-08T05:40:34.259" v="2071" actId="478"/>
          <ac:picMkLst>
            <pc:docMk/>
            <pc:sldMk cId="2773034986" sldId="538"/>
            <ac:picMk id="48" creationId="{9D43F28D-C385-F876-E9E8-2B716B8D54BA}"/>
          </ac:picMkLst>
        </pc:picChg>
        <pc:picChg chg="del">
          <ac:chgData name="Wang Lu" userId="e86ce327-f461-45b4-9feb-ce463355a98d" providerId="ADAL" clId="{E2C4145E-8A31-4C4A-9BC7-B2CC32ECB027}" dt="2024-05-08T05:40:31.150" v="2069" actId="478"/>
          <ac:picMkLst>
            <pc:docMk/>
            <pc:sldMk cId="2773034986" sldId="538"/>
            <ac:picMk id="49" creationId="{53CD129E-09A6-FA6E-004E-468B680236C7}"/>
          </ac:picMkLst>
        </pc:picChg>
      </pc:sldChg>
      <pc:sldChg chg="modSp mod ord">
        <pc:chgData name="Wang Lu" userId="e86ce327-f461-45b4-9feb-ce463355a98d" providerId="ADAL" clId="{E2C4145E-8A31-4C4A-9BC7-B2CC32ECB027}" dt="2024-05-08T06:26:32.462" v="2546"/>
        <pc:sldMkLst>
          <pc:docMk/>
          <pc:sldMk cId="5969638" sldId="539"/>
        </pc:sldMkLst>
        <pc:spChg chg="mod">
          <ac:chgData name="Wang Lu" userId="e86ce327-f461-45b4-9feb-ce463355a98d" providerId="ADAL" clId="{E2C4145E-8A31-4C4A-9BC7-B2CC32ECB027}" dt="2024-05-08T06:26:32.462" v="2546"/>
          <ac:spMkLst>
            <pc:docMk/>
            <pc:sldMk cId="5969638" sldId="539"/>
            <ac:spMk id="4" creationId="{B9706A33-6813-508A-A072-9259A099A325}"/>
          </ac:spMkLst>
        </pc:spChg>
      </pc:sldChg>
      <pc:sldChg chg="ord">
        <pc:chgData name="Wang Lu" userId="e86ce327-f461-45b4-9feb-ce463355a98d" providerId="ADAL" clId="{E2C4145E-8A31-4C4A-9BC7-B2CC32ECB027}" dt="2024-05-08T05:55:17.252" v="2240"/>
        <pc:sldMkLst>
          <pc:docMk/>
          <pc:sldMk cId="3256249646" sldId="541"/>
        </pc:sldMkLst>
      </pc:sldChg>
      <pc:sldChg chg="addSp delSp modSp mod modAnim modNotesTx">
        <pc:chgData name="Wang Lu" userId="e86ce327-f461-45b4-9feb-ce463355a98d" providerId="ADAL" clId="{E2C4145E-8A31-4C4A-9BC7-B2CC32ECB027}" dt="2024-05-16T07:04:54.987" v="24062" actId="1038"/>
        <pc:sldMkLst>
          <pc:docMk/>
          <pc:sldMk cId="3119432081" sldId="548"/>
        </pc:sldMkLst>
        <pc:spChg chg="mod">
          <ac:chgData name="Wang Lu" userId="e86ce327-f461-45b4-9feb-ce463355a98d" providerId="ADAL" clId="{E2C4145E-8A31-4C4A-9BC7-B2CC32ECB027}" dt="2024-05-09T11:03:25.860" v="7516"/>
          <ac:spMkLst>
            <pc:docMk/>
            <pc:sldMk cId="3119432081" sldId="548"/>
            <ac:spMk id="2" creationId="{ECB6CEB4-FF61-12C6-EF28-CF0C631C64D9}"/>
          </ac:spMkLst>
        </pc:spChg>
        <pc:spChg chg="mod">
          <ac:chgData name="Wang Lu" userId="e86ce327-f461-45b4-9feb-ce463355a98d" providerId="ADAL" clId="{E2C4145E-8A31-4C4A-9BC7-B2CC32ECB027}" dt="2024-05-08T11:10:08.482" v="3726"/>
          <ac:spMkLst>
            <pc:docMk/>
            <pc:sldMk cId="3119432081" sldId="548"/>
            <ac:spMk id="3" creationId="{F9EB0AA6-FCAE-C9C0-214A-76EEA03703DF}"/>
          </ac:spMkLst>
        </pc:spChg>
        <pc:spChg chg="mod">
          <ac:chgData name="Wang Lu" userId="e86ce327-f461-45b4-9feb-ce463355a98d" providerId="ADAL" clId="{E2C4145E-8A31-4C4A-9BC7-B2CC32ECB027}" dt="2024-05-09T13:19:27.773" v="8685" actId="20577"/>
          <ac:spMkLst>
            <pc:docMk/>
            <pc:sldMk cId="3119432081" sldId="548"/>
            <ac:spMk id="4" creationId="{EF33062A-B672-E1B0-81A4-3C6A8FEEADAB}"/>
          </ac:spMkLst>
        </pc:spChg>
        <pc:spChg chg="mod">
          <ac:chgData name="Wang Lu" userId="e86ce327-f461-45b4-9feb-ce463355a98d" providerId="ADAL" clId="{E2C4145E-8A31-4C4A-9BC7-B2CC32ECB027}" dt="2024-05-16T07:04:51.083" v="24058" actId="1037"/>
          <ac:spMkLst>
            <pc:docMk/>
            <pc:sldMk cId="3119432081" sldId="548"/>
            <ac:spMk id="15" creationId="{331C590A-3BB7-255F-0543-939247BB0DFA}"/>
          </ac:spMkLst>
        </pc:spChg>
        <pc:spChg chg="mod topLvl">
          <ac:chgData name="Wang Lu" userId="e86ce327-f461-45b4-9feb-ce463355a98d" providerId="ADAL" clId="{E2C4145E-8A31-4C4A-9BC7-B2CC32ECB027}" dt="2024-05-08T08:54:08.690" v="3492" actId="164"/>
          <ac:spMkLst>
            <pc:docMk/>
            <pc:sldMk cId="3119432081" sldId="548"/>
            <ac:spMk id="22" creationId="{28FA752B-C5EB-9885-C9F6-5D7316ABEBDE}"/>
          </ac:spMkLst>
        </pc:spChg>
        <pc:spChg chg="mod topLvl">
          <ac:chgData name="Wang Lu" userId="e86ce327-f461-45b4-9feb-ce463355a98d" providerId="ADAL" clId="{E2C4145E-8A31-4C4A-9BC7-B2CC32ECB027}" dt="2024-05-08T08:54:08.690" v="3492" actId="164"/>
          <ac:spMkLst>
            <pc:docMk/>
            <pc:sldMk cId="3119432081" sldId="548"/>
            <ac:spMk id="23" creationId="{F87C0620-0E1A-D76D-C0EF-983E8B186ED2}"/>
          </ac:spMkLst>
        </pc:spChg>
        <pc:spChg chg="mod">
          <ac:chgData name="Wang Lu" userId="e86ce327-f461-45b4-9feb-ce463355a98d" providerId="ADAL" clId="{E2C4145E-8A31-4C4A-9BC7-B2CC32ECB027}" dt="2024-05-16T07:01:52.542" v="24031" actId="122"/>
          <ac:spMkLst>
            <pc:docMk/>
            <pc:sldMk cId="3119432081" sldId="548"/>
            <ac:spMk id="29" creationId="{9FA711AD-465F-3A95-3660-F1ABA9FE0A11}"/>
          </ac:spMkLst>
        </pc:spChg>
        <pc:grpChg chg="add mod">
          <ac:chgData name="Wang Lu" userId="e86ce327-f461-45b4-9feb-ce463355a98d" providerId="ADAL" clId="{E2C4145E-8A31-4C4A-9BC7-B2CC32ECB027}" dt="2024-05-16T07:04:33.275" v="24050" actId="1038"/>
          <ac:grpSpMkLst>
            <pc:docMk/>
            <pc:sldMk cId="3119432081" sldId="548"/>
            <ac:grpSpMk id="7" creationId="{CB9A0DE6-DF17-D9E7-F7F6-4B8C940D7B0E}"/>
          </ac:grpSpMkLst>
        </pc:grpChg>
        <pc:grpChg chg="del">
          <ac:chgData name="Wang Lu" userId="e86ce327-f461-45b4-9feb-ce463355a98d" providerId="ADAL" clId="{E2C4145E-8A31-4C4A-9BC7-B2CC32ECB027}" dt="2024-05-08T08:53:00.869" v="3479" actId="165"/>
          <ac:grpSpMkLst>
            <pc:docMk/>
            <pc:sldMk cId="3119432081" sldId="548"/>
            <ac:grpSpMk id="18" creationId="{C2B80652-6555-3658-ED07-B6C504070573}"/>
          </ac:grpSpMkLst>
        </pc:grpChg>
        <pc:grpChg chg="mod">
          <ac:chgData name="Wang Lu" userId="e86ce327-f461-45b4-9feb-ce463355a98d" providerId="ADAL" clId="{E2C4145E-8A31-4C4A-9BC7-B2CC32ECB027}" dt="2024-05-16T07:04:33.275" v="24050" actId="1038"/>
          <ac:grpSpMkLst>
            <pc:docMk/>
            <pc:sldMk cId="3119432081" sldId="548"/>
            <ac:grpSpMk id="30" creationId="{AB0EB6D4-46C4-660A-916B-54E76CB7BB11}"/>
          </ac:grpSpMkLst>
        </pc:grpChg>
        <pc:picChg chg="add mod ord">
          <ac:chgData name="Wang Lu" userId="e86ce327-f461-45b4-9feb-ce463355a98d" providerId="ADAL" clId="{E2C4145E-8A31-4C4A-9BC7-B2CC32ECB027}" dt="2024-05-08T08:54:08.690" v="3492" actId="164"/>
          <ac:picMkLst>
            <pc:docMk/>
            <pc:sldMk cId="3119432081" sldId="548"/>
            <ac:picMk id="6" creationId="{14D4D82F-9A7A-1703-1EC5-B4E1BF2B9A08}"/>
          </ac:picMkLst>
        </pc:picChg>
        <pc:picChg chg="del mod topLvl">
          <ac:chgData name="Wang Lu" userId="e86ce327-f461-45b4-9feb-ce463355a98d" providerId="ADAL" clId="{E2C4145E-8A31-4C4A-9BC7-B2CC32ECB027}" dt="2024-05-08T08:53:04.039" v="3480" actId="478"/>
          <ac:picMkLst>
            <pc:docMk/>
            <pc:sldMk cId="3119432081" sldId="548"/>
            <ac:picMk id="19" creationId="{A8F8A4B6-84D8-363E-6BD7-0D1AB6E4A1E6}"/>
          </ac:picMkLst>
        </pc:picChg>
        <pc:picChg chg="mod topLvl">
          <ac:chgData name="Wang Lu" userId="e86ce327-f461-45b4-9feb-ce463355a98d" providerId="ADAL" clId="{E2C4145E-8A31-4C4A-9BC7-B2CC32ECB027}" dt="2024-05-08T08:54:08.690" v="3492" actId="164"/>
          <ac:picMkLst>
            <pc:docMk/>
            <pc:sldMk cId="3119432081" sldId="548"/>
            <ac:picMk id="20" creationId="{2E0BC797-839B-99E1-B5BB-475CF53A3835}"/>
          </ac:picMkLst>
        </pc:picChg>
        <pc:picChg chg="mod topLvl">
          <ac:chgData name="Wang Lu" userId="e86ce327-f461-45b4-9feb-ce463355a98d" providerId="ADAL" clId="{E2C4145E-8A31-4C4A-9BC7-B2CC32ECB027}" dt="2024-05-08T08:54:08.690" v="3492" actId="164"/>
          <ac:picMkLst>
            <pc:docMk/>
            <pc:sldMk cId="3119432081" sldId="548"/>
            <ac:picMk id="21" creationId="{126AAE57-6AE5-310D-5339-470F251CEC50}"/>
          </ac:picMkLst>
        </pc:picChg>
        <pc:picChg chg="mod">
          <ac:chgData name="Wang Lu" userId="e86ce327-f461-45b4-9feb-ce463355a98d" providerId="ADAL" clId="{E2C4145E-8A31-4C4A-9BC7-B2CC32ECB027}" dt="2024-05-16T07:04:54.987" v="24062" actId="1038"/>
          <ac:picMkLst>
            <pc:docMk/>
            <pc:sldMk cId="3119432081" sldId="548"/>
            <ac:picMk id="25" creationId="{D0F5A9F4-A0DB-5095-FE7F-EE214AF00E5A}"/>
          </ac:picMkLst>
        </pc:picChg>
        <pc:picChg chg="mod">
          <ac:chgData name="Wang Lu" userId="e86ce327-f461-45b4-9feb-ce463355a98d" providerId="ADAL" clId="{E2C4145E-8A31-4C4A-9BC7-B2CC32ECB027}" dt="2024-05-16T07:04:54.987" v="24062" actId="1038"/>
          <ac:picMkLst>
            <pc:docMk/>
            <pc:sldMk cId="3119432081" sldId="548"/>
            <ac:picMk id="27" creationId="{EDB3E51E-230B-7A3E-6776-1B91A6E352F3}"/>
          </ac:picMkLst>
        </pc:picChg>
      </pc:sldChg>
      <pc:sldChg chg="delSp modSp mod modNotesTx">
        <pc:chgData name="Wang Lu" userId="e86ce327-f461-45b4-9feb-ce463355a98d" providerId="ADAL" clId="{E2C4145E-8A31-4C4A-9BC7-B2CC32ECB027}" dt="2024-05-09T13:25:56.193" v="9517" actId="6549"/>
        <pc:sldMkLst>
          <pc:docMk/>
          <pc:sldMk cId="2000378734" sldId="549"/>
        </pc:sldMkLst>
        <pc:spChg chg="mod">
          <ac:chgData name="Wang Lu" userId="e86ce327-f461-45b4-9feb-ce463355a98d" providerId="ADAL" clId="{E2C4145E-8A31-4C4A-9BC7-B2CC32ECB027}" dt="2024-05-09T10:57:36.086" v="7474" actId="20577"/>
          <ac:spMkLst>
            <pc:docMk/>
            <pc:sldMk cId="2000378734" sldId="549"/>
            <ac:spMk id="2" creationId="{ECB6CEB4-FF61-12C6-EF28-CF0C631C64D9}"/>
          </ac:spMkLst>
        </pc:spChg>
        <pc:spChg chg="mod">
          <ac:chgData name="Wang Lu" userId="e86ce327-f461-45b4-9feb-ce463355a98d" providerId="ADAL" clId="{E2C4145E-8A31-4C4A-9BC7-B2CC32ECB027}" dt="2024-05-08T11:09:58.101" v="3725"/>
          <ac:spMkLst>
            <pc:docMk/>
            <pc:sldMk cId="2000378734" sldId="549"/>
            <ac:spMk id="3" creationId="{F9EB0AA6-FCAE-C9C0-214A-76EEA03703DF}"/>
          </ac:spMkLst>
        </pc:spChg>
        <pc:spChg chg="mod">
          <ac:chgData name="Wang Lu" userId="e86ce327-f461-45b4-9feb-ce463355a98d" providerId="ADAL" clId="{E2C4145E-8A31-4C4A-9BC7-B2CC32ECB027}" dt="2024-05-09T13:19:19.596" v="8683" actId="20577"/>
          <ac:spMkLst>
            <pc:docMk/>
            <pc:sldMk cId="2000378734" sldId="549"/>
            <ac:spMk id="4" creationId="{EF33062A-B672-E1B0-81A4-3C6A8FEEADAB}"/>
          </ac:spMkLst>
        </pc:spChg>
        <pc:spChg chg="mod">
          <ac:chgData name="Wang Lu" userId="e86ce327-f461-45b4-9feb-ce463355a98d" providerId="ADAL" clId="{E2C4145E-8A31-4C4A-9BC7-B2CC32ECB027}" dt="2024-05-09T10:47:43.153" v="7349" actId="14100"/>
          <ac:spMkLst>
            <pc:docMk/>
            <pc:sldMk cId="2000378734" sldId="549"/>
            <ac:spMk id="10" creationId="{60E915CD-0950-E169-A0B0-B74493C28189}"/>
          </ac:spMkLst>
        </pc:spChg>
        <pc:spChg chg="del">
          <ac:chgData name="Wang Lu" userId="e86ce327-f461-45b4-9feb-ce463355a98d" providerId="ADAL" clId="{E2C4145E-8A31-4C4A-9BC7-B2CC32ECB027}" dt="2024-05-09T10:47:25.680" v="7345" actId="478"/>
          <ac:spMkLst>
            <pc:docMk/>
            <pc:sldMk cId="2000378734" sldId="549"/>
            <ac:spMk id="11" creationId="{3B013331-318A-EF46-BEB7-B118D74A9183}"/>
          </ac:spMkLst>
        </pc:spChg>
        <pc:spChg chg="del">
          <ac:chgData name="Wang Lu" userId="e86ce327-f461-45b4-9feb-ce463355a98d" providerId="ADAL" clId="{E2C4145E-8A31-4C4A-9BC7-B2CC32ECB027}" dt="2024-05-09T10:47:56.259" v="7351" actId="478"/>
          <ac:spMkLst>
            <pc:docMk/>
            <pc:sldMk cId="2000378734" sldId="549"/>
            <ac:spMk id="12" creationId="{70E30CA6-313B-A3C2-1D4C-3B0CB3DE939E}"/>
          </ac:spMkLst>
        </pc:spChg>
        <pc:spChg chg="mod">
          <ac:chgData name="Wang Lu" userId="e86ce327-f461-45b4-9feb-ce463355a98d" providerId="ADAL" clId="{E2C4145E-8A31-4C4A-9BC7-B2CC32ECB027}" dt="2024-05-09T10:51:37.321" v="7438" actId="14100"/>
          <ac:spMkLst>
            <pc:docMk/>
            <pc:sldMk cId="2000378734" sldId="549"/>
            <ac:spMk id="13" creationId="{3C89A6E0-939A-5F47-0F00-3B89558E160F}"/>
          </ac:spMkLst>
        </pc:spChg>
        <pc:grpChg chg="mod">
          <ac:chgData name="Wang Lu" userId="e86ce327-f461-45b4-9feb-ce463355a98d" providerId="ADAL" clId="{E2C4145E-8A31-4C4A-9BC7-B2CC32ECB027}" dt="2024-05-09T10:51:26.298" v="7436" actId="1076"/>
          <ac:grpSpMkLst>
            <pc:docMk/>
            <pc:sldMk cId="2000378734" sldId="549"/>
            <ac:grpSpMk id="22" creationId="{A5D0D629-D5CA-2CC2-F027-3BDABBBE0D1E}"/>
          </ac:grpSpMkLst>
        </pc:grpChg>
        <pc:grpChg chg="mod">
          <ac:chgData name="Wang Lu" userId="e86ce327-f461-45b4-9feb-ce463355a98d" providerId="ADAL" clId="{E2C4145E-8A31-4C4A-9BC7-B2CC32ECB027}" dt="2024-05-09T10:51:29.947" v="7437" actId="1076"/>
          <ac:grpSpMkLst>
            <pc:docMk/>
            <pc:sldMk cId="2000378734" sldId="549"/>
            <ac:grpSpMk id="23" creationId="{09721521-4BB3-E815-23C4-88F36A0894D7}"/>
          </ac:grpSpMkLst>
        </pc:grpChg>
      </pc:sldChg>
      <pc:sldChg chg="modSp mod ord">
        <pc:chgData name="Wang Lu" userId="e86ce327-f461-45b4-9feb-ce463355a98d" providerId="ADAL" clId="{E2C4145E-8A31-4C4A-9BC7-B2CC32ECB027}" dt="2024-05-08T06:26:25.244" v="2545"/>
        <pc:sldMkLst>
          <pc:docMk/>
          <pc:sldMk cId="1310534056" sldId="552"/>
        </pc:sldMkLst>
        <pc:spChg chg="mod">
          <ac:chgData name="Wang Lu" userId="e86ce327-f461-45b4-9feb-ce463355a98d" providerId="ADAL" clId="{E2C4145E-8A31-4C4A-9BC7-B2CC32ECB027}" dt="2024-05-08T06:26:25.244" v="2545"/>
          <ac:spMkLst>
            <pc:docMk/>
            <pc:sldMk cId="1310534056" sldId="552"/>
            <ac:spMk id="4" creationId="{B9706A33-6813-508A-A072-9259A099A325}"/>
          </ac:spMkLst>
        </pc:spChg>
      </pc:sldChg>
      <pc:sldChg chg="addSp modSp mod modAnim modNotesTx">
        <pc:chgData name="Wang Lu" userId="e86ce327-f461-45b4-9feb-ce463355a98d" providerId="ADAL" clId="{E2C4145E-8A31-4C4A-9BC7-B2CC32ECB027}" dt="2024-05-15T13:15:13.914" v="21912" actId="20577"/>
        <pc:sldMkLst>
          <pc:docMk/>
          <pc:sldMk cId="602383069" sldId="557"/>
        </pc:sldMkLst>
        <pc:spChg chg="add mod">
          <ac:chgData name="Wang Lu" userId="e86ce327-f461-45b4-9feb-ce463355a98d" providerId="ADAL" clId="{E2C4145E-8A31-4C4A-9BC7-B2CC32ECB027}" dt="2024-05-09T07:18:20.715" v="6631" actId="164"/>
          <ac:spMkLst>
            <pc:docMk/>
            <pc:sldMk cId="602383069" sldId="557"/>
            <ac:spMk id="2" creationId="{05EC1B28-F3FC-6F47-8779-94A0E1403E03}"/>
          </ac:spMkLst>
        </pc:spChg>
        <pc:spChg chg="mod">
          <ac:chgData name="Wang Lu" userId="e86ce327-f461-45b4-9feb-ce463355a98d" providerId="ADAL" clId="{E2C4145E-8A31-4C4A-9BC7-B2CC32ECB027}" dt="2024-05-09T07:18:20.715" v="6631" actId="164"/>
          <ac:spMkLst>
            <pc:docMk/>
            <pc:sldMk cId="602383069" sldId="557"/>
            <ac:spMk id="53" creationId="{96DA141D-DD36-B029-F65E-8444393A51CA}"/>
          </ac:spMkLst>
        </pc:spChg>
        <pc:spChg chg="mod">
          <ac:chgData name="Wang Lu" userId="e86ce327-f461-45b4-9feb-ce463355a98d" providerId="ADAL" clId="{E2C4145E-8A31-4C4A-9BC7-B2CC32ECB027}" dt="2024-05-09T07:18:20.715" v="6631" actId="164"/>
          <ac:spMkLst>
            <pc:docMk/>
            <pc:sldMk cId="602383069" sldId="557"/>
            <ac:spMk id="79" creationId="{D55D3B65-13F5-DCBF-1AA6-8F4167CB9EF2}"/>
          </ac:spMkLst>
        </pc:spChg>
        <pc:spChg chg="add mod">
          <ac:chgData name="Wang Lu" userId="e86ce327-f461-45b4-9feb-ce463355a98d" providerId="ADAL" clId="{E2C4145E-8A31-4C4A-9BC7-B2CC32ECB027}" dt="2024-05-14T13:42:42.568" v="13416"/>
          <ac:spMkLst>
            <pc:docMk/>
            <pc:sldMk cId="602383069" sldId="557"/>
            <ac:spMk id="81" creationId="{6A07BC28-2AAE-3F15-2881-2E980591CFE0}"/>
          </ac:spMkLst>
        </pc:spChg>
        <pc:grpChg chg="mod">
          <ac:chgData name="Wang Lu" userId="e86ce327-f461-45b4-9feb-ce463355a98d" providerId="ADAL" clId="{E2C4145E-8A31-4C4A-9BC7-B2CC32ECB027}" dt="2024-05-09T07:18:20.715" v="6631" actId="164"/>
          <ac:grpSpMkLst>
            <pc:docMk/>
            <pc:sldMk cId="602383069" sldId="557"/>
            <ac:grpSpMk id="54" creationId="{CD785BF6-70ED-73B8-161C-AEF1894F9FF4}"/>
          </ac:grpSpMkLst>
        </pc:grpChg>
        <pc:grpChg chg="add mod">
          <ac:chgData name="Wang Lu" userId="e86ce327-f461-45b4-9feb-ce463355a98d" providerId="ADAL" clId="{E2C4145E-8A31-4C4A-9BC7-B2CC32ECB027}" dt="2024-05-09T07:18:20.715" v="6631" actId="164"/>
          <ac:grpSpMkLst>
            <pc:docMk/>
            <pc:sldMk cId="602383069" sldId="557"/>
            <ac:grpSpMk id="80" creationId="{6BDAA9B7-18A7-8852-9D1C-921A89D3926D}"/>
          </ac:grpSpMkLst>
        </pc:grpChg>
      </pc:sldChg>
      <pc:sldChg chg="addSp delSp modSp del mod">
        <pc:chgData name="Wang Lu" userId="e86ce327-f461-45b4-9feb-ce463355a98d" providerId="ADAL" clId="{E2C4145E-8A31-4C4A-9BC7-B2CC32ECB027}" dt="2024-05-14T08:12:58.613" v="12679" actId="2696"/>
        <pc:sldMkLst>
          <pc:docMk/>
          <pc:sldMk cId="2623615984" sldId="558"/>
        </pc:sldMkLst>
        <pc:spChg chg="mod">
          <ac:chgData name="Wang Lu" userId="e86ce327-f461-45b4-9feb-ce463355a98d" providerId="ADAL" clId="{E2C4145E-8A31-4C4A-9BC7-B2CC32ECB027}" dt="2024-05-14T07:09:19.240" v="12172" actId="20577"/>
          <ac:spMkLst>
            <pc:docMk/>
            <pc:sldMk cId="2623615984" sldId="558"/>
            <ac:spMk id="4" creationId="{66BC0C10-8B49-A927-E3A8-54D391C26211}"/>
          </ac:spMkLst>
        </pc:spChg>
        <pc:spChg chg="mod">
          <ac:chgData name="Wang Lu" userId="e86ce327-f461-45b4-9feb-ce463355a98d" providerId="ADAL" clId="{E2C4145E-8A31-4C4A-9BC7-B2CC32ECB027}" dt="2024-05-08T12:42:12.454" v="3843" actId="20577"/>
          <ac:spMkLst>
            <pc:docMk/>
            <pc:sldMk cId="2623615984" sldId="558"/>
            <ac:spMk id="6" creationId="{30FE515F-375D-BC0B-DD6D-B8FEF702548D}"/>
          </ac:spMkLst>
        </pc:spChg>
        <pc:picChg chg="del">
          <ac:chgData name="Wang Lu" userId="e86ce327-f461-45b4-9feb-ce463355a98d" providerId="ADAL" clId="{E2C4145E-8A31-4C4A-9BC7-B2CC32ECB027}" dt="2024-04-08T06:23:16.681" v="293" actId="478"/>
          <ac:picMkLst>
            <pc:docMk/>
            <pc:sldMk cId="2623615984" sldId="558"/>
            <ac:picMk id="3" creationId="{3FDAF4AF-CB4A-0DCD-426C-6A400E26124E}"/>
          </ac:picMkLst>
        </pc:picChg>
        <pc:picChg chg="add mod">
          <ac:chgData name="Wang Lu" userId="e86ce327-f461-45b4-9feb-ce463355a98d" providerId="ADAL" clId="{E2C4145E-8A31-4C4A-9BC7-B2CC32ECB027}" dt="2024-05-08T12:47:49.798" v="3906" actId="1036"/>
          <ac:picMkLst>
            <pc:docMk/>
            <pc:sldMk cId="2623615984" sldId="558"/>
            <ac:picMk id="3" creationId="{9571930D-A055-5C2C-2D8E-11719E1D8E21}"/>
          </ac:picMkLst>
        </pc:picChg>
        <pc:picChg chg="add del mod modCrop">
          <ac:chgData name="Wang Lu" userId="e86ce327-f461-45b4-9feb-ce463355a98d" providerId="ADAL" clId="{E2C4145E-8A31-4C4A-9BC7-B2CC32ECB027}" dt="2024-04-08T06:30:43.564" v="331" actId="478"/>
          <ac:picMkLst>
            <pc:docMk/>
            <pc:sldMk cId="2623615984" sldId="558"/>
            <ac:picMk id="7" creationId="{344E8231-DC43-9D46-6067-E19B910CFA2D}"/>
          </ac:picMkLst>
        </pc:picChg>
        <pc:picChg chg="del">
          <ac:chgData name="Wang Lu" userId="e86ce327-f461-45b4-9feb-ce463355a98d" providerId="ADAL" clId="{E2C4145E-8A31-4C4A-9BC7-B2CC32ECB027}" dt="2024-04-08T06:23:20.778" v="299" actId="478"/>
          <ac:picMkLst>
            <pc:docMk/>
            <pc:sldMk cId="2623615984" sldId="558"/>
            <ac:picMk id="8" creationId="{9C57A621-50F2-57EE-59ED-56398D030DED}"/>
          </ac:picMkLst>
        </pc:picChg>
        <pc:picChg chg="add del mod modCrop">
          <ac:chgData name="Wang Lu" userId="e86ce327-f461-45b4-9feb-ce463355a98d" providerId="ADAL" clId="{E2C4145E-8A31-4C4A-9BC7-B2CC32ECB027}" dt="2024-04-08T06:30:42.998" v="330" actId="478"/>
          <ac:picMkLst>
            <pc:docMk/>
            <pc:sldMk cId="2623615984" sldId="558"/>
            <ac:picMk id="9" creationId="{656C15BC-8014-8594-7239-8127C14FB637}"/>
          </ac:picMkLst>
        </pc:picChg>
        <pc:picChg chg="del">
          <ac:chgData name="Wang Lu" userId="e86ce327-f461-45b4-9feb-ce463355a98d" providerId="ADAL" clId="{E2C4145E-8A31-4C4A-9BC7-B2CC32ECB027}" dt="2024-04-08T06:23:17.482" v="294" actId="478"/>
          <ac:picMkLst>
            <pc:docMk/>
            <pc:sldMk cId="2623615984" sldId="558"/>
            <ac:picMk id="10" creationId="{59189B8E-D4C5-509E-4E09-048A65328BFC}"/>
          </ac:picMkLst>
        </pc:picChg>
        <pc:picChg chg="del">
          <ac:chgData name="Wang Lu" userId="e86ce327-f461-45b4-9feb-ce463355a98d" providerId="ADAL" clId="{E2C4145E-8A31-4C4A-9BC7-B2CC32ECB027}" dt="2024-04-08T06:23:20.090" v="298" actId="478"/>
          <ac:picMkLst>
            <pc:docMk/>
            <pc:sldMk cId="2623615984" sldId="558"/>
            <ac:picMk id="12" creationId="{0409FFD0-12C7-C857-6F34-37BD908CA04A}"/>
          </ac:picMkLst>
        </pc:picChg>
        <pc:picChg chg="add mod modCrop">
          <ac:chgData name="Wang Lu" userId="e86ce327-f461-45b4-9feb-ce463355a98d" providerId="ADAL" clId="{E2C4145E-8A31-4C4A-9BC7-B2CC32ECB027}" dt="2024-05-08T12:47:43.958" v="3900" actId="1076"/>
          <ac:picMkLst>
            <pc:docMk/>
            <pc:sldMk cId="2623615984" sldId="558"/>
            <ac:picMk id="13" creationId="{A5051109-DAF7-6D23-0F2C-99FC63420CD4}"/>
          </ac:picMkLst>
        </pc:picChg>
        <pc:picChg chg="del">
          <ac:chgData name="Wang Lu" userId="e86ce327-f461-45b4-9feb-ce463355a98d" providerId="ADAL" clId="{E2C4145E-8A31-4C4A-9BC7-B2CC32ECB027}" dt="2024-04-08T06:23:19.465" v="297" actId="478"/>
          <ac:picMkLst>
            <pc:docMk/>
            <pc:sldMk cId="2623615984" sldId="558"/>
            <ac:picMk id="14" creationId="{1E97B626-7B1B-ABFD-D4D7-E9A670061485}"/>
          </ac:picMkLst>
        </pc:picChg>
        <pc:picChg chg="add mod modCrop">
          <ac:chgData name="Wang Lu" userId="e86ce327-f461-45b4-9feb-ce463355a98d" providerId="ADAL" clId="{E2C4145E-8A31-4C4A-9BC7-B2CC32ECB027}" dt="2024-04-08T06:31:26.686" v="342" actId="1076"/>
          <ac:picMkLst>
            <pc:docMk/>
            <pc:sldMk cId="2623615984" sldId="558"/>
            <ac:picMk id="15" creationId="{61CD20CC-8913-5408-4652-6392B404EC41}"/>
          </ac:picMkLst>
        </pc:picChg>
        <pc:picChg chg="del">
          <ac:chgData name="Wang Lu" userId="e86ce327-f461-45b4-9feb-ce463355a98d" providerId="ADAL" clId="{E2C4145E-8A31-4C4A-9BC7-B2CC32ECB027}" dt="2024-04-08T06:23:18.191" v="295" actId="478"/>
          <ac:picMkLst>
            <pc:docMk/>
            <pc:sldMk cId="2623615984" sldId="558"/>
            <ac:picMk id="16" creationId="{2E71CC21-343B-058B-5035-4D11A585608B}"/>
          </ac:picMkLst>
        </pc:picChg>
        <pc:picChg chg="del">
          <ac:chgData name="Wang Lu" userId="e86ce327-f461-45b4-9feb-ce463355a98d" providerId="ADAL" clId="{E2C4145E-8A31-4C4A-9BC7-B2CC32ECB027}" dt="2024-04-08T06:23:19.103" v="296" actId="478"/>
          <ac:picMkLst>
            <pc:docMk/>
            <pc:sldMk cId="2623615984" sldId="558"/>
            <ac:picMk id="18" creationId="{469B773F-98D4-9C57-A4B5-94125712002D}"/>
          </ac:picMkLst>
        </pc:picChg>
        <pc:picChg chg="add mod modCrop">
          <ac:chgData name="Wang Lu" userId="e86ce327-f461-45b4-9feb-ce463355a98d" providerId="ADAL" clId="{E2C4145E-8A31-4C4A-9BC7-B2CC32ECB027}" dt="2024-05-08T12:47:45.269" v="3901" actId="1076"/>
          <ac:picMkLst>
            <pc:docMk/>
            <pc:sldMk cId="2623615984" sldId="558"/>
            <ac:picMk id="19" creationId="{912E019A-D3A0-542D-4437-E0D05A72C54C}"/>
          </ac:picMkLst>
        </pc:picChg>
      </pc:sldChg>
      <pc:sldChg chg="addSp delSp modSp add mod">
        <pc:chgData name="Wang Lu" userId="e86ce327-f461-45b4-9feb-ce463355a98d" providerId="ADAL" clId="{E2C4145E-8A31-4C4A-9BC7-B2CC32ECB027}" dt="2024-05-16T11:02:03.418" v="24092" actId="12"/>
        <pc:sldMkLst>
          <pc:docMk/>
          <pc:sldMk cId="4270867648" sldId="558"/>
        </pc:sldMkLst>
        <pc:spChg chg="del">
          <ac:chgData name="Wang Lu" userId="e86ce327-f461-45b4-9feb-ce463355a98d" providerId="ADAL" clId="{E2C4145E-8A31-4C4A-9BC7-B2CC32ECB027}" dt="2024-05-14T08:13:41.182" v="12687" actId="478"/>
          <ac:spMkLst>
            <pc:docMk/>
            <pc:sldMk cId="4270867648" sldId="558"/>
            <ac:spMk id="2" creationId="{9B7F2427-B0CD-A32B-F605-253861D1C6CA}"/>
          </ac:spMkLst>
        </pc:spChg>
        <pc:spChg chg="del">
          <ac:chgData name="Wang Lu" userId="e86ce327-f461-45b4-9feb-ce463355a98d" providerId="ADAL" clId="{E2C4145E-8A31-4C4A-9BC7-B2CC32ECB027}" dt="2024-05-14T08:13:24.971" v="12684" actId="478"/>
          <ac:spMkLst>
            <pc:docMk/>
            <pc:sldMk cId="4270867648" sldId="558"/>
            <ac:spMk id="4" creationId="{66BC0C10-8B49-A927-E3A8-54D391C26211}"/>
          </ac:spMkLst>
        </pc:spChg>
        <pc:spChg chg="mod">
          <ac:chgData name="Wang Lu" userId="e86ce327-f461-45b4-9feb-ce463355a98d" providerId="ADAL" clId="{E2C4145E-8A31-4C4A-9BC7-B2CC32ECB027}" dt="2024-05-16T11:02:03.418" v="24092" actId="12"/>
          <ac:spMkLst>
            <pc:docMk/>
            <pc:sldMk cId="4270867648" sldId="558"/>
            <ac:spMk id="6" creationId="{30FE515F-375D-BC0B-DD6D-B8FEF702548D}"/>
          </ac:spMkLst>
        </pc:spChg>
        <pc:spChg chg="del">
          <ac:chgData name="Wang Lu" userId="e86ce327-f461-45b4-9feb-ce463355a98d" providerId="ADAL" clId="{E2C4145E-8A31-4C4A-9BC7-B2CC32ECB027}" dt="2024-05-14T08:13:14.719" v="12681" actId="478"/>
          <ac:spMkLst>
            <pc:docMk/>
            <pc:sldMk cId="4270867648" sldId="558"/>
            <ac:spMk id="7" creationId="{D38378BE-15B0-CB66-9CF6-A5D0189960CF}"/>
          </ac:spMkLst>
        </pc:spChg>
        <pc:spChg chg="add mod">
          <ac:chgData name="Wang Lu" userId="e86ce327-f461-45b4-9feb-ce463355a98d" providerId="ADAL" clId="{E2C4145E-8A31-4C4A-9BC7-B2CC32ECB027}" dt="2024-05-14T08:13:24.971" v="12684" actId="478"/>
          <ac:spMkLst>
            <pc:docMk/>
            <pc:sldMk cId="4270867648" sldId="558"/>
            <ac:spMk id="8" creationId="{9F987CCD-0696-3470-4836-4E287435912B}"/>
          </ac:spMkLst>
        </pc:spChg>
        <pc:picChg chg="del">
          <ac:chgData name="Wang Lu" userId="e86ce327-f461-45b4-9feb-ce463355a98d" providerId="ADAL" clId="{E2C4145E-8A31-4C4A-9BC7-B2CC32ECB027}" dt="2024-05-14T08:13:15.644" v="12682" actId="478"/>
          <ac:picMkLst>
            <pc:docMk/>
            <pc:sldMk cId="4270867648" sldId="558"/>
            <ac:picMk id="3" creationId="{9571930D-A055-5C2C-2D8E-11719E1D8E21}"/>
          </ac:picMkLst>
        </pc:picChg>
        <pc:picChg chg="mod">
          <ac:chgData name="Wang Lu" userId="e86ce327-f461-45b4-9feb-ce463355a98d" providerId="ADAL" clId="{E2C4145E-8A31-4C4A-9BC7-B2CC32ECB027}" dt="2024-05-14T08:14:46.043" v="12699" actId="1076"/>
          <ac:picMkLst>
            <pc:docMk/>
            <pc:sldMk cId="4270867648" sldId="558"/>
            <ac:picMk id="13" creationId="{A5051109-DAF7-6D23-0F2C-99FC63420CD4}"/>
          </ac:picMkLst>
        </pc:picChg>
        <pc:picChg chg="mod">
          <ac:chgData name="Wang Lu" userId="e86ce327-f461-45b4-9feb-ce463355a98d" providerId="ADAL" clId="{E2C4145E-8A31-4C4A-9BC7-B2CC32ECB027}" dt="2024-05-14T08:14:55.652" v="12702" actId="1076"/>
          <ac:picMkLst>
            <pc:docMk/>
            <pc:sldMk cId="4270867648" sldId="558"/>
            <ac:picMk id="19" creationId="{912E019A-D3A0-542D-4437-E0D05A72C54C}"/>
          </ac:picMkLst>
        </pc:picChg>
      </pc:sldChg>
      <pc:sldChg chg="addSp delSp modSp mod modNotesTx">
        <pc:chgData name="Wang Lu" userId="e86ce327-f461-45b4-9feb-ce463355a98d" providerId="ADAL" clId="{E2C4145E-8A31-4C4A-9BC7-B2CC32ECB027}" dt="2024-05-15T12:27:04.486" v="19755"/>
        <pc:sldMkLst>
          <pc:docMk/>
          <pc:sldMk cId="2523283518" sldId="561"/>
        </pc:sldMkLst>
        <pc:spChg chg="mod">
          <ac:chgData name="Wang Lu" userId="e86ce327-f461-45b4-9feb-ce463355a98d" providerId="ADAL" clId="{E2C4145E-8A31-4C4A-9BC7-B2CC32ECB027}" dt="2024-05-09T03:45:11.462" v="4680" actId="339"/>
          <ac:spMkLst>
            <pc:docMk/>
            <pc:sldMk cId="2523283518" sldId="561"/>
            <ac:spMk id="2" creationId="{1678D4BE-81B4-441F-AA21-7C4B90DB339B}"/>
          </ac:spMkLst>
        </pc:spChg>
        <pc:spChg chg="add del mod">
          <ac:chgData name="Wang Lu" userId="e86ce327-f461-45b4-9feb-ce463355a98d" providerId="ADAL" clId="{E2C4145E-8A31-4C4A-9BC7-B2CC32ECB027}" dt="2024-05-09T03:41:39.697" v="4612" actId="478"/>
          <ac:spMkLst>
            <pc:docMk/>
            <pc:sldMk cId="2523283518" sldId="561"/>
            <ac:spMk id="7" creationId="{846E3501-5FD3-3063-A8CE-2A9A2F3C479B}"/>
          </ac:spMkLst>
        </pc:spChg>
        <pc:spChg chg="del">
          <ac:chgData name="Wang Lu" userId="e86ce327-f461-45b4-9feb-ce463355a98d" providerId="ADAL" clId="{E2C4145E-8A31-4C4A-9BC7-B2CC32ECB027}" dt="2024-05-14T06:55:10.872" v="12080" actId="478"/>
          <ac:spMkLst>
            <pc:docMk/>
            <pc:sldMk cId="2523283518" sldId="561"/>
            <ac:spMk id="7" creationId="{96772B7D-6002-F625-7CBF-BE5827DA2560}"/>
          </ac:spMkLst>
        </pc:spChg>
        <pc:spChg chg="mod">
          <ac:chgData name="Wang Lu" userId="e86ce327-f461-45b4-9feb-ce463355a98d" providerId="ADAL" clId="{E2C4145E-8A31-4C4A-9BC7-B2CC32ECB027}" dt="2024-05-09T03:44:49.403" v="4670" actId="339"/>
          <ac:spMkLst>
            <pc:docMk/>
            <pc:sldMk cId="2523283518" sldId="561"/>
            <ac:spMk id="11" creationId="{49EF3233-D79C-DC0E-3F4B-27A43F379F80}"/>
          </ac:spMkLst>
        </pc:spChg>
        <pc:spChg chg="add del mod">
          <ac:chgData name="Wang Lu" userId="e86ce327-f461-45b4-9feb-ce463355a98d" providerId="ADAL" clId="{E2C4145E-8A31-4C4A-9BC7-B2CC32ECB027}" dt="2024-05-09T03:42:05.676" v="4627" actId="478"/>
          <ac:spMkLst>
            <pc:docMk/>
            <pc:sldMk cId="2523283518" sldId="561"/>
            <ac:spMk id="21" creationId="{D3933B55-E443-180F-00B7-BF9BA4E470FD}"/>
          </ac:spMkLst>
        </pc:spChg>
        <pc:spChg chg="mod">
          <ac:chgData name="Wang Lu" userId="e86ce327-f461-45b4-9feb-ce463355a98d" providerId="ADAL" clId="{E2C4145E-8A31-4C4A-9BC7-B2CC32ECB027}" dt="2024-05-09T03:44:52.827" v="4672" actId="339"/>
          <ac:spMkLst>
            <pc:docMk/>
            <pc:sldMk cId="2523283518" sldId="561"/>
            <ac:spMk id="30" creationId="{9BFDCB40-6EAC-25B1-ED94-D023EB07CE71}"/>
          </ac:spMkLst>
        </pc:spChg>
        <pc:spChg chg="mod">
          <ac:chgData name="Wang Lu" userId="e86ce327-f461-45b4-9feb-ce463355a98d" providerId="ADAL" clId="{E2C4145E-8A31-4C4A-9BC7-B2CC32ECB027}" dt="2024-05-09T11:25:24.807" v="7825" actId="1076"/>
          <ac:spMkLst>
            <pc:docMk/>
            <pc:sldMk cId="2523283518" sldId="561"/>
            <ac:spMk id="33" creationId="{405E4E49-22B3-72FE-21ED-89F2A4C29D48}"/>
          </ac:spMkLst>
        </pc:spChg>
        <pc:spChg chg="mod">
          <ac:chgData name="Wang Lu" userId="e86ce327-f461-45b4-9feb-ce463355a98d" providerId="ADAL" clId="{E2C4145E-8A31-4C4A-9BC7-B2CC32ECB027}" dt="2024-05-09T11:27:57.295" v="7878" actId="14100"/>
          <ac:spMkLst>
            <pc:docMk/>
            <pc:sldMk cId="2523283518" sldId="561"/>
            <ac:spMk id="34" creationId="{DB2CAC19-391A-AB97-4372-C62CD55E60FD}"/>
          </ac:spMkLst>
        </pc:spChg>
        <pc:spChg chg="mod">
          <ac:chgData name="Wang Lu" userId="e86ce327-f461-45b4-9feb-ce463355a98d" providerId="ADAL" clId="{E2C4145E-8A31-4C4A-9BC7-B2CC32ECB027}" dt="2024-05-14T06:52:19.975" v="12069" actId="6549"/>
          <ac:spMkLst>
            <pc:docMk/>
            <pc:sldMk cId="2523283518" sldId="561"/>
            <ac:spMk id="44" creationId="{6B8A9998-CF23-EE4C-C442-BCDB894D2E44}"/>
          </ac:spMkLst>
        </pc:spChg>
        <pc:grpChg chg="del">
          <ac:chgData name="Wang Lu" userId="e86ce327-f461-45b4-9feb-ce463355a98d" providerId="ADAL" clId="{E2C4145E-8A31-4C4A-9BC7-B2CC32ECB027}" dt="2024-05-14T06:52:24.790" v="12070" actId="478"/>
          <ac:grpSpMkLst>
            <pc:docMk/>
            <pc:sldMk cId="2523283518" sldId="561"/>
            <ac:grpSpMk id="8" creationId="{0A24F397-2410-761E-2B37-625B9322B688}"/>
          </ac:grpSpMkLst>
        </pc:grpChg>
        <pc:picChg chg="add mod ord">
          <ac:chgData name="Wang Lu" userId="e86ce327-f461-45b4-9feb-ce463355a98d" providerId="ADAL" clId="{E2C4145E-8A31-4C4A-9BC7-B2CC32ECB027}" dt="2024-05-14T06:52:38.606" v="12073" actId="1076"/>
          <ac:picMkLst>
            <pc:docMk/>
            <pc:sldMk cId="2523283518" sldId="561"/>
            <ac:picMk id="21" creationId="{DFF07658-32D0-3E92-43D4-433159622F1F}"/>
          </ac:picMkLst>
        </pc:picChg>
      </pc:sldChg>
      <pc:sldChg chg="addSp delSp modSp mod delAnim modNotesTx">
        <pc:chgData name="Wang Lu" userId="e86ce327-f461-45b4-9feb-ce463355a98d" providerId="ADAL" clId="{E2C4145E-8A31-4C4A-9BC7-B2CC32ECB027}" dt="2024-05-15T13:01:41.163" v="20885" actId="20577"/>
        <pc:sldMkLst>
          <pc:docMk/>
          <pc:sldMk cId="99397956" sldId="562"/>
        </pc:sldMkLst>
        <pc:spChg chg="del">
          <ac:chgData name="Wang Lu" userId="e86ce327-f461-45b4-9feb-ce463355a98d" providerId="ADAL" clId="{E2C4145E-8A31-4C4A-9BC7-B2CC32ECB027}" dt="2024-05-14T07:01:53.449" v="12089" actId="478"/>
          <ac:spMkLst>
            <pc:docMk/>
            <pc:sldMk cId="99397956" sldId="562"/>
            <ac:spMk id="2" creationId="{89DD101B-A106-50C1-4FF6-E5940EEFE5D7}"/>
          </ac:spMkLst>
        </pc:spChg>
        <pc:spChg chg="add mod">
          <ac:chgData name="Wang Lu" userId="e86ce327-f461-45b4-9feb-ce463355a98d" providerId="ADAL" clId="{E2C4145E-8A31-4C4A-9BC7-B2CC32ECB027}" dt="2024-05-14T13:42:25.925" v="13413" actId="113"/>
          <ac:spMkLst>
            <pc:docMk/>
            <pc:sldMk cId="99397956" sldId="562"/>
            <ac:spMk id="6" creationId="{9D71DD31-F71D-8AAA-90BF-28DAD7897C8A}"/>
          </ac:spMkLst>
        </pc:spChg>
        <pc:spChg chg="del mod topLvl">
          <ac:chgData name="Wang Lu" userId="e86ce327-f461-45b4-9feb-ce463355a98d" providerId="ADAL" clId="{E2C4145E-8A31-4C4A-9BC7-B2CC32ECB027}" dt="2024-05-14T07:01:56.751" v="12090" actId="21"/>
          <ac:spMkLst>
            <pc:docMk/>
            <pc:sldMk cId="99397956" sldId="562"/>
            <ac:spMk id="70" creationId="{9D71DD31-F71D-8AAA-90BF-28DAD7897C8A}"/>
          </ac:spMkLst>
        </pc:spChg>
        <pc:grpChg chg="topLvl">
          <ac:chgData name="Wang Lu" userId="e86ce327-f461-45b4-9feb-ce463355a98d" providerId="ADAL" clId="{E2C4145E-8A31-4C4A-9BC7-B2CC32ECB027}" dt="2024-05-14T07:01:56.751" v="12090" actId="21"/>
          <ac:grpSpMkLst>
            <pc:docMk/>
            <pc:sldMk cId="99397956" sldId="562"/>
            <ac:grpSpMk id="65" creationId="{1AC84B59-1955-1CE2-2BAF-8439FC768CED}"/>
          </ac:grpSpMkLst>
        </pc:grpChg>
        <pc:grpChg chg="del">
          <ac:chgData name="Wang Lu" userId="e86ce327-f461-45b4-9feb-ce463355a98d" providerId="ADAL" clId="{E2C4145E-8A31-4C4A-9BC7-B2CC32ECB027}" dt="2024-05-14T07:01:56.751" v="12090" actId="21"/>
          <ac:grpSpMkLst>
            <pc:docMk/>
            <pc:sldMk cId="99397956" sldId="562"/>
            <ac:grpSpMk id="71" creationId="{39E3DFF5-D0E3-1554-7758-68B77B79FB1B}"/>
          </ac:grpSpMkLst>
        </pc:grpChg>
      </pc:sldChg>
      <pc:sldChg chg="del">
        <pc:chgData name="Wang Lu" userId="e86ce327-f461-45b4-9feb-ce463355a98d" providerId="ADAL" clId="{E2C4145E-8A31-4C4A-9BC7-B2CC32ECB027}" dt="2024-05-08T13:28:19.279" v="3963" actId="2696"/>
        <pc:sldMkLst>
          <pc:docMk/>
          <pc:sldMk cId="835077815" sldId="563"/>
        </pc:sldMkLst>
      </pc:sldChg>
      <pc:sldChg chg="add">
        <pc:chgData name="Wang Lu" userId="e86ce327-f461-45b4-9feb-ce463355a98d" providerId="ADAL" clId="{E2C4145E-8A31-4C4A-9BC7-B2CC32ECB027}" dt="2024-05-08T13:28:28.938" v="3964"/>
        <pc:sldMkLst>
          <pc:docMk/>
          <pc:sldMk cId="3365777343" sldId="563"/>
        </pc:sldMkLst>
      </pc:sldChg>
      <pc:sldChg chg="del">
        <pc:chgData name="Wang Lu" userId="e86ce327-f461-45b4-9feb-ce463355a98d" providerId="ADAL" clId="{E2C4145E-8A31-4C4A-9BC7-B2CC32ECB027}" dt="2024-05-08T13:28:38.787" v="3965" actId="2696"/>
        <pc:sldMkLst>
          <pc:docMk/>
          <pc:sldMk cId="931746218" sldId="564"/>
        </pc:sldMkLst>
      </pc:sldChg>
      <pc:sldChg chg="add">
        <pc:chgData name="Wang Lu" userId="e86ce327-f461-45b4-9feb-ce463355a98d" providerId="ADAL" clId="{E2C4145E-8A31-4C4A-9BC7-B2CC32ECB027}" dt="2024-05-08T13:28:45.873" v="3966"/>
        <pc:sldMkLst>
          <pc:docMk/>
          <pc:sldMk cId="4182407369" sldId="564"/>
        </pc:sldMkLst>
      </pc:sldChg>
      <pc:sldChg chg="modSp del mod">
        <pc:chgData name="Wang Lu" userId="e86ce327-f461-45b4-9feb-ce463355a98d" providerId="ADAL" clId="{E2C4145E-8A31-4C4A-9BC7-B2CC32ECB027}" dt="2024-05-08T13:29:01.373" v="3967" actId="2696"/>
        <pc:sldMkLst>
          <pc:docMk/>
          <pc:sldMk cId="11902372" sldId="565"/>
        </pc:sldMkLst>
        <pc:spChg chg="mod">
          <ac:chgData name="Wang Lu" userId="e86ce327-f461-45b4-9feb-ce463355a98d" providerId="ADAL" clId="{E2C4145E-8A31-4C4A-9BC7-B2CC32ECB027}" dt="2024-05-08T06:26:08.366" v="2543"/>
          <ac:spMkLst>
            <pc:docMk/>
            <pc:sldMk cId="11902372" sldId="565"/>
            <ac:spMk id="4" creationId="{31D869D5-3673-70E6-F870-113A29228244}"/>
          </ac:spMkLst>
        </pc:spChg>
      </pc:sldChg>
      <pc:sldChg chg="add">
        <pc:chgData name="Wang Lu" userId="e86ce327-f461-45b4-9feb-ce463355a98d" providerId="ADAL" clId="{E2C4145E-8A31-4C4A-9BC7-B2CC32ECB027}" dt="2024-05-08T13:29:07.637" v="3968"/>
        <pc:sldMkLst>
          <pc:docMk/>
          <pc:sldMk cId="3278570029" sldId="565"/>
        </pc:sldMkLst>
      </pc:sldChg>
      <pc:sldChg chg="add del modNotesTx">
        <pc:chgData name="Wang Lu" userId="e86ce327-f461-45b4-9feb-ce463355a98d" providerId="ADAL" clId="{E2C4145E-8A31-4C4A-9BC7-B2CC32ECB027}" dt="2024-05-15T13:06:01.911" v="21154" actId="2696"/>
        <pc:sldMkLst>
          <pc:docMk/>
          <pc:sldMk cId="607625959" sldId="567"/>
        </pc:sldMkLst>
      </pc:sldChg>
      <pc:sldChg chg="addSp delSp modSp mod modNotesTx">
        <pc:chgData name="Wang Lu" userId="e86ce327-f461-45b4-9feb-ce463355a98d" providerId="ADAL" clId="{E2C4145E-8A31-4C4A-9BC7-B2CC32ECB027}" dt="2024-05-15T13:13:39.689" v="21747" actId="20577"/>
        <pc:sldMkLst>
          <pc:docMk/>
          <pc:sldMk cId="1910001074" sldId="568"/>
        </pc:sldMkLst>
        <pc:spChg chg="add del mod">
          <ac:chgData name="Wang Lu" userId="e86ce327-f461-45b4-9feb-ce463355a98d" providerId="ADAL" clId="{E2C4145E-8A31-4C4A-9BC7-B2CC32ECB027}" dt="2024-05-14T13:42:37.508" v="13414" actId="478"/>
          <ac:spMkLst>
            <pc:docMk/>
            <pc:sldMk cId="1910001074" sldId="568"/>
            <ac:spMk id="20" creationId="{D5BED82C-3677-5D1F-2489-9FF458410967}"/>
          </ac:spMkLst>
        </pc:spChg>
        <pc:spChg chg="mod">
          <ac:chgData name="Wang Lu" userId="e86ce327-f461-45b4-9feb-ce463355a98d" providerId="ADAL" clId="{E2C4145E-8A31-4C4A-9BC7-B2CC32ECB027}" dt="2024-05-15T13:11:54.803" v="21624" actId="108"/>
          <ac:spMkLst>
            <pc:docMk/>
            <pc:sldMk cId="1910001074" sldId="568"/>
            <ac:spMk id="21" creationId="{479F3631-DD9F-0019-839F-182A73AED8A2}"/>
          </ac:spMkLst>
        </pc:spChg>
        <pc:spChg chg="add mod">
          <ac:chgData name="Wang Lu" userId="e86ce327-f461-45b4-9feb-ce463355a98d" providerId="ADAL" clId="{E2C4145E-8A31-4C4A-9BC7-B2CC32ECB027}" dt="2024-05-14T13:42:38.794" v="13415"/>
          <ac:spMkLst>
            <pc:docMk/>
            <pc:sldMk cId="1910001074" sldId="568"/>
            <ac:spMk id="24" creationId="{EA544326-6168-19E3-2ACD-383D2C8D055A}"/>
          </ac:spMkLst>
        </pc:spChg>
      </pc:sldChg>
      <pc:sldChg chg="modSp del mod">
        <pc:chgData name="Wang Lu" userId="e86ce327-f461-45b4-9feb-ce463355a98d" providerId="ADAL" clId="{E2C4145E-8A31-4C4A-9BC7-B2CC32ECB027}" dt="2024-05-09T11:55:48.925" v="8091" actId="47"/>
        <pc:sldMkLst>
          <pc:docMk/>
          <pc:sldMk cId="2085610615" sldId="569"/>
        </pc:sldMkLst>
        <pc:picChg chg="mod">
          <ac:chgData name="Wang Lu" userId="e86ce327-f461-45b4-9feb-ce463355a98d" providerId="ADAL" clId="{E2C4145E-8A31-4C4A-9BC7-B2CC32ECB027}" dt="2024-05-08T07:31:24.881" v="3216" actId="1036"/>
          <ac:picMkLst>
            <pc:docMk/>
            <pc:sldMk cId="2085610615" sldId="569"/>
            <ac:picMk id="2" creationId="{F29B95FA-AA88-0669-D30C-D3B71DB3E30C}"/>
          </ac:picMkLst>
        </pc:picChg>
      </pc:sldChg>
      <pc:sldChg chg="add">
        <pc:chgData name="Wang Lu" userId="e86ce327-f461-45b4-9feb-ce463355a98d" providerId="ADAL" clId="{E2C4145E-8A31-4C4A-9BC7-B2CC32ECB027}" dt="2024-05-08T13:29:21.905" v="3970"/>
        <pc:sldMkLst>
          <pc:docMk/>
          <pc:sldMk cId="2554875334" sldId="570"/>
        </pc:sldMkLst>
      </pc:sldChg>
      <pc:sldChg chg="del">
        <pc:chgData name="Wang Lu" userId="e86ce327-f461-45b4-9feb-ce463355a98d" providerId="ADAL" clId="{E2C4145E-8A31-4C4A-9BC7-B2CC32ECB027}" dt="2024-05-08T13:29:15.707" v="3969" actId="2696"/>
        <pc:sldMkLst>
          <pc:docMk/>
          <pc:sldMk cId="3649023218" sldId="570"/>
        </pc:sldMkLst>
      </pc:sldChg>
      <pc:sldChg chg="addSp delSp modSp mod modNotesTx">
        <pc:chgData name="Wang Lu" userId="e86ce327-f461-45b4-9feb-ce463355a98d" providerId="ADAL" clId="{E2C4145E-8A31-4C4A-9BC7-B2CC32ECB027}" dt="2024-05-15T11:26:38.990" v="18405" actId="20577"/>
        <pc:sldMkLst>
          <pc:docMk/>
          <pc:sldMk cId="3526506315" sldId="571"/>
        </pc:sldMkLst>
        <pc:spChg chg="mod">
          <ac:chgData name="Wang Lu" userId="e86ce327-f461-45b4-9feb-ce463355a98d" providerId="ADAL" clId="{E2C4145E-8A31-4C4A-9BC7-B2CC32ECB027}" dt="2024-05-15T11:18:47.616" v="17690" actId="6549"/>
          <ac:spMkLst>
            <pc:docMk/>
            <pc:sldMk cId="3526506315" sldId="571"/>
            <ac:spMk id="2" creationId="{F60DF79D-5BB4-A663-0006-4442ADDC4CC8}"/>
          </ac:spMkLst>
        </pc:spChg>
        <pc:spChg chg="add del mod">
          <ac:chgData name="Wang Lu" userId="e86ce327-f461-45b4-9feb-ce463355a98d" providerId="ADAL" clId="{E2C4145E-8A31-4C4A-9BC7-B2CC32ECB027}" dt="2024-05-09T02:09:18.247" v="4287" actId="478"/>
          <ac:spMkLst>
            <pc:docMk/>
            <pc:sldMk cId="3526506315" sldId="571"/>
            <ac:spMk id="6" creationId="{DE2CF220-6B3D-0DBB-0149-8499F8DC4552}"/>
          </ac:spMkLst>
        </pc:spChg>
        <pc:spChg chg="add del mod">
          <ac:chgData name="Wang Lu" userId="e86ce327-f461-45b4-9feb-ce463355a98d" providerId="ADAL" clId="{E2C4145E-8A31-4C4A-9BC7-B2CC32ECB027}" dt="2024-05-09T02:09:28.582" v="4289" actId="478"/>
          <ac:spMkLst>
            <pc:docMk/>
            <pc:sldMk cId="3526506315" sldId="571"/>
            <ac:spMk id="7" creationId="{34439154-6BBE-9848-4B27-FB17119B7E8F}"/>
          </ac:spMkLst>
        </pc:spChg>
        <pc:spChg chg="add del mod">
          <ac:chgData name="Wang Lu" userId="e86ce327-f461-45b4-9feb-ce463355a98d" providerId="ADAL" clId="{E2C4145E-8A31-4C4A-9BC7-B2CC32ECB027}" dt="2024-05-09T02:09:53.907" v="4291" actId="478"/>
          <ac:spMkLst>
            <pc:docMk/>
            <pc:sldMk cId="3526506315" sldId="571"/>
            <ac:spMk id="8" creationId="{FAD843D6-0E32-C023-37C5-2059FC36B407}"/>
          </ac:spMkLst>
        </pc:spChg>
        <pc:spChg chg="add mod">
          <ac:chgData name="Wang Lu" userId="e86ce327-f461-45b4-9feb-ce463355a98d" providerId="ADAL" clId="{E2C4145E-8A31-4C4A-9BC7-B2CC32ECB027}" dt="2024-05-09T02:15:59.160" v="4373" actId="1076"/>
          <ac:spMkLst>
            <pc:docMk/>
            <pc:sldMk cId="3526506315" sldId="571"/>
            <ac:spMk id="9" creationId="{897E4909-D529-A894-D0CD-9BF13BB70ED8}"/>
          </ac:spMkLst>
        </pc:spChg>
        <pc:spChg chg="add mod">
          <ac:chgData name="Wang Lu" userId="e86ce327-f461-45b4-9feb-ce463355a98d" providerId="ADAL" clId="{E2C4145E-8A31-4C4A-9BC7-B2CC32ECB027}" dt="2024-05-09T02:15:59.160" v="4373" actId="1076"/>
          <ac:spMkLst>
            <pc:docMk/>
            <pc:sldMk cId="3526506315" sldId="571"/>
            <ac:spMk id="10" creationId="{A0302C2F-1200-8137-940B-243320BCEFB0}"/>
          </ac:spMkLst>
        </pc:spChg>
        <pc:spChg chg="add mod">
          <ac:chgData name="Wang Lu" userId="e86ce327-f461-45b4-9feb-ce463355a98d" providerId="ADAL" clId="{E2C4145E-8A31-4C4A-9BC7-B2CC32ECB027}" dt="2024-05-09T03:39:34.339" v="4594" actId="1036"/>
          <ac:spMkLst>
            <pc:docMk/>
            <pc:sldMk cId="3526506315" sldId="571"/>
            <ac:spMk id="12" creationId="{9034B1B3-A3D7-2112-C865-F5F62FA1526D}"/>
          </ac:spMkLst>
        </pc:spChg>
        <pc:spChg chg="add mod">
          <ac:chgData name="Wang Lu" userId="e86ce327-f461-45b4-9feb-ce463355a98d" providerId="ADAL" clId="{E2C4145E-8A31-4C4A-9BC7-B2CC32ECB027}" dt="2024-05-09T03:33:40.529" v="4470" actId="692"/>
          <ac:spMkLst>
            <pc:docMk/>
            <pc:sldMk cId="3526506315" sldId="571"/>
            <ac:spMk id="13" creationId="{41FC472B-EE55-530E-FE0C-2C8ECFC4BC72}"/>
          </ac:spMkLst>
        </pc:spChg>
        <pc:spChg chg="add mod">
          <ac:chgData name="Wang Lu" userId="e86ce327-f461-45b4-9feb-ce463355a98d" providerId="ADAL" clId="{E2C4145E-8A31-4C4A-9BC7-B2CC32ECB027}" dt="2024-05-09T03:33:40.529" v="4470" actId="692"/>
          <ac:spMkLst>
            <pc:docMk/>
            <pc:sldMk cId="3526506315" sldId="571"/>
            <ac:spMk id="14" creationId="{06F46434-DC3B-4812-D9E5-B978591AD1DD}"/>
          </ac:spMkLst>
        </pc:spChg>
        <pc:grpChg chg="add del mod">
          <ac:chgData name="Wang Lu" userId="e86ce327-f461-45b4-9feb-ce463355a98d" providerId="ADAL" clId="{E2C4145E-8A31-4C4A-9BC7-B2CC32ECB027}" dt="2024-05-09T03:30:10.821" v="4380" actId="478"/>
          <ac:grpSpMkLst>
            <pc:docMk/>
            <pc:sldMk cId="3526506315" sldId="571"/>
            <ac:grpSpMk id="11" creationId="{5A8437D8-8B54-B29E-66C5-73F485F35475}"/>
          </ac:grpSpMkLst>
        </pc:grpChg>
        <pc:grpChg chg="add mod">
          <ac:chgData name="Wang Lu" userId="e86ce327-f461-45b4-9feb-ce463355a98d" providerId="ADAL" clId="{E2C4145E-8A31-4C4A-9BC7-B2CC32ECB027}" dt="2024-05-09T03:36:12.730" v="4543" actId="339"/>
          <ac:grpSpMkLst>
            <pc:docMk/>
            <pc:sldMk cId="3526506315" sldId="571"/>
            <ac:grpSpMk id="15" creationId="{F2A54FE9-ACDA-3741-EECF-87B664E80E39}"/>
          </ac:grpSpMkLst>
        </pc:grpChg>
        <pc:picChg chg="add mod">
          <ac:chgData name="Wang Lu" userId="e86ce327-f461-45b4-9feb-ce463355a98d" providerId="ADAL" clId="{E2C4145E-8A31-4C4A-9BC7-B2CC32ECB027}" dt="2024-05-14T06:48:30.822" v="12049" actId="1036"/>
          <ac:picMkLst>
            <pc:docMk/>
            <pc:sldMk cId="3526506315" sldId="571"/>
            <ac:picMk id="6" creationId="{E12A81A6-D74C-DE0A-0FD3-BE5A8DE6D9B9}"/>
          </ac:picMkLst>
        </pc:picChg>
      </pc:sldChg>
      <pc:sldChg chg="addSp delSp modSp mod modAnim modNotesTx">
        <pc:chgData name="Wang Lu" userId="e86ce327-f461-45b4-9feb-ce463355a98d" providerId="ADAL" clId="{E2C4145E-8A31-4C4A-9BC7-B2CC32ECB027}" dt="2024-05-15T12:53:28.651" v="19877" actId="1036"/>
        <pc:sldMkLst>
          <pc:docMk/>
          <pc:sldMk cId="3246347027" sldId="573"/>
        </pc:sldMkLst>
        <pc:spChg chg="add mod">
          <ac:chgData name="Wang Lu" userId="e86ce327-f461-45b4-9feb-ce463355a98d" providerId="ADAL" clId="{E2C4145E-8A31-4C4A-9BC7-B2CC32ECB027}" dt="2024-05-15T12:52:25.436" v="19844" actId="1035"/>
          <ac:spMkLst>
            <pc:docMk/>
            <pc:sldMk cId="3246347027" sldId="573"/>
            <ac:spMk id="2" creationId="{BA8986B5-B0AF-3DC9-2456-67D27D433714}"/>
          </ac:spMkLst>
        </pc:spChg>
        <pc:spChg chg="add mod">
          <ac:chgData name="Wang Lu" userId="e86ce327-f461-45b4-9feb-ce463355a98d" providerId="ADAL" clId="{E2C4145E-8A31-4C4A-9BC7-B2CC32ECB027}" dt="2024-05-15T12:52:25.436" v="19844" actId="1035"/>
          <ac:spMkLst>
            <pc:docMk/>
            <pc:sldMk cId="3246347027" sldId="573"/>
            <ac:spMk id="6" creationId="{D77E3F53-93AD-43F4-2CB4-E6E6F34B3E04}"/>
          </ac:spMkLst>
        </pc:spChg>
        <pc:spChg chg="del">
          <ac:chgData name="Wang Lu" userId="e86ce327-f461-45b4-9feb-ce463355a98d" providerId="ADAL" clId="{E2C4145E-8A31-4C4A-9BC7-B2CC32ECB027}" dt="2024-05-15T12:34:01.886" v="19766" actId="478"/>
          <ac:spMkLst>
            <pc:docMk/>
            <pc:sldMk cId="3246347027" sldId="573"/>
            <ac:spMk id="7" creationId="{AE56DA89-8085-0E21-80FF-156998960D98}"/>
          </ac:spMkLst>
        </pc:spChg>
        <pc:spChg chg="add del">
          <ac:chgData name="Wang Lu" userId="e86ce327-f461-45b4-9feb-ce463355a98d" providerId="ADAL" clId="{E2C4145E-8A31-4C4A-9BC7-B2CC32ECB027}" dt="2024-05-15T12:44:32.077" v="19769" actId="478"/>
          <ac:spMkLst>
            <pc:docMk/>
            <pc:sldMk cId="3246347027" sldId="573"/>
            <ac:spMk id="9" creationId="{F0E50BF6-7AC3-6557-8B87-BAE0E71A5EF2}"/>
          </ac:spMkLst>
        </pc:spChg>
        <pc:spChg chg="add del">
          <ac:chgData name="Wang Lu" userId="e86ce327-f461-45b4-9feb-ce463355a98d" providerId="ADAL" clId="{E2C4145E-8A31-4C4A-9BC7-B2CC32ECB027}" dt="2024-05-15T12:46:47.181" v="19782" actId="478"/>
          <ac:spMkLst>
            <pc:docMk/>
            <pc:sldMk cId="3246347027" sldId="573"/>
            <ac:spMk id="13" creationId="{96EA7A61-2667-9287-545F-AD7B6250ECD5}"/>
          </ac:spMkLst>
        </pc:spChg>
        <pc:spChg chg="mod">
          <ac:chgData name="Wang Lu" userId="e86ce327-f461-45b4-9feb-ce463355a98d" providerId="ADAL" clId="{E2C4145E-8A31-4C4A-9BC7-B2CC32ECB027}" dt="2024-05-15T12:53:28.651" v="19877" actId="1036"/>
          <ac:spMkLst>
            <pc:docMk/>
            <pc:sldMk cId="3246347027" sldId="573"/>
            <ac:spMk id="25" creationId="{356FF103-93A3-8945-0502-B31FE759E7EB}"/>
          </ac:spMkLst>
        </pc:spChg>
        <pc:spChg chg="mod">
          <ac:chgData name="Wang Lu" userId="e86ce327-f461-45b4-9feb-ce463355a98d" providerId="ADAL" clId="{E2C4145E-8A31-4C4A-9BC7-B2CC32ECB027}" dt="2024-05-15T12:53:07.743" v="19854" actId="1037"/>
          <ac:spMkLst>
            <pc:docMk/>
            <pc:sldMk cId="3246347027" sldId="573"/>
            <ac:spMk id="29" creationId="{575D4A51-4BD8-7096-1FD6-424EA63EE5E7}"/>
          </ac:spMkLst>
        </pc:spChg>
        <pc:spChg chg="mod">
          <ac:chgData name="Wang Lu" userId="e86ce327-f461-45b4-9feb-ce463355a98d" providerId="ADAL" clId="{E2C4145E-8A31-4C4A-9BC7-B2CC32ECB027}" dt="2024-05-15T12:53:15.756" v="19865" actId="1035"/>
          <ac:spMkLst>
            <pc:docMk/>
            <pc:sldMk cId="3246347027" sldId="573"/>
            <ac:spMk id="33" creationId="{F1C18062-0A7A-3EB9-9E4D-A91F898B806D}"/>
          </ac:spMkLst>
        </pc:spChg>
        <pc:picChg chg="add mod">
          <ac:chgData name="Wang Lu" userId="e86ce327-f461-45b4-9feb-ce463355a98d" providerId="ADAL" clId="{E2C4145E-8A31-4C4A-9BC7-B2CC32ECB027}" dt="2024-05-15T12:53:22.411" v="19867" actId="1037"/>
          <ac:picMkLst>
            <pc:docMk/>
            <pc:sldMk cId="3246347027" sldId="573"/>
            <ac:picMk id="10" creationId="{9DE43E96-AADE-E9C7-FC87-E2266647FCF4}"/>
          </ac:picMkLst>
        </pc:picChg>
        <pc:picChg chg="add mod modCrop">
          <ac:chgData name="Wang Lu" userId="e86ce327-f461-45b4-9feb-ce463355a98d" providerId="ADAL" clId="{E2C4145E-8A31-4C4A-9BC7-B2CC32ECB027}" dt="2024-05-15T12:52:25.436" v="19844" actId="1035"/>
          <ac:picMkLst>
            <pc:docMk/>
            <pc:sldMk cId="3246347027" sldId="573"/>
            <ac:picMk id="15" creationId="{BB4AAC08-B509-B640-218B-8D5F2B2F8C26}"/>
          </ac:picMkLst>
        </pc:picChg>
        <pc:picChg chg="mod modCrop">
          <ac:chgData name="Wang Lu" userId="e86ce327-f461-45b4-9feb-ce463355a98d" providerId="ADAL" clId="{E2C4145E-8A31-4C4A-9BC7-B2CC32ECB027}" dt="2024-05-15T12:52:25.436" v="19844" actId="1035"/>
          <ac:picMkLst>
            <pc:docMk/>
            <pc:sldMk cId="3246347027" sldId="573"/>
            <ac:picMk id="23" creationId="{86B1D209-561E-2716-EA44-620B9BB02532}"/>
          </ac:picMkLst>
        </pc:picChg>
        <pc:picChg chg="del mod">
          <ac:chgData name="Wang Lu" userId="e86ce327-f461-45b4-9feb-ce463355a98d" providerId="ADAL" clId="{E2C4145E-8A31-4C4A-9BC7-B2CC32ECB027}" dt="2024-05-15T12:44:22.603" v="19767" actId="478"/>
          <ac:picMkLst>
            <pc:docMk/>
            <pc:sldMk cId="3246347027" sldId="573"/>
            <ac:picMk id="27" creationId="{9DC86D42-E584-B68E-CCF0-DDBE47388642}"/>
          </ac:picMkLst>
        </pc:picChg>
        <pc:picChg chg="add del mod">
          <ac:chgData name="Wang Lu" userId="e86ce327-f461-45b4-9feb-ce463355a98d" providerId="ADAL" clId="{E2C4145E-8A31-4C4A-9BC7-B2CC32ECB027}" dt="2024-05-15T12:46:39.291" v="19780" actId="478"/>
          <ac:picMkLst>
            <pc:docMk/>
            <pc:sldMk cId="3246347027" sldId="573"/>
            <ac:picMk id="31" creationId="{88DBA4BA-9AD7-F31E-4CF3-B3FF6B498C11}"/>
          </ac:picMkLst>
        </pc:picChg>
      </pc:sldChg>
      <pc:sldChg chg="addSp delSp modSp add mod ord delAnim modAnim modNotesTx">
        <pc:chgData name="Wang Lu" userId="e86ce327-f461-45b4-9feb-ce463355a98d" providerId="ADAL" clId="{E2C4145E-8A31-4C4A-9BC7-B2CC32ECB027}" dt="2024-05-15T11:21:34.834" v="17949" actId="20577"/>
        <pc:sldMkLst>
          <pc:docMk/>
          <pc:sldMk cId="4266384320" sldId="574"/>
        </pc:sldMkLst>
        <pc:spChg chg="add del mod">
          <ac:chgData name="Wang Lu" userId="e86ce327-f461-45b4-9feb-ce463355a98d" providerId="ADAL" clId="{E2C4145E-8A31-4C4A-9BC7-B2CC32ECB027}" dt="2024-05-14T02:31:28.896" v="10955" actId="478"/>
          <ac:spMkLst>
            <pc:docMk/>
            <pc:sldMk cId="4266384320" sldId="574"/>
            <ac:spMk id="2" creationId="{172AC016-5643-3A0D-3C4A-DA5219364A04}"/>
          </ac:spMkLst>
        </pc:spChg>
        <pc:spChg chg="add mod">
          <ac:chgData name="Wang Lu" userId="e86ce327-f461-45b4-9feb-ce463355a98d" providerId="ADAL" clId="{E2C4145E-8A31-4C4A-9BC7-B2CC32ECB027}" dt="2024-05-13T07:20:10.983" v="10917" actId="1076"/>
          <ac:spMkLst>
            <pc:docMk/>
            <pc:sldMk cId="4266384320" sldId="574"/>
            <ac:spMk id="5" creationId="{E556E642-800E-EA92-60FE-1AB1F59ED0F0}"/>
          </ac:spMkLst>
        </pc:spChg>
        <pc:spChg chg="add mod">
          <ac:chgData name="Wang Lu" userId="e86ce327-f461-45b4-9feb-ce463355a98d" providerId="ADAL" clId="{E2C4145E-8A31-4C4A-9BC7-B2CC32ECB027}" dt="2024-05-14T05:28:53.519" v="11145" actId="1076"/>
          <ac:spMkLst>
            <pc:docMk/>
            <pc:sldMk cId="4266384320" sldId="574"/>
            <ac:spMk id="6" creationId="{1AA6EA9E-C0F0-6806-898B-82453971BF5A}"/>
          </ac:spMkLst>
        </pc:spChg>
        <pc:spChg chg="add mod">
          <ac:chgData name="Wang Lu" userId="e86ce327-f461-45b4-9feb-ce463355a98d" providerId="ADAL" clId="{E2C4145E-8A31-4C4A-9BC7-B2CC32ECB027}" dt="2024-05-07T11:20:47.634" v="444" actId="1076"/>
          <ac:spMkLst>
            <pc:docMk/>
            <pc:sldMk cId="4266384320" sldId="574"/>
            <ac:spMk id="7" creationId="{0367047B-72FB-2E20-E781-4F88DA7889D8}"/>
          </ac:spMkLst>
        </pc:spChg>
        <pc:spChg chg="add mod">
          <ac:chgData name="Wang Lu" userId="e86ce327-f461-45b4-9feb-ce463355a98d" providerId="ADAL" clId="{E2C4145E-8A31-4C4A-9BC7-B2CC32ECB027}" dt="2024-05-14T05:28:53.519" v="11145" actId="1076"/>
          <ac:spMkLst>
            <pc:docMk/>
            <pc:sldMk cId="4266384320" sldId="574"/>
            <ac:spMk id="9" creationId="{2E863434-3D7F-3BBE-6A3D-0BB30D89E20F}"/>
          </ac:spMkLst>
        </pc:spChg>
        <pc:spChg chg="mod">
          <ac:chgData name="Wang Lu" userId="e86ce327-f461-45b4-9feb-ce463355a98d" providerId="ADAL" clId="{E2C4145E-8A31-4C4A-9BC7-B2CC32ECB027}" dt="2024-05-13T07:21:57.587" v="10924"/>
          <ac:spMkLst>
            <pc:docMk/>
            <pc:sldMk cId="4266384320" sldId="574"/>
            <ac:spMk id="11" creationId="{405DB540-52C8-4B18-7508-0AEDBA2EC20F}"/>
          </ac:spMkLst>
        </pc:spChg>
        <pc:spChg chg="add mod">
          <ac:chgData name="Wang Lu" userId="e86ce327-f461-45b4-9feb-ce463355a98d" providerId="ADAL" clId="{E2C4145E-8A31-4C4A-9BC7-B2CC32ECB027}" dt="2024-05-14T05:28:53.519" v="11145" actId="1076"/>
          <ac:spMkLst>
            <pc:docMk/>
            <pc:sldMk cId="4266384320" sldId="574"/>
            <ac:spMk id="13" creationId="{171B3A77-756B-5A4A-C76E-3FA64FC7D593}"/>
          </ac:spMkLst>
        </pc:spChg>
        <pc:spChg chg="mod">
          <ac:chgData name="Wang Lu" userId="e86ce327-f461-45b4-9feb-ce463355a98d" providerId="ADAL" clId="{E2C4145E-8A31-4C4A-9BC7-B2CC32ECB027}" dt="2024-05-14T05:29:08.007" v="11148" actId="1076"/>
          <ac:spMkLst>
            <pc:docMk/>
            <pc:sldMk cId="4266384320" sldId="574"/>
            <ac:spMk id="17" creationId="{FB3AC7EA-924D-8F30-9B76-C9A9FEEF8188}"/>
          </ac:spMkLst>
        </pc:spChg>
        <pc:spChg chg="mod">
          <ac:chgData name="Wang Lu" userId="e86ce327-f461-45b4-9feb-ce463355a98d" providerId="ADAL" clId="{E2C4145E-8A31-4C4A-9BC7-B2CC32ECB027}" dt="2024-05-14T05:29:08.007" v="11148" actId="1076"/>
          <ac:spMkLst>
            <pc:docMk/>
            <pc:sldMk cId="4266384320" sldId="574"/>
            <ac:spMk id="18" creationId="{5EB8E9FF-1CBB-4B09-22D7-D641000596C1}"/>
          </ac:spMkLst>
        </pc:spChg>
        <pc:spChg chg="mod">
          <ac:chgData name="Wang Lu" userId="e86ce327-f461-45b4-9feb-ce463355a98d" providerId="ADAL" clId="{E2C4145E-8A31-4C4A-9BC7-B2CC32ECB027}" dt="2024-05-14T05:29:08.007" v="11148" actId="1076"/>
          <ac:spMkLst>
            <pc:docMk/>
            <pc:sldMk cId="4266384320" sldId="574"/>
            <ac:spMk id="19" creationId="{1970EB49-069F-62B2-78C8-4474F0FD4441}"/>
          </ac:spMkLst>
        </pc:spChg>
        <pc:spChg chg="del">
          <ac:chgData name="Wang Lu" userId="e86ce327-f461-45b4-9feb-ce463355a98d" providerId="ADAL" clId="{E2C4145E-8A31-4C4A-9BC7-B2CC32ECB027}" dt="2024-05-07T11:10:33.897" v="414" actId="478"/>
          <ac:spMkLst>
            <pc:docMk/>
            <pc:sldMk cId="4266384320" sldId="574"/>
            <ac:spMk id="21" creationId="{69A006A6-529E-B0D7-4583-A2CD7DC126C8}"/>
          </ac:spMkLst>
        </pc:spChg>
        <pc:spChg chg="mod">
          <ac:chgData name="Wang Lu" userId="e86ce327-f461-45b4-9feb-ce463355a98d" providerId="ADAL" clId="{E2C4145E-8A31-4C4A-9BC7-B2CC32ECB027}" dt="2024-05-14T05:29:08.007" v="11148" actId="1076"/>
          <ac:spMkLst>
            <pc:docMk/>
            <pc:sldMk cId="4266384320" sldId="574"/>
            <ac:spMk id="22" creationId="{EC45CF69-979A-0D7A-EC56-975069D795A3}"/>
          </ac:spMkLst>
        </pc:spChg>
        <pc:spChg chg="del">
          <ac:chgData name="Wang Lu" userId="e86ce327-f461-45b4-9feb-ce463355a98d" providerId="ADAL" clId="{E2C4145E-8A31-4C4A-9BC7-B2CC32ECB027}" dt="2024-05-07T11:10:29.375" v="411" actId="478"/>
          <ac:spMkLst>
            <pc:docMk/>
            <pc:sldMk cId="4266384320" sldId="574"/>
            <ac:spMk id="23" creationId="{3F9108EB-5338-72B7-D9D3-486DF875A446}"/>
          </ac:spMkLst>
        </pc:spChg>
        <pc:spChg chg="add mod">
          <ac:chgData name="Wang Lu" userId="e86ce327-f461-45b4-9feb-ce463355a98d" providerId="ADAL" clId="{E2C4145E-8A31-4C4A-9BC7-B2CC32ECB027}" dt="2024-05-07T11:54:38.173" v="748" actId="14100"/>
          <ac:spMkLst>
            <pc:docMk/>
            <pc:sldMk cId="4266384320" sldId="574"/>
            <ac:spMk id="27" creationId="{5C9C6B9F-A167-7220-C4CE-942B9D38B07F}"/>
          </ac:spMkLst>
        </pc:spChg>
        <pc:spChg chg="mod">
          <ac:chgData name="Wang Lu" userId="e86ce327-f461-45b4-9feb-ce463355a98d" providerId="ADAL" clId="{E2C4145E-8A31-4C4A-9BC7-B2CC32ECB027}" dt="2024-05-14T05:30:25.029" v="11177"/>
          <ac:spMkLst>
            <pc:docMk/>
            <pc:sldMk cId="4266384320" sldId="574"/>
            <ac:spMk id="29" creationId="{3E4867EB-089B-BEEF-FDE0-21DB60D31610}"/>
          </ac:spMkLst>
        </pc:spChg>
        <pc:spChg chg="mod">
          <ac:chgData name="Wang Lu" userId="e86ce327-f461-45b4-9feb-ce463355a98d" providerId="ADAL" clId="{E2C4145E-8A31-4C4A-9BC7-B2CC32ECB027}" dt="2024-05-14T05:30:25.029" v="11177"/>
          <ac:spMkLst>
            <pc:docMk/>
            <pc:sldMk cId="4266384320" sldId="574"/>
            <ac:spMk id="30" creationId="{23F9DC18-92DD-5C86-D5A7-164D1B3450D1}"/>
          </ac:spMkLst>
        </pc:spChg>
        <pc:spChg chg="del">
          <ac:chgData name="Wang Lu" userId="e86ce327-f461-45b4-9feb-ce463355a98d" providerId="ADAL" clId="{E2C4145E-8A31-4C4A-9BC7-B2CC32ECB027}" dt="2024-05-07T11:10:29.375" v="411" actId="478"/>
          <ac:spMkLst>
            <pc:docMk/>
            <pc:sldMk cId="4266384320" sldId="574"/>
            <ac:spMk id="30" creationId="{6854D5D5-D5B0-81B1-634B-704DFD2A4749}"/>
          </ac:spMkLst>
        </pc:spChg>
        <pc:spChg chg="add mod">
          <ac:chgData name="Wang Lu" userId="e86ce327-f461-45b4-9feb-ce463355a98d" providerId="ADAL" clId="{E2C4145E-8A31-4C4A-9BC7-B2CC32ECB027}" dt="2024-05-07T11:54:43.910" v="752" actId="20577"/>
          <ac:spMkLst>
            <pc:docMk/>
            <pc:sldMk cId="4266384320" sldId="574"/>
            <ac:spMk id="31" creationId="{2AC1E08F-D8FE-DD3B-CF61-28BD72EBE972}"/>
          </ac:spMkLst>
        </pc:spChg>
        <pc:spChg chg="mod">
          <ac:chgData name="Wang Lu" userId="e86ce327-f461-45b4-9feb-ce463355a98d" providerId="ADAL" clId="{E2C4145E-8A31-4C4A-9BC7-B2CC32ECB027}" dt="2024-05-14T05:30:25.029" v="11177"/>
          <ac:spMkLst>
            <pc:docMk/>
            <pc:sldMk cId="4266384320" sldId="574"/>
            <ac:spMk id="32" creationId="{385CC3AC-A461-4E63-3DA1-CB7543FACBF0}"/>
          </ac:spMkLst>
        </pc:spChg>
        <pc:spChg chg="mod">
          <ac:chgData name="Wang Lu" userId="e86ce327-f461-45b4-9feb-ce463355a98d" providerId="ADAL" clId="{E2C4145E-8A31-4C4A-9BC7-B2CC32ECB027}" dt="2024-05-14T05:30:25.029" v="11177"/>
          <ac:spMkLst>
            <pc:docMk/>
            <pc:sldMk cId="4266384320" sldId="574"/>
            <ac:spMk id="35" creationId="{8EF9A45D-7A39-78A4-4461-61D7CD1ECB27}"/>
          </ac:spMkLst>
        </pc:spChg>
        <pc:spChg chg="del">
          <ac:chgData name="Wang Lu" userId="e86ce327-f461-45b4-9feb-ce463355a98d" providerId="ADAL" clId="{E2C4145E-8A31-4C4A-9BC7-B2CC32ECB027}" dt="2024-05-07T11:10:29.375" v="411" actId="478"/>
          <ac:spMkLst>
            <pc:docMk/>
            <pc:sldMk cId="4266384320" sldId="574"/>
            <ac:spMk id="35" creationId="{94BA1FE3-988C-11DC-9F11-C8E17E19799F}"/>
          </ac:spMkLst>
        </pc:spChg>
        <pc:spChg chg="add mod">
          <ac:chgData name="Wang Lu" userId="e86ce327-f461-45b4-9feb-ce463355a98d" providerId="ADAL" clId="{E2C4145E-8A31-4C4A-9BC7-B2CC32ECB027}" dt="2024-05-14T05:30:30" v="11179" actId="1036"/>
          <ac:spMkLst>
            <pc:docMk/>
            <pc:sldMk cId="4266384320" sldId="574"/>
            <ac:spMk id="36" creationId="{1040251B-63D5-0E25-417F-27596A0C7D0C}"/>
          </ac:spMkLst>
        </pc:spChg>
        <pc:spChg chg="add mod">
          <ac:chgData name="Wang Lu" userId="e86ce327-f461-45b4-9feb-ce463355a98d" providerId="ADAL" clId="{E2C4145E-8A31-4C4A-9BC7-B2CC32ECB027}" dt="2024-05-07T11:21:39.805" v="450"/>
          <ac:spMkLst>
            <pc:docMk/>
            <pc:sldMk cId="4266384320" sldId="574"/>
            <ac:spMk id="39" creationId="{1040251B-63D5-0E25-417F-27596A0C7D0C}"/>
          </ac:spMkLst>
        </pc:spChg>
        <pc:spChg chg="del">
          <ac:chgData name="Wang Lu" userId="e86ce327-f461-45b4-9feb-ce463355a98d" providerId="ADAL" clId="{E2C4145E-8A31-4C4A-9BC7-B2CC32ECB027}" dt="2024-05-07T11:10:29.375" v="411" actId="478"/>
          <ac:spMkLst>
            <pc:docMk/>
            <pc:sldMk cId="4266384320" sldId="574"/>
            <ac:spMk id="44" creationId="{84439C7C-F84B-4DDD-8C0D-E8D4AAED4CDD}"/>
          </ac:spMkLst>
        </pc:spChg>
        <pc:spChg chg="add del mod">
          <ac:chgData name="Wang Lu" userId="e86ce327-f461-45b4-9feb-ce463355a98d" providerId="ADAL" clId="{E2C4145E-8A31-4C4A-9BC7-B2CC32ECB027}" dt="2024-05-07T11:43:22.358" v="541" actId="478"/>
          <ac:spMkLst>
            <pc:docMk/>
            <pc:sldMk cId="4266384320" sldId="574"/>
            <ac:spMk id="46" creationId="{A81DCC80-38E0-218B-27B2-110045892B4C}"/>
          </ac:spMkLst>
        </pc:spChg>
        <pc:spChg chg="add mod topLvl">
          <ac:chgData name="Wang Lu" userId="e86ce327-f461-45b4-9feb-ce463355a98d" providerId="ADAL" clId="{E2C4145E-8A31-4C4A-9BC7-B2CC32ECB027}" dt="2024-05-13T07:20:10.983" v="10917" actId="1076"/>
          <ac:spMkLst>
            <pc:docMk/>
            <pc:sldMk cId="4266384320" sldId="574"/>
            <ac:spMk id="49" creationId="{424A1D13-23B1-E123-7821-37489DAE85C0}"/>
          </ac:spMkLst>
        </pc:spChg>
        <pc:spChg chg="add mod topLvl">
          <ac:chgData name="Wang Lu" userId="e86ce327-f461-45b4-9feb-ce463355a98d" providerId="ADAL" clId="{E2C4145E-8A31-4C4A-9BC7-B2CC32ECB027}" dt="2024-05-13T07:20:10.983" v="10917" actId="1076"/>
          <ac:spMkLst>
            <pc:docMk/>
            <pc:sldMk cId="4266384320" sldId="574"/>
            <ac:spMk id="52" creationId="{C7EAD8F7-9EE3-C15C-0BFB-80C7E7026778}"/>
          </ac:spMkLst>
        </pc:spChg>
        <pc:spChg chg="add mod topLvl">
          <ac:chgData name="Wang Lu" userId="e86ce327-f461-45b4-9feb-ce463355a98d" providerId="ADAL" clId="{E2C4145E-8A31-4C4A-9BC7-B2CC32ECB027}" dt="2024-05-13T07:20:10.983" v="10917" actId="1076"/>
          <ac:spMkLst>
            <pc:docMk/>
            <pc:sldMk cId="4266384320" sldId="574"/>
            <ac:spMk id="63" creationId="{3A68EF4F-035C-CD76-44FB-F129BD3BD22B}"/>
          </ac:spMkLst>
        </pc:spChg>
        <pc:grpChg chg="add mod">
          <ac:chgData name="Wang Lu" userId="e86ce327-f461-45b4-9feb-ce463355a98d" providerId="ADAL" clId="{E2C4145E-8A31-4C4A-9BC7-B2CC32ECB027}" dt="2024-05-13T07:20:10.983" v="10917" actId="1076"/>
          <ac:grpSpMkLst>
            <pc:docMk/>
            <pc:sldMk cId="4266384320" sldId="574"/>
            <ac:grpSpMk id="2" creationId="{AB99054A-423B-4AD3-0AA4-6A87D067AB10}"/>
          </ac:grpSpMkLst>
        </pc:grpChg>
        <pc:grpChg chg="add del mod">
          <ac:chgData name="Wang Lu" userId="e86ce327-f461-45b4-9feb-ce463355a98d" providerId="ADAL" clId="{E2C4145E-8A31-4C4A-9BC7-B2CC32ECB027}" dt="2024-05-13T07:20:22.530" v="10919" actId="478"/>
          <ac:grpSpMkLst>
            <pc:docMk/>
            <pc:sldMk cId="4266384320" sldId="574"/>
            <ac:grpSpMk id="6" creationId="{A0C0953B-8173-1DA7-FD14-CFA9CC6C1731}"/>
          </ac:grpSpMkLst>
        </pc:grpChg>
        <pc:grpChg chg="add del mod">
          <ac:chgData name="Wang Lu" userId="e86ce327-f461-45b4-9feb-ce463355a98d" providerId="ADAL" clId="{E2C4145E-8A31-4C4A-9BC7-B2CC32ECB027}" dt="2024-05-14T02:30:40.976" v="10928" actId="478"/>
          <ac:grpSpMkLst>
            <pc:docMk/>
            <pc:sldMk cId="4266384320" sldId="574"/>
            <ac:grpSpMk id="10" creationId="{BA917ED5-72B2-A944-5FFF-2C0871E7C905}"/>
          </ac:grpSpMkLst>
        </pc:grpChg>
        <pc:grpChg chg="add del mod">
          <ac:chgData name="Wang Lu" userId="e86ce327-f461-45b4-9feb-ce463355a98d" providerId="ADAL" clId="{E2C4145E-8A31-4C4A-9BC7-B2CC32ECB027}" dt="2024-05-14T05:28:56.395" v="11146" actId="478"/>
          <ac:grpSpMkLst>
            <pc:docMk/>
            <pc:sldMk cId="4266384320" sldId="574"/>
            <ac:grpSpMk id="14" creationId="{882A0344-FABA-2EF7-0621-72A4828C51F8}"/>
          </ac:grpSpMkLst>
        </pc:grpChg>
        <pc:grpChg chg="add del mod">
          <ac:chgData name="Wang Lu" userId="e86ce327-f461-45b4-9feb-ce463355a98d" providerId="ADAL" clId="{E2C4145E-8A31-4C4A-9BC7-B2CC32ECB027}" dt="2024-05-14T05:30:18.783" v="11174" actId="478"/>
          <ac:grpSpMkLst>
            <pc:docMk/>
            <pc:sldMk cId="4266384320" sldId="574"/>
            <ac:grpSpMk id="15" creationId="{2E7C5587-68BA-1F13-0D5D-E583E9A942A1}"/>
          </ac:grpSpMkLst>
        </pc:grpChg>
        <pc:grpChg chg="mod">
          <ac:chgData name="Wang Lu" userId="e86ce327-f461-45b4-9feb-ce463355a98d" providerId="ADAL" clId="{E2C4145E-8A31-4C4A-9BC7-B2CC32ECB027}" dt="2024-05-14T05:29:08.007" v="11148" actId="1076"/>
          <ac:grpSpMkLst>
            <pc:docMk/>
            <pc:sldMk cId="4266384320" sldId="574"/>
            <ac:grpSpMk id="16" creationId="{01AEA052-3962-D01E-826B-83BBEAF97DE1}"/>
          </ac:grpSpMkLst>
        </pc:grpChg>
        <pc:grpChg chg="del">
          <ac:chgData name="Wang Lu" userId="e86ce327-f461-45b4-9feb-ce463355a98d" providerId="ADAL" clId="{E2C4145E-8A31-4C4A-9BC7-B2CC32ECB027}" dt="2024-05-07T11:10:29.375" v="411" actId="478"/>
          <ac:grpSpMkLst>
            <pc:docMk/>
            <pc:sldMk cId="4266384320" sldId="574"/>
            <ac:grpSpMk id="18" creationId="{19BA27D0-196E-862E-BABA-EAC49DB0EE01}"/>
          </ac:grpSpMkLst>
        </pc:grpChg>
        <pc:grpChg chg="del">
          <ac:chgData name="Wang Lu" userId="e86ce327-f461-45b4-9feb-ce463355a98d" providerId="ADAL" clId="{E2C4145E-8A31-4C4A-9BC7-B2CC32ECB027}" dt="2024-05-07T11:10:30.424" v="412" actId="478"/>
          <ac:grpSpMkLst>
            <pc:docMk/>
            <pc:sldMk cId="4266384320" sldId="574"/>
            <ac:grpSpMk id="20" creationId="{B122C7D5-2545-4DD3-FC49-E6211D66A82C}"/>
          </ac:grpSpMkLst>
        </pc:grpChg>
        <pc:grpChg chg="add mod">
          <ac:chgData name="Wang Lu" userId="e86ce327-f461-45b4-9feb-ce463355a98d" providerId="ADAL" clId="{E2C4145E-8A31-4C4A-9BC7-B2CC32ECB027}" dt="2024-05-14T05:30:25.029" v="11177"/>
          <ac:grpSpMkLst>
            <pc:docMk/>
            <pc:sldMk cId="4266384320" sldId="574"/>
            <ac:grpSpMk id="24" creationId="{815FC124-34DF-2A86-6A0A-E0218366EC44}"/>
          </ac:grpSpMkLst>
        </pc:grpChg>
        <pc:grpChg chg="mod">
          <ac:chgData name="Wang Lu" userId="e86ce327-f461-45b4-9feb-ce463355a98d" providerId="ADAL" clId="{E2C4145E-8A31-4C4A-9BC7-B2CC32ECB027}" dt="2024-05-14T05:30:25.029" v="11177"/>
          <ac:grpSpMkLst>
            <pc:docMk/>
            <pc:sldMk cId="4266384320" sldId="574"/>
            <ac:grpSpMk id="28" creationId="{EECB1AEF-828C-FE80-E08B-FE5D14734264}"/>
          </ac:grpSpMkLst>
        </pc:grpChg>
        <pc:grpChg chg="del">
          <ac:chgData name="Wang Lu" userId="e86ce327-f461-45b4-9feb-ce463355a98d" providerId="ADAL" clId="{E2C4145E-8A31-4C4A-9BC7-B2CC32ECB027}" dt="2024-05-07T11:10:31.399" v="413" actId="478"/>
          <ac:grpSpMkLst>
            <pc:docMk/>
            <pc:sldMk cId="4266384320" sldId="574"/>
            <ac:grpSpMk id="38" creationId="{E724A8A8-234F-D5BF-AF9B-A5F4DA95B2C6}"/>
          </ac:grpSpMkLst>
        </pc:grpChg>
        <pc:grpChg chg="del">
          <ac:chgData name="Wang Lu" userId="e86ce327-f461-45b4-9feb-ce463355a98d" providerId="ADAL" clId="{E2C4145E-8A31-4C4A-9BC7-B2CC32ECB027}" dt="2024-05-07T11:10:29.375" v="411" actId="478"/>
          <ac:grpSpMkLst>
            <pc:docMk/>
            <pc:sldMk cId="4266384320" sldId="574"/>
            <ac:grpSpMk id="42" creationId="{AAC9A230-D336-3453-D156-B3964B2148F7}"/>
          </ac:grpSpMkLst>
        </pc:grpChg>
        <pc:grpChg chg="del">
          <ac:chgData name="Wang Lu" userId="e86ce327-f461-45b4-9feb-ce463355a98d" providerId="ADAL" clId="{E2C4145E-8A31-4C4A-9BC7-B2CC32ECB027}" dt="2024-05-07T11:10:29.375" v="411" actId="478"/>
          <ac:grpSpMkLst>
            <pc:docMk/>
            <pc:sldMk cId="4266384320" sldId="574"/>
            <ac:grpSpMk id="55" creationId="{4169D9B6-AEC0-44C0-B586-ECC4FE4B6E3B}"/>
          </ac:grpSpMkLst>
        </pc:grpChg>
        <pc:grpChg chg="add del mod">
          <ac:chgData name="Wang Lu" userId="e86ce327-f461-45b4-9feb-ce463355a98d" providerId="ADAL" clId="{E2C4145E-8A31-4C4A-9BC7-B2CC32ECB027}" dt="2024-05-08T05:20:47.452" v="1754" actId="165"/>
          <ac:grpSpMkLst>
            <pc:docMk/>
            <pc:sldMk cId="4266384320" sldId="574"/>
            <ac:grpSpMk id="64" creationId="{7785EB43-4548-75D1-FAE3-5E21D42C1A7B}"/>
          </ac:grpSpMkLst>
        </pc:grpChg>
        <pc:picChg chg="del">
          <ac:chgData name="Wang Lu" userId="e86ce327-f461-45b4-9feb-ce463355a98d" providerId="ADAL" clId="{E2C4145E-8A31-4C4A-9BC7-B2CC32ECB027}" dt="2024-05-07T11:10:29.375" v="411" actId="478"/>
          <ac:picMkLst>
            <pc:docMk/>
            <pc:sldMk cId="4266384320" sldId="574"/>
            <ac:picMk id="2" creationId="{08BD0B36-10C8-F101-FA87-36DE3681DC7F}"/>
          </ac:picMkLst>
        </pc:picChg>
        <pc:picChg chg="del">
          <ac:chgData name="Wang Lu" userId="e86ce327-f461-45b4-9feb-ce463355a98d" providerId="ADAL" clId="{E2C4145E-8A31-4C4A-9BC7-B2CC32ECB027}" dt="2024-05-07T11:10:29.375" v="411" actId="478"/>
          <ac:picMkLst>
            <pc:docMk/>
            <pc:sldMk cId="4266384320" sldId="574"/>
            <ac:picMk id="10" creationId="{CF3BF099-CDC7-D4FA-9695-ABAFE612579F}"/>
          </ac:picMkLst>
        </pc:picChg>
        <pc:picChg chg="mod">
          <ac:chgData name="Wang Lu" userId="e86ce327-f461-45b4-9feb-ce463355a98d" providerId="ADAL" clId="{E2C4145E-8A31-4C4A-9BC7-B2CC32ECB027}" dt="2024-05-13T07:21:57.587" v="10924"/>
          <ac:picMkLst>
            <pc:docMk/>
            <pc:sldMk cId="4266384320" sldId="574"/>
            <ac:picMk id="12" creationId="{ADE47C6F-8232-D7DD-BFF7-52E3BCDD0650}"/>
          </ac:picMkLst>
        </pc:picChg>
        <pc:picChg chg="mod">
          <ac:chgData name="Wang Lu" userId="e86ce327-f461-45b4-9feb-ce463355a98d" providerId="ADAL" clId="{E2C4145E-8A31-4C4A-9BC7-B2CC32ECB027}" dt="2024-05-14T05:29:08.007" v="11148" actId="1076"/>
          <ac:picMkLst>
            <pc:docMk/>
            <pc:sldMk cId="4266384320" sldId="574"/>
            <ac:picMk id="20" creationId="{27A97938-E0EC-C5A1-47B3-E1AECFA29557}"/>
          </ac:picMkLst>
        </pc:picChg>
        <pc:picChg chg="mod">
          <ac:chgData name="Wang Lu" userId="e86ce327-f461-45b4-9feb-ce463355a98d" providerId="ADAL" clId="{E2C4145E-8A31-4C4A-9BC7-B2CC32ECB027}" dt="2024-05-14T05:29:08.007" v="11148" actId="1076"/>
          <ac:picMkLst>
            <pc:docMk/>
            <pc:sldMk cId="4266384320" sldId="574"/>
            <ac:picMk id="21" creationId="{BC0CAC8D-D6E6-4368-E535-B837D5FBDA92}"/>
          </ac:picMkLst>
        </pc:picChg>
        <pc:picChg chg="mod">
          <ac:chgData name="Wang Lu" userId="e86ce327-f461-45b4-9feb-ce463355a98d" providerId="ADAL" clId="{E2C4145E-8A31-4C4A-9BC7-B2CC32ECB027}" dt="2024-05-14T05:29:08.007" v="11148" actId="1076"/>
          <ac:picMkLst>
            <pc:docMk/>
            <pc:sldMk cId="4266384320" sldId="574"/>
            <ac:picMk id="23" creationId="{7222358B-3D0E-2B02-8329-86E656C3EE1C}"/>
          </ac:picMkLst>
        </pc:picChg>
        <pc:picChg chg="add mod">
          <ac:chgData name="Wang Lu" userId="e86ce327-f461-45b4-9feb-ce463355a98d" providerId="ADAL" clId="{E2C4145E-8A31-4C4A-9BC7-B2CC32ECB027}" dt="2024-05-07T11:20:47.634" v="444" actId="1076"/>
          <ac:picMkLst>
            <pc:docMk/>
            <pc:sldMk cId="4266384320" sldId="574"/>
            <ac:picMk id="25" creationId="{B52B686A-819B-3421-094E-35F0E5D7573B}"/>
          </ac:picMkLst>
        </pc:picChg>
        <pc:picChg chg="add mod">
          <ac:chgData name="Wang Lu" userId="e86ce327-f461-45b4-9feb-ce463355a98d" providerId="ADAL" clId="{E2C4145E-8A31-4C4A-9BC7-B2CC32ECB027}" dt="2024-05-07T11:20:47.634" v="444" actId="1076"/>
          <ac:picMkLst>
            <pc:docMk/>
            <pc:sldMk cId="4266384320" sldId="574"/>
            <ac:picMk id="26" creationId="{612E753A-A09B-DDE7-751E-920B78F518A7}"/>
          </ac:picMkLst>
        </pc:picChg>
        <pc:picChg chg="mod">
          <ac:chgData name="Wang Lu" userId="e86ce327-f461-45b4-9feb-ce463355a98d" providerId="ADAL" clId="{E2C4145E-8A31-4C4A-9BC7-B2CC32ECB027}" dt="2024-05-14T05:30:25.029" v="11177"/>
          <ac:picMkLst>
            <pc:docMk/>
            <pc:sldMk cId="4266384320" sldId="574"/>
            <ac:picMk id="33" creationId="{DBF4F022-D5F7-898F-A72F-4404261C322B}"/>
          </ac:picMkLst>
        </pc:picChg>
        <pc:picChg chg="mod">
          <ac:chgData name="Wang Lu" userId="e86ce327-f461-45b4-9feb-ce463355a98d" providerId="ADAL" clId="{E2C4145E-8A31-4C4A-9BC7-B2CC32ECB027}" dt="2024-05-14T05:30:25.029" v="11177"/>
          <ac:picMkLst>
            <pc:docMk/>
            <pc:sldMk cId="4266384320" sldId="574"/>
            <ac:picMk id="34" creationId="{054A0C05-4088-7DBF-88F9-1AF51B5526E6}"/>
          </ac:picMkLst>
        </pc:picChg>
        <pc:picChg chg="mod">
          <ac:chgData name="Wang Lu" userId="e86ce327-f461-45b4-9feb-ce463355a98d" providerId="ADAL" clId="{E2C4145E-8A31-4C4A-9BC7-B2CC32ECB027}" dt="2024-05-14T05:30:25.029" v="11177"/>
          <ac:picMkLst>
            <pc:docMk/>
            <pc:sldMk cId="4266384320" sldId="574"/>
            <ac:picMk id="37" creationId="{52E2133D-BDDD-472F-2DCD-4D6949DA4030}"/>
          </ac:picMkLst>
        </pc:picChg>
        <pc:picChg chg="add del mod">
          <ac:chgData name="Wang Lu" userId="e86ce327-f461-45b4-9feb-ce463355a98d" providerId="ADAL" clId="{E2C4145E-8A31-4C4A-9BC7-B2CC32ECB027}" dt="2024-05-07T11:31:45.389" v="525" actId="478"/>
          <ac:picMkLst>
            <pc:docMk/>
            <pc:sldMk cId="4266384320" sldId="574"/>
            <ac:picMk id="43" creationId="{A649CE9B-86AE-BB24-6AC7-700E4E070521}"/>
          </ac:picMkLst>
        </pc:picChg>
        <pc:picChg chg="add del mod">
          <ac:chgData name="Wang Lu" userId="e86ce327-f461-45b4-9feb-ce463355a98d" providerId="ADAL" clId="{E2C4145E-8A31-4C4A-9BC7-B2CC32ECB027}" dt="2024-05-07T11:42:40.645" v="530" actId="478"/>
          <ac:picMkLst>
            <pc:docMk/>
            <pc:sldMk cId="4266384320" sldId="574"/>
            <ac:picMk id="45" creationId="{71B5DC8F-4043-062D-60B6-3B8D30EF9BCB}"/>
          </ac:picMkLst>
        </pc:picChg>
        <pc:picChg chg="add mod ord topLvl modCrop">
          <ac:chgData name="Wang Lu" userId="e86ce327-f461-45b4-9feb-ce463355a98d" providerId="ADAL" clId="{E2C4145E-8A31-4C4A-9BC7-B2CC32ECB027}" dt="2024-05-13T07:20:10.983" v="10917" actId="1076"/>
          <ac:picMkLst>
            <pc:docMk/>
            <pc:sldMk cId="4266384320" sldId="574"/>
            <ac:picMk id="48" creationId="{95B57E54-A73E-AC99-7F11-7B9044571072}"/>
          </ac:picMkLst>
        </pc:picChg>
        <pc:picChg chg="add del mod topLvl">
          <ac:chgData name="Wang Lu" userId="e86ce327-f461-45b4-9feb-ce463355a98d" providerId="ADAL" clId="{E2C4145E-8A31-4C4A-9BC7-B2CC32ECB027}" dt="2024-05-08T05:22:01.180" v="1787" actId="478"/>
          <ac:picMkLst>
            <pc:docMk/>
            <pc:sldMk cId="4266384320" sldId="574"/>
            <ac:picMk id="51" creationId="{9D3DC5DB-33C6-D404-9E49-B9E014440A3D}"/>
          </ac:picMkLst>
        </pc:picChg>
        <pc:picChg chg="add mod ord topLvl">
          <ac:chgData name="Wang Lu" userId="e86ce327-f461-45b4-9feb-ce463355a98d" providerId="ADAL" clId="{E2C4145E-8A31-4C4A-9BC7-B2CC32ECB027}" dt="2024-05-13T07:20:10.983" v="10917" actId="1076"/>
          <ac:picMkLst>
            <pc:docMk/>
            <pc:sldMk cId="4266384320" sldId="574"/>
            <ac:picMk id="54" creationId="{96EF460E-CBCA-72E3-0017-7EA5FA117540}"/>
          </ac:picMkLst>
        </pc:picChg>
        <pc:picChg chg="add mod">
          <ac:chgData name="Wang Lu" userId="e86ce327-f461-45b4-9feb-ce463355a98d" providerId="ADAL" clId="{E2C4145E-8A31-4C4A-9BC7-B2CC32ECB027}" dt="2024-05-13T07:20:10.983" v="10917" actId="1076"/>
          <ac:picMkLst>
            <pc:docMk/>
            <pc:sldMk cId="4266384320" sldId="574"/>
            <ac:picMk id="1026" creationId="{333215CF-125B-F643-42C8-E0EA23D889EF}"/>
          </ac:picMkLst>
        </pc:picChg>
        <pc:picChg chg="add del mod">
          <ac:chgData name="Wang Lu" userId="e86ce327-f461-45b4-9feb-ce463355a98d" providerId="ADAL" clId="{E2C4145E-8A31-4C4A-9BC7-B2CC32ECB027}" dt="2024-05-14T02:32:09.520" v="10959" actId="478"/>
          <ac:picMkLst>
            <pc:docMk/>
            <pc:sldMk cId="4266384320" sldId="574"/>
            <ac:picMk id="1026" creationId="{E3DA8809-D6AE-CF96-C915-12EC1A1ABB3F}"/>
          </ac:picMkLst>
        </pc:picChg>
        <pc:picChg chg="add del mod">
          <ac:chgData name="Wang Lu" userId="e86ce327-f461-45b4-9feb-ce463355a98d" providerId="ADAL" clId="{E2C4145E-8A31-4C4A-9BC7-B2CC32ECB027}" dt="2024-05-14T02:33:03.426" v="10965" actId="478"/>
          <ac:picMkLst>
            <pc:docMk/>
            <pc:sldMk cId="4266384320" sldId="574"/>
            <ac:picMk id="1028" creationId="{0E9E3A5E-5296-9C62-1DE1-74B910F02837}"/>
          </ac:picMkLst>
        </pc:picChg>
        <pc:picChg chg="add mod">
          <ac:chgData name="Wang Lu" userId="e86ce327-f461-45b4-9feb-ce463355a98d" providerId="ADAL" clId="{E2C4145E-8A31-4C4A-9BC7-B2CC32ECB027}" dt="2024-05-14T05:28:53.519" v="11145" actId="1076"/>
          <ac:picMkLst>
            <pc:docMk/>
            <pc:sldMk cId="4266384320" sldId="574"/>
            <ac:picMk id="1030" creationId="{5D80A9CA-D6EE-EA15-A071-6F87C6CEB648}"/>
          </ac:picMkLst>
        </pc:picChg>
        <pc:picChg chg="add del mod">
          <ac:chgData name="Wang Lu" userId="e86ce327-f461-45b4-9feb-ce463355a98d" providerId="ADAL" clId="{E2C4145E-8A31-4C4A-9BC7-B2CC32ECB027}" dt="2024-05-14T02:41:04.599" v="10979" actId="478"/>
          <ac:picMkLst>
            <pc:docMk/>
            <pc:sldMk cId="4266384320" sldId="574"/>
            <ac:picMk id="1032" creationId="{1F23F02D-6CAE-210C-543A-EB48A9C8FB78}"/>
          </ac:picMkLst>
        </pc:picChg>
        <pc:picChg chg="add del">
          <ac:chgData name="Wang Lu" userId="e86ce327-f461-45b4-9feb-ce463355a98d" providerId="ADAL" clId="{E2C4145E-8A31-4C4A-9BC7-B2CC32ECB027}" dt="2024-05-14T02:42:08.869" v="10981" actId="478"/>
          <ac:picMkLst>
            <pc:docMk/>
            <pc:sldMk cId="4266384320" sldId="574"/>
            <ac:picMk id="1034" creationId="{EAF9C80D-BADB-C566-BB7E-EAE8FA8BF747}"/>
          </ac:picMkLst>
        </pc:picChg>
        <pc:picChg chg="add mod">
          <ac:chgData name="Wang Lu" userId="e86ce327-f461-45b4-9feb-ce463355a98d" providerId="ADAL" clId="{E2C4145E-8A31-4C4A-9BC7-B2CC32ECB027}" dt="2024-05-14T05:28:53.519" v="11145" actId="1076"/>
          <ac:picMkLst>
            <pc:docMk/>
            <pc:sldMk cId="4266384320" sldId="574"/>
            <ac:picMk id="1036" creationId="{447CB17D-5711-B66F-3FA6-31843B88B027}"/>
          </ac:picMkLst>
        </pc:picChg>
      </pc:sldChg>
      <pc:sldChg chg="add ord">
        <pc:chgData name="Wang Lu" userId="e86ce327-f461-45b4-9feb-ce463355a98d" providerId="ADAL" clId="{E2C4145E-8A31-4C4A-9BC7-B2CC32ECB027}" dt="2024-05-07T11:53:37.258" v="701"/>
        <pc:sldMkLst>
          <pc:docMk/>
          <pc:sldMk cId="2201848854" sldId="575"/>
        </pc:sldMkLst>
      </pc:sldChg>
      <pc:sldChg chg="addSp delSp modSp add mod ord delAnim">
        <pc:chgData name="Wang Lu" userId="e86ce327-f461-45b4-9feb-ce463355a98d" providerId="ADAL" clId="{E2C4145E-8A31-4C4A-9BC7-B2CC32ECB027}" dt="2024-05-07T12:22:52.564" v="1090"/>
        <pc:sldMkLst>
          <pc:docMk/>
          <pc:sldMk cId="2463743479" sldId="576"/>
        </pc:sldMkLst>
        <pc:spChg chg="add del">
          <ac:chgData name="Wang Lu" userId="e86ce327-f461-45b4-9feb-ce463355a98d" providerId="ADAL" clId="{E2C4145E-8A31-4C4A-9BC7-B2CC32ECB027}" dt="2024-05-07T12:17:37.629" v="905" actId="22"/>
          <ac:spMkLst>
            <pc:docMk/>
            <pc:sldMk cId="2463743479" sldId="576"/>
            <ac:spMk id="5" creationId="{363FB132-61F7-2CB7-5616-C4605DD89F35}"/>
          </ac:spMkLst>
        </pc:spChg>
        <pc:spChg chg="add mod">
          <ac:chgData name="Wang Lu" userId="e86ce327-f461-45b4-9feb-ce463355a98d" providerId="ADAL" clId="{E2C4145E-8A31-4C4A-9BC7-B2CC32ECB027}" dt="2024-05-07T12:22:23.922" v="1088" actId="1076"/>
          <ac:spMkLst>
            <pc:docMk/>
            <pc:sldMk cId="2463743479" sldId="576"/>
            <ac:spMk id="6" creationId="{15FAEC91-DFBC-871D-FC58-EF91D06C74D8}"/>
          </ac:spMkLst>
        </pc:spChg>
        <pc:spChg chg="add del mod">
          <ac:chgData name="Wang Lu" userId="e86ce327-f461-45b4-9feb-ce463355a98d" providerId="ADAL" clId="{E2C4145E-8A31-4C4A-9BC7-B2CC32ECB027}" dt="2024-05-07T12:21:07.595" v="993" actId="478"/>
          <ac:spMkLst>
            <pc:docMk/>
            <pc:sldMk cId="2463743479" sldId="576"/>
            <ac:spMk id="10" creationId="{66A3992C-4A6B-88FD-852E-C7E4C3CF92BB}"/>
          </ac:spMkLst>
        </pc:spChg>
        <pc:spChg chg="add mod">
          <ac:chgData name="Wang Lu" userId="e86ce327-f461-45b4-9feb-ce463355a98d" providerId="ADAL" clId="{E2C4145E-8A31-4C4A-9BC7-B2CC32ECB027}" dt="2024-05-07T12:22:17.627" v="1086" actId="207"/>
          <ac:spMkLst>
            <pc:docMk/>
            <pc:sldMk cId="2463743479" sldId="576"/>
            <ac:spMk id="11" creationId="{1956093A-4402-46D1-880F-142D4553E888}"/>
          </ac:spMkLst>
        </pc:spChg>
        <pc:spChg chg="del">
          <ac:chgData name="Wang Lu" userId="e86ce327-f461-45b4-9feb-ce463355a98d" providerId="ADAL" clId="{E2C4145E-8A31-4C4A-9BC7-B2CC32ECB027}" dt="2024-05-07T12:16:53.594" v="899" actId="478"/>
          <ac:spMkLst>
            <pc:docMk/>
            <pc:sldMk cId="2463743479" sldId="576"/>
            <ac:spMk id="36" creationId="{1040251B-63D5-0E25-417F-27596A0C7D0C}"/>
          </ac:spMkLst>
        </pc:spChg>
        <pc:grpChg chg="del">
          <ac:chgData name="Wang Lu" userId="e86ce327-f461-45b4-9feb-ce463355a98d" providerId="ADAL" clId="{E2C4145E-8A31-4C4A-9BC7-B2CC32ECB027}" dt="2024-05-07T12:16:55.449" v="900" actId="478"/>
          <ac:grpSpMkLst>
            <pc:docMk/>
            <pc:sldMk cId="2463743479" sldId="576"/>
            <ac:grpSpMk id="64" creationId="{7785EB43-4548-75D1-FAE3-5E21D42C1A7B}"/>
          </ac:grpSpMkLst>
        </pc:grpChg>
        <pc:picChg chg="add mod">
          <ac:chgData name="Wang Lu" userId="e86ce327-f461-45b4-9feb-ce463355a98d" providerId="ADAL" clId="{E2C4145E-8A31-4C4A-9BC7-B2CC32ECB027}" dt="2024-05-07T12:22:21.594" v="1087" actId="1076"/>
          <ac:picMkLst>
            <pc:docMk/>
            <pc:sldMk cId="2463743479" sldId="576"/>
            <ac:picMk id="1026" creationId="{078A1D05-0C7B-EB0A-74BB-2CE3B04050E9}"/>
          </ac:picMkLst>
        </pc:picChg>
      </pc:sldChg>
      <pc:sldChg chg="modSp add mod ord">
        <pc:chgData name="Wang Lu" userId="e86ce327-f461-45b4-9feb-ce463355a98d" providerId="ADAL" clId="{E2C4145E-8A31-4C4A-9BC7-B2CC32ECB027}" dt="2024-05-08T05:55:49.077" v="2242"/>
        <pc:sldMkLst>
          <pc:docMk/>
          <pc:sldMk cId="2130654280" sldId="577"/>
        </pc:sldMkLst>
        <pc:spChg chg="mod">
          <ac:chgData name="Wang Lu" userId="e86ce327-f461-45b4-9feb-ce463355a98d" providerId="ADAL" clId="{E2C4145E-8A31-4C4A-9BC7-B2CC32ECB027}" dt="2024-05-08T05:40:20.757" v="2068"/>
          <ac:spMkLst>
            <pc:docMk/>
            <pc:sldMk cId="2130654280" sldId="577"/>
            <ac:spMk id="4" creationId="{B9706A33-6813-508A-A072-9259A099A325}"/>
          </ac:spMkLst>
        </pc:spChg>
      </pc:sldChg>
      <pc:sldChg chg="addSp delSp modSp add mod ord delAnim modAnim modNotesTx">
        <pc:chgData name="Wang Lu" userId="e86ce327-f461-45b4-9feb-ce463355a98d" providerId="ADAL" clId="{E2C4145E-8A31-4C4A-9BC7-B2CC32ECB027}" dt="2024-05-14T13:01:01.517" v="13339" actId="20577"/>
        <pc:sldMkLst>
          <pc:docMk/>
          <pc:sldMk cId="3098472925" sldId="578"/>
        </pc:sldMkLst>
        <pc:spChg chg="add mod">
          <ac:chgData name="Wang Lu" userId="e86ce327-f461-45b4-9feb-ce463355a98d" providerId="ADAL" clId="{E2C4145E-8A31-4C4A-9BC7-B2CC32ECB027}" dt="2024-05-14T11:17:34.381" v="12926" actId="1076"/>
          <ac:spMkLst>
            <pc:docMk/>
            <pc:sldMk cId="3098472925" sldId="578"/>
            <ac:spMk id="2" creationId="{E66FE149-0B81-C6B1-4268-0D512EBD2A5D}"/>
          </ac:spMkLst>
        </pc:spChg>
        <pc:spChg chg="mod">
          <ac:chgData name="Wang Lu" userId="e86ce327-f461-45b4-9feb-ce463355a98d" providerId="ADAL" clId="{E2C4145E-8A31-4C4A-9BC7-B2CC32ECB027}" dt="2024-05-14T13:01:01.517" v="13339" actId="20577"/>
          <ac:spMkLst>
            <pc:docMk/>
            <pc:sldMk cId="3098472925" sldId="578"/>
            <ac:spMk id="3" creationId="{7F1A5C58-847C-CB26-3A13-AF191E719742}"/>
          </ac:spMkLst>
        </pc:spChg>
        <pc:spChg chg="del">
          <ac:chgData name="Wang Lu" userId="e86ce327-f461-45b4-9feb-ce463355a98d" providerId="ADAL" clId="{E2C4145E-8A31-4C4A-9BC7-B2CC32ECB027}" dt="2024-05-14T08:18:15.724" v="12728" actId="478"/>
          <ac:spMkLst>
            <pc:docMk/>
            <pc:sldMk cId="3098472925" sldId="578"/>
            <ac:spMk id="6" creationId="{29C83D4F-A742-CA05-570D-5C07A1805EF0}"/>
          </ac:spMkLst>
        </pc:spChg>
        <pc:spChg chg="add mod">
          <ac:chgData name="Wang Lu" userId="e86ce327-f461-45b4-9feb-ce463355a98d" providerId="ADAL" clId="{E2C4145E-8A31-4C4A-9BC7-B2CC32ECB027}" dt="2024-05-09T07:09:11.668" v="6384"/>
          <ac:spMkLst>
            <pc:docMk/>
            <pc:sldMk cId="3098472925" sldId="578"/>
            <ac:spMk id="6" creationId="{BF393463-9B10-5FA0-743E-EC4F1B28C183}"/>
          </ac:spMkLst>
        </pc:spChg>
        <pc:spChg chg="add mod">
          <ac:chgData name="Wang Lu" userId="e86ce327-f461-45b4-9feb-ce463355a98d" providerId="ADAL" clId="{E2C4145E-8A31-4C4A-9BC7-B2CC32ECB027}" dt="2024-05-14T11:19:20.744" v="12961" actId="20577"/>
          <ac:spMkLst>
            <pc:docMk/>
            <pc:sldMk cId="3098472925" sldId="578"/>
            <ac:spMk id="7" creationId="{2BC0EBD2-91A2-FBE4-5769-B061D9ABE573}"/>
          </ac:spMkLst>
        </pc:spChg>
        <pc:spChg chg="add mod">
          <ac:chgData name="Wang Lu" userId="e86ce327-f461-45b4-9feb-ce463355a98d" providerId="ADAL" clId="{E2C4145E-8A31-4C4A-9BC7-B2CC32ECB027}" dt="2024-05-08T05:45:49.640" v="2157" actId="164"/>
          <ac:spMkLst>
            <pc:docMk/>
            <pc:sldMk cId="3098472925" sldId="578"/>
            <ac:spMk id="7" creationId="{CF9B93F3-F659-9675-2785-CB53AD26241D}"/>
          </ac:spMkLst>
        </pc:spChg>
        <pc:spChg chg="mod">
          <ac:chgData name="Wang Lu" userId="e86ce327-f461-45b4-9feb-ce463355a98d" providerId="ADAL" clId="{E2C4145E-8A31-4C4A-9BC7-B2CC32ECB027}" dt="2024-05-08T05:45:12.709" v="2153" actId="1076"/>
          <ac:spMkLst>
            <pc:docMk/>
            <pc:sldMk cId="3098472925" sldId="578"/>
            <ac:spMk id="9" creationId="{B771D2F8-F2FC-CA7F-66B1-3596D405439E}"/>
          </ac:spMkLst>
        </pc:spChg>
        <pc:spChg chg="mod">
          <ac:chgData name="Wang Lu" userId="e86ce327-f461-45b4-9feb-ce463355a98d" providerId="ADAL" clId="{E2C4145E-8A31-4C4A-9BC7-B2CC32ECB027}" dt="2024-05-08T05:45:08.604" v="2152" actId="1076"/>
          <ac:spMkLst>
            <pc:docMk/>
            <pc:sldMk cId="3098472925" sldId="578"/>
            <ac:spMk id="10" creationId="{FDC1FFE9-DCA1-47A1-A66B-A4F236879967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12" creationId="{9DAC23AC-6735-0F77-498E-8B27F45D6E52}"/>
          </ac:spMkLst>
        </pc:spChg>
        <pc:spChg chg="mod">
          <ac:chgData name="Wang Lu" userId="e86ce327-f461-45b4-9feb-ce463355a98d" providerId="ADAL" clId="{E2C4145E-8A31-4C4A-9BC7-B2CC32ECB027}" dt="2024-05-08T05:45:30.839" v="2155" actId="255"/>
          <ac:spMkLst>
            <pc:docMk/>
            <pc:sldMk cId="3098472925" sldId="578"/>
            <ac:spMk id="13" creationId="{6B19B12F-257D-B568-EFC0-8CC8612FB2BC}"/>
          </ac:spMkLst>
        </pc:spChg>
        <pc:spChg chg="mod">
          <ac:chgData name="Wang Lu" userId="e86ce327-f461-45b4-9feb-ce463355a98d" providerId="ADAL" clId="{E2C4145E-8A31-4C4A-9BC7-B2CC32ECB027}" dt="2024-05-08T05:45:36.901" v="2156" actId="255"/>
          <ac:spMkLst>
            <pc:docMk/>
            <pc:sldMk cId="3098472925" sldId="578"/>
            <ac:spMk id="14" creationId="{AEBA4127-89D2-EF06-8B91-E786B652BFB8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15" creationId="{4CCE6B6F-AC0C-1220-AF52-A615C93E949B}"/>
          </ac:spMkLst>
        </pc:spChg>
        <pc:spChg chg="add mod topLvl">
          <ac:chgData name="Wang Lu" userId="e86ce327-f461-45b4-9feb-ce463355a98d" providerId="ADAL" clId="{E2C4145E-8A31-4C4A-9BC7-B2CC32ECB027}" dt="2024-05-14T11:20:09.101" v="12969" actId="164"/>
          <ac:spMkLst>
            <pc:docMk/>
            <pc:sldMk cId="3098472925" sldId="578"/>
            <ac:spMk id="15" creationId="{838B8D40-4300-745E-6B59-FC9895EC3CD2}"/>
          </ac:spMkLst>
        </pc:spChg>
        <pc:spChg chg="mod">
          <ac:chgData name="Wang Lu" userId="e86ce327-f461-45b4-9feb-ce463355a98d" providerId="ADAL" clId="{E2C4145E-8A31-4C4A-9BC7-B2CC32ECB027}" dt="2024-05-08T05:45:23.815" v="2154" actId="255"/>
          <ac:spMkLst>
            <pc:docMk/>
            <pc:sldMk cId="3098472925" sldId="578"/>
            <ac:spMk id="16" creationId="{36F75620-0AF2-7624-B3B7-867EAFAAFC3B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17" creationId="{967204A5-9C18-DEC6-C813-617C2D016D3B}"/>
          </ac:spMkLst>
        </pc:spChg>
        <pc:spChg chg="add mod">
          <ac:chgData name="Wang Lu" userId="e86ce327-f461-45b4-9feb-ce463355a98d" providerId="ADAL" clId="{E2C4145E-8A31-4C4A-9BC7-B2CC32ECB027}" dt="2024-05-14T11:11:19.126" v="12889" actId="404"/>
          <ac:spMkLst>
            <pc:docMk/>
            <pc:sldMk cId="3098472925" sldId="578"/>
            <ac:spMk id="19" creationId="{9021C723-7458-2F06-C993-E2996EAE9CDF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20" creationId="{C842D8DC-8704-FEF9-17DE-CD8780153595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21" creationId="{09EBAD7D-A5F5-AA75-4EC1-09E722BDC9A0}"/>
          </ac:spMkLst>
        </pc:spChg>
        <pc:spChg chg="add mod">
          <ac:chgData name="Wang Lu" userId="e86ce327-f461-45b4-9feb-ce463355a98d" providerId="ADAL" clId="{E2C4145E-8A31-4C4A-9BC7-B2CC32ECB027}" dt="2024-05-14T11:11:19.126" v="12889" actId="404"/>
          <ac:spMkLst>
            <pc:docMk/>
            <pc:sldMk cId="3098472925" sldId="578"/>
            <ac:spMk id="21" creationId="{392ED9A3-9C66-9D0E-1BD2-9B8672957A47}"/>
          </ac:spMkLst>
        </pc:spChg>
        <pc:spChg chg="mod">
          <ac:chgData name="Wang Lu" userId="e86ce327-f461-45b4-9feb-ce463355a98d" providerId="ADAL" clId="{E2C4145E-8A31-4C4A-9BC7-B2CC32ECB027}" dt="2024-05-08T05:44:21.081" v="2144"/>
          <ac:spMkLst>
            <pc:docMk/>
            <pc:sldMk cId="3098472925" sldId="578"/>
            <ac:spMk id="22" creationId="{9A485365-7878-2C73-B639-AB89E90C86B9}"/>
          </ac:spMkLst>
        </pc:spChg>
        <pc:spChg chg="add del mod">
          <ac:chgData name="Wang Lu" userId="e86ce327-f461-45b4-9feb-ce463355a98d" providerId="ADAL" clId="{E2C4145E-8A31-4C4A-9BC7-B2CC32ECB027}" dt="2024-05-14T11:09:30.332" v="12850" actId="478"/>
          <ac:spMkLst>
            <pc:docMk/>
            <pc:sldMk cId="3098472925" sldId="578"/>
            <ac:spMk id="22" creationId="{E2AB15F8-9ED6-8F8C-5997-9A08CFD2407A}"/>
          </ac:spMkLst>
        </pc:spChg>
        <pc:spChg chg="add mod">
          <ac:chgData name="Wang Lu" userId="e86ce327-f461-45b4-9feb-ce463355a98d" providerId="ADAL" clId="{E2C4145E-8A31-4C4A-9BC7-B2CC32ECB027}" dt="2024-05-14T11:11:19.126" v="12889" actId="404"/>
          <ac:spMkLst>
            <pc:docMk/>
            <pc:sldMk cId="3098472925" sldId="578"/>
            <ac:spMk id="23" creationId="{78161552-DABF-9F4C-310B-21606EB18F75}"/>
          </ac:spMkLst>
        </pc:spChg>
        <pc:spChg chg="add del mod topLvl">
          <ac:chgData name="Wang Lu" userId="e86ce327-f461-45b4-9feb-ce463355a98d" providerId="ADAL" clId="{E2C4145E-8A31-4C4A-9BC7-B2CC32ECB027}" dt="2024-05-14T11:19:25.071" v="12962" actId="478"/>
          <ac:spMkLst>
            <pc:docMk/>
            <pc:sldMk cId="3098472925" sldId="578"/>
            <ac:spMk id="28" creationId="{3587CB11-E3D6-0E89-FA9D-91555E3045FF}"/>
          </ac:spMkLst>
        </pc:spChg>
        <pc:spChg chg="add mod">
          <ac:chgData name="Wang Lu" userId="e86ce327-f461-45b4-9feb-ce463355a98d" providerId="ADAL" clId="{E2C4145E-8A31-4C4A-9BC7-B2CC32ECB027}" dt="2024-05-14T11:11:19.126" v="12889" actId="404"/>
          <ac:spMkLst>
            <pc:docMk/>
            <pc:sldMk cId="3098472925" sldId="578"/>
            <ac:spMk id="30" creationId="{F3AD5249-A02E-E1C6-F537-168CE2D436A0}"/>
          </ac:spMkLst>
        </pc:spChg>
        <pc:grpChg chg="add mod">
          <ac:chgData name="Wang Lu" userId="e86ce327-f461-45b4-9feb-ce463355a98d" providerId="ADAL" clId="{E2C4145E-8A31-4C4A-9BC7-B2CC32ECB027}" dt="2024-05-08T05:45:49.640" v="2157" actId="164"/>
          <ac:grpSpMkLst>
            <pc:docMk/>
            <pc:sldMk cId="3098472925" sldId="578"/>
            <ac:grpSpMk id="8" creationId="{1AF1D937-7DF3-BB3F-C98F-08508FEB8C0A}"/>
          </ac:grpSpMkLst>
        </pc:grpChg>
        <pc:grpChg chg="mod">
          <ac:chgData name="Wang Lu" userId="e86ce327-f461-45b4-9feb-ce463355a98d" providerId="ADAL" clId="{E2C4145E-8A31-4C4A-9BC7-B2CC32ECB027}" dt="2024-05-08T05:44:21.081" v="2144"/>
          <ac:grpSpMkLst>
            <pc:docMk/>
            <pc:sldMk cId="3098472925" sldId="578"/>
            <ac:grpSpMk id="11" creationId="{2E259B4E-6A0A-B679-5485-C6D2C4FC5C03}"/>
          </ac:grpSpMkLst>
        </pc:grpChg>
        <pc:grpChg chg="add mod topLvl">
          <ac:chgData name="Wang Lu" userId="e86ce327-f461-45b4-9feb-ce463355a98d" providerId="ADAL" clId="{E2C4145E-8A31-4C4A-9BC7-B2CC32ECB027}" dt="2024-05-14T11:20:09.101" v="12969" actId="164"/>
          <ac:grpSpMkLst>
            <pc:docMk/>
            <pc:sldMk cId="3098472925" sldId="578"/>
            <ac:grpSpMk id="16" creationId="{7E10F260-8F32-DC66-A791-E1F64EA218FE}"/>
          </ac:grpSpMkLst>
        </pc:grpChg>
        <pc:grpChg chg="add del mod">
          <ac:chgData name="Wang Lu" userId="e86ce327-f461-45b4-9feb-ce463355a98d" providerId="ADAL" clId="{E2C4145E-8A31-4C4A-9BC7-B2CC32ECB027}" dt="2024-05-08T05:46:31.972" v="2163" actId="478"/>
          <ac:grpSpMkLst>
            <pc:docMk/>
            <pc:sldMk cId="3098472925" sldId="578"/>
            <ac:grpSpMk id="18" creationId="{BC67142D-3E59-17DF-4C3E-E1D2A497989B}"/>
          </ac:grpSpMkLst>
        </pc:grpChg>
        <pc:grpChg chg="add del mod">
          <ac:chgData name="Wang Lu" userId="e86ce327-f461-45b4-9feb-ce463355a98d" providerId="ADAL" clId="{E2C4145E-8A31-4C4A-9BC7-B2CC32ECB027}" dt="2024-05-08T05:46:31.972" v="2163" actId="478"/>
          <ac:grpSpMkLst>
            <pc:docMk/>
            <pc:sldMk cId="3098472925" sldId="578"/>
            <ac:grpSpMk id="23" creationId="{8FF11500-B2DB-9DC5-27CD-A7807A4ED051}"/>
          </ac:grpSpMkLst>
        </pc:grpChg>
        <pc:grpChg chg="add mod">
          <ac:chgData name="Wang Lu" userId="e86ce327-f461-45b4-9feb-ce463355a98d" providerId="ADAL" clId="{E2C4145E-8A31-4C4A-9BC7-B2CC32ECB027}" dt="2024-05-14T11:09:45.934" v="12854" actId="164"/>
          <ac:grpSpMkLst>
            <pc:docMk/>
            <pc:sldMk cId="3098472925" sldId="578"/>
            <ac:grpSpMk id="31" creationId="{3EC9A531-BD78-71D4-2A3F-434C6EFB954D}"/>
          </ac:grpSpMkLst>
        </pc:grpChg>
        <pc:grpChg chg="add del mod">
          <ac:chgData name="Wang Lu" userId="e86ce327-f461-45b4-9feb-ce463355a98d" providerId="ADAL" clId="{E2C4145E-8A31-4C4A-9BC7-B2CC32ECB027}" dt="2024-05-14T11:14:39.625" v="12894" actId="478"/>
          <ac:grpSpMkLst>
            <pc:docMk/>
            <pc:sldMk cId="3098472925" sldId="578"/>
            <ac:grpSpMk id="32" creationId="{A956A9A6-28C9-59B1-3076-37705647E63B}"/>
          </ac:grpSpMkLst>
        </pc:grpChg>
        <pc:grpChg chg="add del mod">
          <ac:chgData name="Wang Lu" userId="e86ce327-f461-45b4-9feb-ce463355a98d" providerId="ADAL" clId="{E2C4145E-8A31-4C4A-9BC7-B2CC32ECB027}" dt="2024-05-08T12:50:36.034" v="3909" actId="165"/>
          <ac:grpSpMkLst>
            <pc:docMk/>
            <pc:sldMk cId="3098472925" sldId="578"/>
            <ac:grpSpMk id="34" creationId="{54903444-F945-F5E3-4B0F-0C965AB6BFA5}"/>
          </ac:grpSpMkLst>
        </pc:grpChg>
        <pc:grpChg chg="add del mod">
          <ac:chgData name="Wang Lu" userId="e86ce327-f461-45b4-9feb-ce463355a98d" providerId="ADAL" clId="{E2C4145E-8A31-4C4A-9BC7-B2CC32ECB027}" dt="2024-05-08T12:51:13.404" v="3920" actId="165"/>
          <ac:grpSpMkLst>
            <pc:docMk/>
            <pc:sldMk cId="3098472925" sldId="578"/>
            <ac:grpSpMk id="43" creationId="{A298C4E6-B56F-2FEC-B5B7-EB6124708CC4}"/>
          </ac:grpSpMkLst>
        </pc:grpChg>
        <pc:grpChg chg="add del mod">
          <ac:chgData name="Wang Lu" userId="e86ce327-f461-45b4-9feb-ce463355a98d" providerId="ADAL" clId="{E2C4145E-8A31-4C4A-9BC7-B2CC32ECB027}" dt="2024-05-14T08:18:07.612" v="12726" actId="478"/>
          <ac:grpSpMkLst>
            <pc:docMk/>
            <pc:sldMk cId="3098472925" sldId="578"/>
            <ac:grpSpMk id="44" creationId="{F5C44437-1565-8498-D5E2-52DA87B528FC}"/>
          </ac:grpSpMkLst>
        </pc:grpChg>
        <pc:grpChg chg="add del mod">
          <ac:chgData name="Wang Lu" userId="e86ce327-f461-45b4-9feb-ce463355a98d" providerId="ADAL" clId="{E2C4145E-8A31-4C4A-9BC7-B2CC32ECB027}" dt="2024-05-14T08:18:37.023" v="12735" actId="165"/>
          <ac:grpSpMkLst>
            <pc:docMk/>
            <pc:sldMk cId="3098472925" sldId="578"/>
            <ac:grpSpMk id="45" creationId="{3C222411-547B-DD4B-E790-4E8500EDA5CE}"/>
          </ac:grpSpMkLst>
        </pc:grpChg>
        <pc:grpChg chg="add del mod">
          <ac:chgData name="Wang Lu" userId="e86ce327-f461-45b4-9feb-ce463355a98d" providerId="ADAL" clId="{E2C4145E-8A31-4C4A-9BC7-B2CC32ECB027}" dt="2024-05-14T11:20:01.352" v="12968" actId="165"/>
          <ac:grpSpMkLst>
            <pc:docMk/>
            <pc:sldMk cId="3098472925" sldId="578"/>
            <ac:grpSpMk id="47" creationId="{1C3FD12F-10C6-DDBA-35EF-95C1FE747D19}"/>
          </ac:grpSpMkLst>
        </pc:grpChg>
        <pc:grpChg chg="add mod">
          <ac:chgData name="Wang Lu" userId="e86ce327-f461-45b4-9feb-ce463355a98d" providerId="ADAL" clId="{E2C4145E-8A31-4C4A-9BC7-B2CC32ECB027}" dt="2024-05-14T11:20:21.042" v="12970" actId="1076"/>
          <ac:grpSpMkLst>
            <pc:docMk/>
            <pc:sldMk cId="3098472925" sldId="578"/>
            <ac:grpSpMk id="48" creationId="{4F82B14B-9DB8-2BBB-D4AE-E2D9A91A41F5}"/>
          </ac:grpSpMkLst>
        </pc:grpChg>
        <pc:picChg chg="add mod">
          <ac:chgData name="Wang Lu" userId="e86ce327-f461-45b4-9feb-ce463355a98d" providerId="ADAL" clId="{E2C4145E-8A31-4C4A-9BC7-B2CC32ECB027}" dt="2024-05-08T05:45:49.640" v="2157" actId="164"/>
          <ac:picMkLst>
            <pc:docMk/>
            <pc:sldMk cId="3098472925" sldId="578"/>
            <ac:picMk id="2" creationId="{45ED2593-FE0C-5AD3-A5D9-02BCF1BD7343}"/>
          </ac:picMkLst>
        </pc:picChg>
        <pc:picChg chg="add mod modCrop">
          <ac:chgData name="Wang Lu" userId="e86ce327-f461-45b4-9feb-ce463355a98d" providerId="ADAL" clId="{E2C4145E-8A31-4C4A-9BC7-B2CC32ECB027}" dt="2024-05-14T11:20:01.352" v="12968" actId="165"/>
          <ac:picMkLst>
            <pc:docMk/>
            <pc:sldMk cId="3098472925" sldId="578"/>
            <ac:picMk id="9" creationId="{B140EFEA-DE8E-517A-CB7A-8D2DB3074546}"/>
          </ac:picMkLst>
        </pc:picChg>
        <pc:picChg chg="add mod">
          <ac:chgData name="Wang Lu" userId="e86ce327-f461-45b4-9feb-ce463355a98d" providerId="ADAL" clId="{E2C4145E-8A31-4C4A-9BC7-B2CC32ECB027}" dt="2024-05-14T11:11:19.126" v="12889" actId="404"/>
          <ac:picMkLst>
            <pc:docMk/>
            <pc:sldMk cId="3098472925" sldId="578"/>
            <ac:picMk id="17" creationId="{71C5C1A7-AA9A-2E3A-68A5-FA104CB53174}"/>
          </ac:picMkLst>
        </pc:picChg>
        <pc:picChg chg="mod">
          <ac:chgData name="Wang Lu" userId="e86ce327-f461-45b4-9feb-ce463355a98d" providerId="ADAL" clId="{E2C4145E-8A31-4C4A-9BC7-B2CC32ECB027}" dt="2024-05-08T05:44:21.081" v="2144"/>
          <ac:picMkLst>
            <pc:docMk/>
            <pc:sldMk cId="3098472925" sldId="578"/>
            <ac:picMk id="19" creationId="{3E41B8DC-C8E8-04D9-660F-94BD17DB39D3}"/>
          </ac:picMkLst>
        </pc:picChg>
        <pc:picChg chg="add mod topLvl modCrop">
          <ac:chgData name="Wang Lu" userId="e86ce327-f461-45b4-9feb-ce463355a98d" providerId="ADAL" clId="{E2C4145E-8A31-4C4A-9BC7-B2CC32ECB027}" dt="2024-05-14T11:18:35.333" v="12937" actId="1076"/>
          <ac:picMkLst>
            <pc:docMk/>
            <pc:sldMk cId="3098472925" sldId="578"/>
            <ac:picMk id="25" creationId="{5DB6C493-37EC-A623-E4B1-203DBF4B7762}"/>
          </ac:picMkLst>
        </pc:picChg>
        <pc:picChg chg="add del mod topLvl modCrop">
          <ac:chgData name="Wang Lu" userId="e86ce327-f461-45b4-9feb-ce463355a98d" providerId="ADAL" clId="{E2C4145E-8A31-4C4A-9BC7-B2CC32ECB027}" dt="2024-05-14T11:11:43.849" v="12892" actId="478"/>
          <ac:picMkLst>
            <pc:docMk/>
            <pc:sldMk cId="3098472925" sldId="578"/>
            <ac:picMk id="26" creationId="{7FE85DE3-D662-1D1B-823C-A7BD1DF35425}"/>
          </ac:picMkLst>
        </pc:picChg>
        <pc:picChg chg="add del mod topLvl modCrop">
          <ac:chgData name="Wang Lu" userId="e86ce327-f461-45b4-9feb-ce463355a98d" providerId="ADAL" clId="{E2C4145E-8A31-4C4A-9BC7-B2CC32ECB027}" dt="2024-05-14T11:08:18.091" v="12843" actId="478"/>
          <ac:picMkLst>
            <pc:docMk/>
            <pc:sldMk cId="3098472925" sldId="578"/>
            <ac:picMk id="27" creationId="{8799976D-5878-92CC-15B1-3DBF3F9CA7B9}"/>
          </ac:picMkLst>
        </pc:picChg>
        <pc:picChg chg="add del mod">
          <ac:chgData name="Wang Lu" userId="e86ce327-f461-45b4-9feb-ce463355a98d" providerId="ADAL" clId="{E2C4145E-8A31-4C4A-9BC7-B2CC32ECB027}" dt="2024-05-08T08:26:35.062" v="3305" actId="478"/>
          <ac:picMkLst>
            <pc:docMk/>
            <pc:sldMk cId="3098472925" sldId="578"/>
            <ac:picMk id="29" creationId="{90E003F4-F70D-C7AA-282C-0EDE75357856}"/>
          </ac:picMkLst>
        </pc:picChg>
        <pc:picChg chg="add del mod">
          <ac:chgData name="Wang Lu" userId="e86ce327-f461-45b4-9feb-ce463355a98d" providerId="ADAL" clId="{E2C4145E-8A31-4C4A-9BC7-B2CC32ECB027}" dt="2024-05-08T08:30:52.752" v="3317" actId="478"/>
          <ac:picMkLst>
            <pc:docMk/>
            <pc:sldMk cId="3098472925" sldId="578"/>
            <ac:picMk id="31" creationId="{ED262EBA-4E25-6E58-A123-9B7229977496}"/>
          </ac:picMkLst>
        </pc:picChg>
        <pc:picChg chg="add del mod topLvl">
          <ac:chgData name="Wang Lu" userId="e86ce327-f461-45b4-9feb-ce463355a98d" providerId="ADAL" clId="{E2C4145E-8A31-4C4A-9BC7-B2CC32ECB027}" dt="2024-05-14T11:12:12.107" v="12893" actId="478"/>
          <ac:picMkLst>
            <pc:docMk/>
            <pc:sldMk cId="3098472925" sldId="578"/>
            <ac:picMk id="33" creationId="{F80AA970-30F9-5D8C-7069-68D523C9B818}"/>
          </ac:picMkLst>
        </pc:picChg>
        <pc:picChg chg="add del mod modCrop">
          <ac:chgData name="Wang Lu" userId="e86ce327-f461-45b4-9feb-ce463355a98d" providerId="ADAL" clId="{E2C4145E-8A31-4C4A-9BC7-B2CC32ECB027}" dt="2024-05-08T08:47:32.470" v="3422" actId="478"/>
          <ac:picMkLst>
            <pc:docMk/>
            <pc:sldMk cId="3098472925" sldId="578"/>
            <ac:picMk id="36" creationId="{4C22BE8D-9ECE-52A9-BEC5-AA98F2F9F9DF}"/>
          </ac:picMkLst>
        </pc:picChg>
        <pc:picChg chg="add mod ord topLvl modCrop">
          <ac:chgData name="Wang Lu" userId="e86ce327-f461-45b4-9feb-ce463355a98d" providerId="ADAL" clId="{E2C4145E-8A31-4C4A-9BC7-B2CC32ECB027}" dt="2024-05-08T12:52:03.958" v="3926" actId="1076"/>
          <ac:picMkLst>
            <pc:docMk/>
            <pc:sldMk cId="3098472925" sldId="578"/>
            <ac:picMk id="37" creationId="{5C9998A3-7FF9-A563-1A9C-7E3DBC4E284A}"/>
          </ac:picMkLst>
        </pc:picChg>
        <pc:picChg chg="add del mod">
          <ac:chgData name="Wang Lu" userId="e86ce327-f461-45b4-9feb-ce463355a98d" providerId="ADAL" clId="{E2C4145E-8A31-4C4A-9BC7-B2CC32ECB027}" dt="2024-05-14T11:16:18.044" v="12913" actId="478"/>
          <ac:picMkLst>
            <pc:docMk/>
            <pc:sldMk cId="3098472925" sldId="578"/>
            <ac:picMk id="38" creationId="{D7EAB078-4466-BA80-0954-DF5D0379EAD1}"/>
          </ac:picMkLst>
        </pc:picChg>
        <pc:picChg chg="add del mod topLvl">
          <ac:chgData name="Wang Lu" userId="e86ce327-f461-45b4-9feb-ce463355a98d" providerId="ADAL" clId="{E2C4145E-8A31-4C4A-9BC7-B2CC32ECB027}" dt="2024-05-08T12:51:18.584" v="3921" actId="478"/>
          <ac:picMkLst>
            <pc:docMk/>
            <pc:sldMk cId="3098472925" sldId="578"/>
            <ac:picMk id="39" creationId="{F9DA1C8E-2F1F-2103-4CA6-16BE2C733F27}"/>
          </ac:picMkLst>
        </pc:picChg>
        <pc:picChg chg="add del mod">
          <ac:chgData name="Wang Lu" userId="e86ce327-f461-45b4-9feb-ce463355a98d" providerId="ADAL" clId="{E2C4145E-8A31-4C4A-9BC7-B2CC32ECB027}" dt="2024-05-14T11:16:17.193" v="12912" actId="478"/>
          <ac:picMkLst>
            <pc:docMk/>
            <pc:sldMk cId="3098472925" sldId="578"/>
            <ac:picMk id="40" creationId="{4E2A8145-5CFF-BE7F-3D0B-C850ADEDDC87}"/>
          </ac:picMkLst>
        </pc:picChg>
        <pc:picChg chg="add mod topLvl modCrop">
          <ac:chgData name="Wang Lu" userId="e86ce327-f461-45b4-9feb-ce463355a98d" providerId="ADAL" clId="{E2C4145E-8A31-4C4A-9BC7-B2CC32ECB027}" dt="2024-05-08T12:51:38.476" v="3924" actId="164"/>
          <ac:picMkLst>
            <pc:docMk/>
            <pc:sldMk cId="3098472925" sldId="578"/>
            <ac:picMk id="41" creationId="{7710C375-6BFA-D7C0-50B2-ADE6C600CFC4}"/>
          </ac:picMkLst>
        </pc:picChg>
        <pc:picChg chg="add mod ord topLvl modCrop">
          <ac:chgData name="Wang Lu" userId="e86ce327-f461-45b4-9feb-ce463355a98d" providerId="ADAL" clId="{E2C4145E-8A31-4C4A-9BC7-B2CC32ECB027}" dt="2024-05-08T12:51:38.476" v="3924" actId="164"/>
          <ac:picMkLst>
            <pc:docMk/>
            <pc:sldMk cId="3098472925" sldId="578"/>
            <ac:picMk id="42" creationId="{BA80F21D-6C7A-9754-6E76-63484EF74736}"/>
          </ac:picMkLst>
        </pc:picChg>
        <pc:picChg chg="add mod">
          <ac:chgData name="Wang Lu" userId="e86ce327-f461-45b4-9feb-ce463355a98d" providerId="ADAL" clId="{E2C4145E-8A31-4C4A-9BC7-B2CC32ECB027}" dt="2024-05-14T11:18:59.630" v="12946" actId="1038"/>
          <ac:picMkLst>
            <pc:docMk/>
            <pc:sldMk cId="3098472925" sldId="578"/>
            <ac:picMk id="46" creationId="{70ED94A2-CA1E-8AB1-B8C4-92DFF894730E}"/>
          </ac:picMkLst>
        </pc:picChg>
        <pc:cxnChg chg="add mod">
          <ac:chgData name="Wang Lu" userId="e86ce327-f461-45b4-9feb-ce463355a98d" providerId="ADAL" clId="{E2C4145E-8A31-4C4A-9BC7-B2CC32ECB027}" dt="2024-05-08T05:45:49.640" v="2157" actId="164"/>
          <ac:cxnSpMkLst>
            <pc:docMk/>
            <pc:sldMk cId="3098472925" sldId="578"/>
            <ac:cxnSpMk id="6" creationId="{5DF2A754-122D-37AD-5D83-CE0F1F97A6C6}"/>
          </ac:cxnSpMkLst>
        </pc:cxnChg>
        <pc:cxnChg chg="add mod">
          <ac:chgData name="Wang Lu" userId="e86ce327-f461-45b4-9feb-ce463355a98d" providerId="ADAL" clId="{E2C4145E-8A31-4C4A-9BC7-B2CC32ECB027}" dt="2024-05-14T11:20:01.352" v="12968" actId="165"/>
          <ac:cxnSpMkLst>
            <pc:docMk/>
            <pc:sldMk cId="3098472925" sldId="578"/>
            <ac:cxnSpMk id="11" creationId="{F1ACD9E1-9858-8C52-F6F1-3FA996988184}"/>
          </ac:cxnSpMkLst>
        </pc:cxnChg>
        <pc:cxnChg chg="add mod">
          <ac:chgData name="Wang Lu" userId="e86ce327-f461-45b4-9feb-ce463355a98d" providerId="ADAL" clId="{E2C4145E-8A31-4C4A-9BC7-B2CC32ECB027}" dt="2024-05-14T11:11:19.126" v="12889" actId="404"/>
          <ac:cxnSpMkLst>
            <pc:docMk/>
            <pc:sldMk cId="3098472925" sldId="578"/>
            <ac:cxnSpMk id="18" creationId="{4EB0049F-C4AC-951D-A079-395BD62638DE}"/>
          </ac:cxnSpMkLst>
        </pc:cxnChg>
        <pc:cxnChg chg="add mod">
          <ac:chgData name="Wang Lu" userId="e86ce327-f461-45b4-9feb-ce463355a98d" providerId="ADAL" clId="{E2C4145E-8A31-4C4A-9BC7-B2CC32ECB027}" dt="2024-05-14T11:11:19.126" v="12889" actId="404"/>
          <ac:cxnSpMkLst>
            <pc:docMk/>
            <pc:sldMk cId="3098472925" sldId="578"/>
            <ac:cxnSpMk id="20" creationId="{5C3127A8-6205-CC18-A30F-999D08ACD832}"/>
          </ac:cxnSpMkLst>
        </pc:cxnChg>
        <pc:cxnChg chg="add mod">
          <ac:chgData name="Wang Lu" userId="e86ce327-f461-45b4-9feb-ce463355a98d" providerId="ADAL" clId="{E2C4145E-8A31-4C4A-9BC7-B2CC32ECB027}" dt="2024-05-14T11:11:19.126" v="12889" actId="404"/>
          <ac:cxnSpMkLst>
            <pc:docMk/>
            <pc:sldMk cId="3098472925" sldId="578"/>
            <ac:cxnSpMk id="24" creationId="{93C64D77-878B-9B4F-E5C9-F17879ACF94C}"/>
          </ac:cxnSpMkLst>
        </pc:cxnChg>
        <pc:cxnChg chg="add mod">
          <ac:chgData name="Wang Lu" userId="e86ce327-f461-45b4-9feb-ce463355a98d" providerId="ADAL" clId="{E2C4145E-8A31-4C4A-9BC7-B2CC32ECB027}" dt="2024-05-14T11:11:19.126" v="12889" actId="404"/>
          <ac:cxnSpMkLst>
            <pc:docMk/>
            <pc:sldMk cId="3098472925" sldId="578"/>
            <ac:cxnSpMk id="29" creationId="{837F6EE4-A8E1-D6F4-9722-320F2EF90341}"/>
          </ac:cxnSpMkLst>
        </pc:cxnChg>
      </pc:sldChg>
      <pc:sldChg chg="addSp delSp modSp add del mod delAnim modAnim modNotesTx">
        <pc:chgData name="Wang Lu" userId="e86ce327-f461-45b4-9feb-ce463355a98d" providerId="ADAL" clId="{E2C4145E-8A31-4C4A-9BC7-B2CC32ECB027}" dt="2024-05-09T06:53:11.014" v="6066" actId="47"/>
        <pc:sldMkLst>
          <pc:docMk/>
          <pc:sldMk cId="193394359" sldId="579"/>
        </pc:sldMkLst>
        <pc:spChg chg="add mod">
          <ac:chgData name="Wang Lu" userId="e86ce327-f461-45b4-9feb-ce463355a98d" providerId="ADAL" clId="{E2C4145E-8A31-4C4A-9BC7-B2CC32ECB027}" dt="2024-05-09T06:52:02.535" v="6037" actId="6549"/>
          <ac:spMkLst>
            <pc:docMk/>
            <pc:sldMk cId="193394359" sldId="579"/>
            <ac:spMk id="2" creationId="{376D87FE-BFFA-9F3D-EF91-9E2296D34915}"/>
          </ac:spMkLst>
        </pc:spChg>
        <pc:spChg chg="add mod">
          <ac:chgData name="Wang Lu" userId="e86ce327-f461-45b4-9feb-ce463355a98d" providerId="ADAL" clId="{E2C4145E-8A31-4C4A-9BC7-B2CC32ECB027}" dt="2024-05-08T07:21:32.224" v="3145" actId="1036"/>
          <ac:spMkLst>
            <pc:docMk/>
            <pc:sldMk cId="193394359" sldId="579"/>
            <ac:spMk id="17" creationId="{77E9EA6D-889E-D6AC-D599-6F73CCAE269A}"/>
          </ac:spMkLst>
        </pc:spChg>
        <pc:spChg chg="add mod">
          <ac:chgData name="Wang Lu" userId="e86ce327-f461-45b4-9feb-ce463355a98d" providerId="ADAL" clId="{E2C4145E-8A31-4C4A-9BC7-B2CC32ECB027}" dt="2024-05-08T07:08:20.036" v="2892" actId="1036"/>
          <ac:spMkLst>
            <pc:docMk/>
            <pc:sldMk cId="193394359" sldId="579"/>
            <ac:spMk id="18" creationId="{2C9F7EDC-38DB-7813-71AF-882833150C46}"/>
          </ac:spMkLst>
        </pc:spChg>
        <pc:spChg chg="add mod">
          <ac:chgData name="Wang Lu" userId="e86ce327-f461-45b4-9feb-ce463355a98d" providerId="ADAL" clId="{E2C4145E-8A31-4C4A-9BC7-B2CC32ECB027}" dt="2024-05-08T07:10:10.147" v="2974" actId="20577"/>
          <ac:spMkLst>
            <pc:docMk/>
            <pc:sldMk cId="193394359" sldId="579"/>
            <ac:spMk id="19" creationId="{D0B2ED24-C0E2-FD3D-1070-9DABEC80828C}"/>
          </ac:spMkLst>
        </pc:spChg>
        <pc:spChg chg="add mod">
          <ac:chgData name="Wang Lu" userId="e86ce327-f461-45b4-9feb-ce463355a98d" providerId="ADAL" clId="{E2C4145E-8A31-4C4A-9BC7-B2CC32ECB027}" dt="2024-05-08T07:12:24.039" v="3070" actId="164"/>
          <ac:spMkLst>
            <pc:docMk/>
            <pc:sldMk cId="193394359" sldId="579"/>
            <ac:spMk id="20" creationId="{4ECE87F7-1C23-0D2E-0829-7C96F1D0EC25}"/>
          </ac:spMkLst>
        </pc:spChg>
        <pc:grpChg chg="add del mod ord">
          <ac:chgData name="Wang Lu" userId="e86ce327-f461-45b4-9feb-ce463355a98d" providerId="ADAL" clId="{E2C4145E-8A31-4C4A-9BC7-B2CC32ECB027}" dt="2024-05-09T06:29:13.513" v="5469" actId="478"/>
          <ac:grpSpMkLst>
            <pc:docMk/>
            <pc:sldMk cId="193394359" sldId="579"/>
            <ac:grpSpMk id="21" creationId="{4BBB53D8-50B3-1878-552B-BBA46A5F1107}"/>
          </ac:grpSpMkLst>
        </pc:grpChg>
        <pc:picChg chg="add mod modCrop">
          <ac:chgData name="Wang Lu" userId="e86ce327-f461-45b4-9feb-ce463355a98d" providerId="ADAL" clId="{E2C4145E-8A31-4C4A-9BC7-B2CC32ECB027}" dt="2024-05-08T07:08:20.036" v="2892" actId="1036"/>
          <ac:picMkLst>
            <pc:docMk/>
            <pc:sldMk cId="193394359" sldId="579"/>
            <ac:picMk id="6" creationId="{08D3B528-BB84-7F3D-699E-E4619C5F6671}"/>
          </ac:picMkLst>
        </pc:picChg>
        <pc:picChg chg="add mod modCrop">
          <ac:chgData name="Wang Lu" userId="e86ce327-f461-45b4-9feb-ce463355a98d" providerId="ADAL" clId="{E2C4145E-8A31-4C4A-9BC7-B2CC32ECB027}" dt="2024-05-08T07:21:32.224" v="3145" actId="1036"/>
          <ac:picMkLst>
            <pc:docMk/>
            <pc:sldMk cId="193394359" sldId="579"/>
            <ac:picMk id="7" creationId="{6897BD9A-04D9-C8D9-B8B6-3734337E0273}"/>
          </ac:picMkLst>
        </pc:picChg>
        <pc:picChg chg="add del mod modCrop">
          <ac:chgData name="Wang Lu" userId="e86ce327-f461-45b4-9feb-ce463355a98d" providerId="ADAL" clId="{E2C4145E-8A31-4C4A-9BC7-B2CC32ECB027}" dt="2024-05-08T06:48:12.829" v="2711" actId="478"/>
          <ac:picMkLst>
            <pc:docMk/>
            <pc:sldMk cId="193394359" sldId="579"/>
            <ac:picMk id="8" creationId="{D44B6FF5-7349-9CF1-13E3-8AAE1D0865D7}"/>
          </ac:picMkLst>
        </pc:picChg>
        <pc:picChg chg="add del mod modCrop">
          <ac:chgData name="Wang Lu" userId="e86ce327-f461-45b4-9feb-ce463355a98d" providerId="ADAL" clId="{E2C4145E-8A31-4C4A-9BC7-B2CC32ECB027}" dt="2024-05-08T06:57:02.826" v="2764" actId="478"/>
          <ac:picMkLst>
            <pc:docMk/>
            <pc:sldMk cId="193394359" sldId="579"/>
            <ac:picMk id="10" creationId="{4354F457-6B7E-5BAA-DA45-B7E34C3DDA1A}"/>
          </ac:picMkLst>
        </pc:picChg>
        <pc:picChg chg="add del mod">
          <ac:chgData name="Wang Lu" userId="e86ce327-f461-45b4-9feb-ce463355a98d" providerId="ADAL" clId="{E2C4145E-8A31-4C4A-9BC7-B2CC32ECB027}" dt="2024-05-08T06:57:03.834" v="2765" actId="478"/>
          <ac:picMkLst>
            <pc:docMk/>
            <pc:sldMk cId="193394359" sldId="579"/>
            <ac:picMk id="11" creationId="{1866C925-EFF7-BE9C-692B-3CB397B50C78}"/>
          </ac:picMkLst>
        </pc:picChg>
        <pc:picChg chg="add del mod modCrop">
          <ac:chgData name="Wang Lu" userId="e86ce327-f461-45b4-9feb-ce463355a98d" providerId="ADAL" clId="{E2C4145E-8A31-4C4A-9BC7-B2CC32ECB027}" dt="2024-05-08T07:01:35.978" v="2815" actId="478"/>
          <ac:picMkLst>
            <pc:docMk/>
            <pc:sldMk cId="193394359" sldId="579"/>
            <ac:picMk id="13" creationId="{9CE5993E-A054-06CA-A9C5-1CC391EF178E}"/>
          </ac:picMkLst>
        </pc:picChg>
        <pc:picChg chg="add mod modCrop">
          <ac:chgData name="Wang Lu" userId="e86ce327-f461-45b4-9feb-ce463355a98d" providerId="ADAL" clId="{E2C4145E-8A31-4C4A-9BC7-B2CC32ECB027}" dt="2024-05-08T07:21:23.526" v="3127" actId="1036"/>
          <ac:picMkLst>
            <pc:docMk/>
            <pc:sldMk cId="193394359" sldId="579"/>
            <ac:picMk id="14" creationId="{93A02F8E-A3E2-FD52-546F-056A004A2A54}"/>
          </ac:picMkLst>
        </pc:picChg>
        <pc:picChg chg="add mod">
          <ac:chgData name="Wang Lu" userId="e86ce327-f461-45b4-9feb-ce463355a98d" providerId="ADAL" clId="{E2C4145E-8A31-4C4A-9BC7-B2CC32ECB027}" dt="2024-05-09T06:52:08.635" v="6038" actId="1076"/>
          <ac:picMkLst>
            <pc:docMk/>
            <pc:sldMk cId="193394359" sldId="579"/>
            <ac:picMk id="16" creationId="{F2ADBA58-901F-243F-7118-3501DC3434C4}"/>
          </ac:picMkLst>
        </pc:picChg>
      </pc:sldChg>
      <pc:sldChg chg="addSp delSp modSp add del mod delAnim modAnim modNotesTx">
        <pc:chgData name="Wang Lu" userId="e86ce327-f461-45b4-9feb-ce463355a98d" providerId="ADAL" clId="{E2C4145E-8A31-4C4A-9BC7-B2CC32ECB027}" dt="2024-05-14T12:38:55.628" v="13239" actId="47"/>
        <pc:sldMkLst>
          <pc:docMk/>
          <pc:sldMk cId="3549660457" sldId="580"/>
        </pc:sldMkLst>
        <pc:spChg chg="mod">
          <ac:chgData name="Wang Lu" userId="e86ce327-f461-45b4-9feb-ce463355a98d" providerId="ADAL" clId="{E2C4145E-8A31-4C4A-9BC7-B2CC32ECB027}" dt="2024-05-08T06:25:28.634" v="2538" actId="6549"/>
          <ac:spMkLst>
            <pc:docMk/>
            <pc:sldMk cId="3549660457" sldId="580"/>
            <ac:spMk id="3" creationId="{7F1A5C58-847C-CB26-3A13-AF191E719742}"/>
          </ac:spMkLst>
        </pc:spChg>
        <pc:spChg chg="add mod">
          <ac:chgData name="Wang Lu" userId="e86ce327-f461-45b4-9feb-ce463355a98d" providerId="ADAL" clId="{E2C4145E-8A31-4C4A-9BC7-B2CC32ECB027}" dt="2024-05-09T06:54:58.228" v="6173" actId="6549"/>
          <ac:spMkLst>
            <pc:docMk/>
            <pc:sldMk cId="3549660457" sldId="580"/>
            <ac:spMk id="6" creationId="{0B6C7A39-FA2A-A527-5312-34E08A8C1E4F}"/>
          </ac:spMkLst>
        </pc:spChg>
        <pc:spChg chg="del">
          <ac:chgData name="Wang Lu" userId="e86ce327-f461-45b4-9feb-ce463355a98d" providerId="ADAL" clId="{E2C4145E-8A31-4C4A-9BC7-B2CC32ECB027}" dt="2024-05-14T12:33:37.932" v="13232" actId="478"/>
          <ac:spMkLst>
            <pc:docMk/>
            <pc:sldMk cId="3549660457" sldId="580"/>
            <ac:spMk id="7" creationId="{5639127F-E90C-F66B-E1BA-C30DA10F003F}"/>
          </ac:spMkLst>
        </pc:spChg>
        <pc:spChg chg="del">
          <ac:chgData name="Wang Lu" userId="e86ce327-f461-45b4-9feb-ce463355a98d" providerId="ADAL" clId="{E2C4145E-8A31-4C4A-9BC7-B2CC32ECB027}" dt="2024-05-14T12:33:17.324" v="13230" actId="478"/>
          <ac:spMkLst>
            <pc:docMk/>
            <pc:sldMk cId="3549660457" sldId="580"/>
            <ac:spMk id="8" creationId="{ADD06D4F-D4D1-B428-7284-E9B4FEC1999E}"/>
          </ac:spMkLst>
        </pc:spChg>
        <pc:picChg chg="add del mod">
          <ac:chgData name="Wang Lu" userId="e86ce327-f461-45b4-9feb-ce463355a98d" providerId="ADAL" clId="{E2C4145E-8A31-4C4A-9BC7-B2CC32ECB027}" dt="2024-05-14T12:33:25.741" v="13231" actId="478"/>
          <ac:picMkLst>
            <pc:docMk/>
            <pc:sldMk cId="3549660457" sldId="580"/>
            <ac:picMk id="2" creationId="{D45CCD95-643A-985A-FBE7-8AB1FFC8EF93}"/>
          </ac:picMkLst>
        </pc:picChg>
        <pc:picChg chg="add del mod">
          <ac:chgData name="Wang Lu" userId="e86ce327-f461-45b4-9feb-ce463355a98d" providerId="ADAL" clId="{E2C4145E-8A31-4C4A-9BC7-B2CC32ECB027}" dt="2024-05-08T06:00:50.477" v="2330" actId="478"/>
          <ac:picMkLst>
            <pc:docMk/>
            <pc:sldMk cId="3549660457" sldId="580"/>
            <ac:picMk id="7" creationId="{2A5AFA22-3ADA-2DB5-15E1-AD6C57E6DB98}"/>
          </ac:picMkLst>
        </pc:picChg>
        <pc:picChg chg="add mod">
          <ac:chgData name="Wang Lu" userId="e86ce327-f461-45b4-9feb-ce463355a98d" providerId="ADAL" clId="{E2C4145E-8A31-4C4A-9BC7-B2CC32ECB027}" dt="2024-05-09T06:55:04.502" v="6182" actId="1036"/>
          <ac:picMkLst>
            <pc:docMk/>
            <pc:sldMk cId="3549660457" sldId="580"/>
            <ac:picMk id="9" creationId="{6335E962-CE20-EC3F-CA36-275EEDF649E4}"/>
          </ac:picMkLst>
        </pc:picChg>
        <pc:picChg chg="add mod">
          <ac:chgData name="Wang Lu" userId="e86ce327-f461-45b4-9feb-ce463355a98d" providerId="ADAL" clId="{E2C4145E-8A31-4C4A-9BC7-B2CC32ECB027}" dt="2024-05-14T12:32:59.223" v="13227"/>
          <ac:picMkLst>
            <pc:docMk/>
            <pc:sldMk cId="3549660457" sldId="580"/>
            <ac:picMk id="10" creationId="{B5D8B9D8-2E67-3D7A-6B1F-8189C31C78C2}"/>
          </ac:picMkLst>
        </pc:picChg>
        <pc:picChg chg="del">
          <ac:chgData name="Wang Lu" userId="e86ce327-f461-45b4-9feb-ce463355a98d" providerId="ADAL" clId="{E2C4145E-8A31-4C4A-9BC7-B2CC32ECB027}" dt="2024-05-08T05:54:40.922" v="2235" actId="478"/>
          <ac:picMkLst>
            <pc:docMk/>
            <pc:sldMk cId="3549660457" sldId="580"/>
            <ac:picMk id="25" creationId="{5DB6C493-37EC-A623-E4B1-203DBF4B7762}"/>
          </ac:picMkLst>
        </pc:picChg>
        <pc:picChg chg="del">
          <ac:chgData name="Wang Lu" userId="e86ce327-f461-45b4-9feb-ce463355a98d" providerId="ADAL" clId="{E2C4145E-8A31-4C4A-9BC7-B2CC32ECB027}" dt="2024-05-08T05:54:41.802" v="2236" actId="478"/>
          <ac:picMkLst>
            <pc:docMk/>
            <pc:sldMk cId="3549660457" sldId="580"/>
            <ac:picMk id="26" creationId="{7FE85DE3-D662-1D1B-823C-A7BD1DF35425}"/>
          </ac:picMkLst>
        </pc:picChg>
      </pc:sldChg>
      <pc:sldChg chg="addSp modSp add mod modAnim">
        <pc:chgData name="Wang Lu" userId="e86ce327-f461-45b4-9feb-ce463355a98d" providerId="ADAL" clId="{E2C4145E-8A31-4C4A-9BC7-B2CC32ECB027}" dt="2024-05-14T13:01:05.182" v="13341" actId="20577"/>
        <pc:sldMkLst>
          <pc:docMk/>
          <pc:sldMk cId="1886941723" sldId="581"/>
        </pc:sldMkLst>
        <pc:spChg chg="add mod">
          <ac:chgData name="Wang Lu" userId="e86ce327-f461-45b4-9feb-ce463355a98d" providerId="ADAL" clId="{E2C4145E-8A31-4C4A-9BC7-B2CC32ECB027}" dt="2024-05-14T08:16:31.395" v="12717" actId="13926"/>
          <ac:spMkLst>
            <pc:docMk/>
            <pc:sldMk cId="1886941723" sldId="581"/>
            <ac:spMk id="2" creationId="{F94B9C44-3BAC-4CAE-2A1F-9B246A4B1D70}"/>
          </ac:spMkLst>
        </pc:spChg>
        <pc:spChg chg="mod">
          <ac:chgData name="Wang Lu" userId="e86ce327-f461-45b4-9feb-ce463355a98d" providerId="ADAL" clId="{E2C4145E-8A31-4C4A-9BC7-B2CC32ECB027}" dt="2024-05-14T13:01:05.182" v="13341" actId="20577"/>
          <ac:spMkLst>
            <pc:docMk/>
            <pc:sldMk cId="1886941723" sldId="581"/>
            <ac:spMk id="3" creationId="{7F1A5C58-847C-CB26-3A13-AF191E719742}"/>
          </ac:spMkLst>
        </pc:spChg>
        <pc:picChg chg="add mod modCrop">
          <ac:chgData name="Wang Lu" userId="e86ce327-f461-45b4-9feb-ce463355a98d" providerId="ADAL" clId="{E2C4145E-8A31-4C4A-9BC7-B2CC32ECB027}" dt="2024-05-09T06:30:41.310" v="5521" actId="1035"/>
          <ac:picMkLst>
            <pc:docMk/>
            <pc:sldMk cId="1886941723" sldId="581"/>
            <ac:picMk id="6" creationId="{47163D37-C094-D2F5-963B-C3906EDE6FAB}"/>
          </ac:picMkLst>
        </pc:picChg>
        <pc:picChg chg="add mod modCrop">
          <ac:chgData name="Wang Lu" userId="e86ce327-f461-45b4-9feb-ce463355a98d" providerId="ADAL" clId="{E2C4145E-8A31-4C4A-9BC7-B2CC32ECB027}" dt="2024-05-09T06:30:39.397" v="5519" actId="1038"/>
          <ac:picMkLst>
            <pc:docMk/>
            <pc:sldMk cId="1886941723" sldId="581"/>
            <ac:picMk id="7" creationId="{D8780B6E-3B64-E143-5F26-408CC8DA4999}"/>
          </ac:picMkLst>
        </pc:picChg>
        <pc:picChg chg="add mod modCrop">
          <ac:chgData name="Wang Lu" userId="e86ce327-f461-45b4-9feb-ce463355a98d" providerId="ADAL" clId="{E2C4145E-8A31-4C4A-9BC7-B2CC32ECB027}" dt="2024-05-09T06:30:28.520" v="5484" actId="1036"/>
          <ac:picMkLst>
            <pc:docMk/>
            <pc:sldMk cId="1886941723" sldId="581"/>
            <ac:picMk id="8" creationId="{D0805544-80F6-FA8F-49D5-FE8D37D877D5}"/>
          </ac:picMkLst>
        </pc:picChg>
      </pc:sldChg>
      <pc:sldChg chg="addSp modSp add del mod">
        <pc:chgData name="Wang Lu" userId="e86ce327-f461-45b4-9feb-ce463355a98d" providerId="ADAL" clId="{E2C4145E-8A31-4C4A-9BC7-B2CC32ECB027}" dt="2024-05-08T06:55:13.117" v="2756" actId="47"/>
        <pc:sldMkLst>
          <pc:docMk/>
          <pc:sldMk cId="1988852406" sldId="582"/>
        </pc:sldMkLst>
        <pc:picChg chg="add mod modCrop">
          <ac:chgData name="Wang Lu" userId="e86ce327-f461-45b4-9feb-ce463355a98d" providerId="ADAL" clId="{E2C4145E-8A31-4C4A-9BC7-B2CC32ECB027}" dt="2024-05-08T06:54:15.757" v="2746" actId="1076"/>
          <ac:picMkLst>
            <pc:docMk/>
            <pc:sldMk cId="1988852406" sldId="582"/>
            <ac:picMk id="6" creationId="{577301EE-E4B6-8A0D-3579-D44C6BA77E87}"/>
          </ac:picMkLst>
        </pc:picChg>
        <pc:picChg chg="add mod modCrop">
          <ac:chgData name="Wang Lu" userId="e86ce327-f461-45b4-9feb-ce463355a98d" providerId="ADAL" clId="{E2C4145E-8A31-4C4A-9BC7-B2CC32ECB027}" dt="2024-05-08T06:54:14.836" v="2745" actId="1076"/>
          <ac:picMkLst>
            <pc:docMk/>
            <pc:sldMk cId="1988852406" sldId="582"/>
            <ac:picMk id="7" creationId="{E14518F1-4167-4D76-0474-D0504D650963}"/>
          </ac:picMkLst>
        </pc:picChg>
      </pc:sldChg>
      <pc:sldChg chg="addSp delSp modSp add mod delAnim modAnim">
        <pc:chgData name="Wang Lu" userId="e86ce327-f461-45b4-9feb-ce463355a98d" providerId="ADAL" clId="{E2C4145E-8A31-4C4A-9BC7-B2CC32ECB027}" dt="2024-05-14T13:01:08.751" v="13343" actId="20577"/>
        <pc:sldMkLst>
          <pc:docMk/>
          <pc:sldMk cId="1477173363" sldId="583"/>
        </pc:sldMkLst>
        <pc:spChg chg="mod">
          <ac:chgData name="Wang Lu" userId="e86ce327-f461-45b4-9feb-ce463355a98d" providerId="ADAL" clId="{E2C4145E-8A31-4C4A-9BC7-B2CC32ECB027}" dt="2024-05-14T13:01:08.751" v="13343" actId="20577"/>
          <ac:spMkLst>
            <pc:docMk/>
            <pc:sldMk cId="1477173363" sldId="583"/>
            <ac:spMk id="3" creationId="{7F1A5C58-847C-CB26-3A13-AF191E719742}"/>
          </ac:spMkLst>
        </pc:spChg>
        <pc:spChg chg="mod">
          <ac:chgData name="Wang Lu" userId="e86ce327-f461-45b4-9feb-ce463355a98d" providerId="ADAL" clId="{E2C4145E-8A31-4C4A-9BC7-B2CC32ECB027}" dt="2024-05-08T06:26:12.948" v="2544"/>
          <ac:spMkLst>
            <pc:docMk/>
            <pc:sldMk cId="1477173363" sldId="583"/>
            <ac:spMk id="4" creationId="{B9706A33-6813-508A-A072-9259A099A325}"/>
          </ac:spMkLst>
        </pc:spChg>
        <pc:spChg chg="del mod">
          <ac:chgData name="Wang Lu" userId="e86ce327-f461-45b4-9feb-ce463355a98d" providerId="ADAL" clId="{E2C4145E-8A31-4C4A-9BC7-B2CC32ECB027}" dt="2024-05-09T05:47:00.117" v="4995" actId="478"/>
          <ac:spMkLst>
            <pc:docMk/>
            <pc:sldMk cId="1477173363" sldId="583"/>
            <ac:spMk id="7" creationId="{67A5481B-1A54-D163-AC7C-E281CBC5EFC6}"/>
          </ac:spMkLst>
        </pc:spChg>
        <pc:spChg chg="add del mod">
          <ac:chgData name="Wang Lu" userId="e86ce327-f461-45b4-9feb-ce463355a98d" providerId="ADAL" clId="{E2C4145E-8A31-4C4A-9BC7-B2CC32ECB027}" dt="2024-05-09T03:55:36.285" v="4760"/>
          <ac:spMkLst>
            <pc:docMk/>
            <pc:sldMk cId="1477173363" sldId="583"/>
            <ac:spMk id="8" creationId="{05475E14-E5E0-48C4-AA62-4958FF5DBA0A}"/>
          </ac:spMkLst>
        </pc:spChg>
        <pc:spChg chg="add del mod">
          <ac:chgData name="Wang Lu" userId="e86ce327-f461-45b4-9feb-ce463355a98d" providerId="ADAL" clId="{E2C4145E-8A31-4C4A-9BC7-B2CC32ECB027}" dt="2024-05-09T03:55:36.285" v="4760"/>
          <ac:spMkLst>
            <pc:docMk/>
            <pc:sldMk cId="1477173363" sldId="583"/>
            <ac:spMk id="10" creationId="{0D5EC250-3706-9790-DFFF-CE24AEAFFF9B}"/>
          </ac:spMkLst>
        </pc:spChg>
        <pc:spChg chg="mod or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11" creationId="{5E798B17-E4A6-9904-3760-5346E8380D4A}"/>
          </ac:spMkLst>
        </pc:spChg>
        <pc:spChg chg="del mod topLvl">
          <ac:chgData name="Wang Lu" userId="e86ce327-f461-45b4-9feb-ce463355a98d" providerId="ADAL" clId="{E2C4145E-8A31-4C4A-9BC7-B2CC32ECB027}" dt="2024-05-09T03:51:53.768" v="4750"/>
          <ac:spMkLst>
            <pc:docMk/>
            <pc:sldMk cId="1477173363" sldId="583"/>
            <ac:spMk id="12" creationId="{C283FDB6-515C-F6AF-7EA4-C60548E824BA}"/>
          </ac:spMkLst>
        </pc:spChg>
        <pc:spChg chg="add mod or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13" creationId="{CFFD8B73-8230-2B94-1605-491BEB768B4C}"/>
          </ac:spMkLst>
        </pc:spChg>
        <pc:spChg chg="add mod">
          <ac:chgData name="Wang Lu" userId="e86ce327-f461-45b4-9feb-ce463355a98d" providerId="ADAL" clId="{E2C4145E-8A31-4C4A-9BC7-B2CC32ECB027}" dt="2024-05-08T06:24:08.056" v="2522" actId="20577"/>
          <ac:spMkLst>
            <pc:docMk/>
            <pc:sldMk cId="1477173363" sldId="583"/>
            <ac:spMk id="14" creationId="{D983990B-60E1-8754-8958-5C564C15908D}"/>
          </ac:spMkLst>
        </pc:spChg>
        <pc:spChg chg="add mod or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15" creationId="{FBA84BB9-0318-7BE0-E86C-CA54CF123B26}"/>
          </ac:spMkLst>
        </pc:spChg>
        <pc:spChg chg="mod">
          <ac:chgData name="Wang Lu" userId="e86ce327-f461-45b4-9feb-ce463355a98d" providerId="ADAL" clId="{E2C4145E-8A31-4C4A-9BC7-B2CC32ECB027}" dt="2024-05-09T03:47:08.388" v="4712" actId="339"/>
          <ac:spMkLst>
            <pc:docMk/>
            <pc:sldMk cId="1477173363" sldId="583"/>
            <ac:spMk id="16" creationId="{554B2C66-DDCC-05DD-A93F-94983D155C22}"/>
          </ac:spMkLst>
        </pc:spChg>
        <pc:spChg chg="add mo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17" creationId="{50B68443-BA43-F81A-0063-CDE873F844D5}"/>
          </ac:spMkLst>
        </pc:spChg>
        <pc:spChg chg="del">
          <ac:chgData name="Wang Lu" userId="e86ce327-f461-45b4-9feb-ce463355a98d" providerId="ADAL" clId="{E2C4145E-8A31-4C4A-9BC7-B2CC32ECB027}" dt="2024-05-08T06:15:24.367" v="2368" actId="478"/>
          <ac:spMkLst>
            <pc:docMk/>
            <pc:sldMk cId="1477173363" sldId="583"/>
            <ac:spMk id="21" creationId="{13AF360C-9334-CFB8-1D92-4CEAB127D754}"/>
          </ac:spMkLst>
        </pc:spChg>
        <pc:spChg chg="mod">
          <ac:chgData name="Wang Lu" userId="e86ce327-f461-45b4-9feb-ce463355a98d" providerId="ADAL" clId="{E2C4145E-8A31-4C4A-9BC7-B2CC32ECB027}" dt="2024-05-09T03:47:39.467" v="4728" actId="339"/>
          <ac:spMkLst>
            <pc:docMk/>
            <pc:sldMk cId="1477173363" sldId="583"/>
            <ac:spMk id="26" creationId="{87AF7908-C33D-3405-67B3-82D926D488F6}"/>
          </ac:spMkLst>
        </pc:spChg>
        <pc:spChg chg="add mo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27" creationId="{D87D3812-3D41-2B7D-395B-F5D32041A0D1}"/>
          </ac:spMkLst>
        </pc:spChg>
        <pc:spChg chg="add mod">
          <ac:chgData name="Wang Lu" userId="e86ce327-f461-45b4-9feb-ce463355a98d" providerId="ADAL" clId="{E2C4145E-8A31-4C4A-9BC7-B2CC32ECB027}" dt="2024-05-09T06:31:58.073" v="5587" actId="1038"/>
          <ac:spMkLst>
            <pc:docMk/>
            <pc:sldMk cId="1477173363" sldId="583"/>
            <ac:spMk id="28" creationId="{1F02358D-CB55-8C0E-94EE-183935D68A7F}"/>
          </ac:spMkLst>
        </pc:spChg>
        <pc:spChg chg="mod">
          <ac:chgData name="Wang Lu" userId="e86ce327-f461-45b4-9feb-ce463355a98d" providerId="ADAL" clId="{E2C4145E-8A31-4C4A-9BC7-B2CC32ECB027}" dt="2024-05-09T12:49:31.533" v="8207" actId="20577"/>
          <ac:spMkLst>
            <pc:docMk/>
            <pc:sldMk cId="1477173363" sldId="583"/>
            <ac:spMk id="29" creationId="{7010B3DF-B795-1066-978C-C884D22F0D05}"/>
          </ac:spMkLst>
        </pc:spChg>
        <pc:spChg chg="del mod ord topLvl">
          <ac:chgData name="Wang Lu" userId="e86ce327-f461-45b4-9feb-ce463355a98d" providerId="ADAL" clId="{E2C4145E-8A31-4C4A-9BC7-B2CC32ECB027}" dt="2024-05-09T03:51:53.768" v="4750"/>
          <ac:spMkLst>
            <pc:docMk/>
            <pc:sldMk cId="1477173363" sldId="583"/>
            <ac:spMk id="31" creationId="{CD539334-E2AD-0CB1-36AD-622CBC80497D}"/>
          </ac:spMkLst>
        </pc:spChg>
        <pc:grpChg chg="del">
          <ac:chgData name="Wang Lu" userId="e86ce327-f461-45b4-9feb-ce463355a98d" providerId="ADAL" clId="{E2C4145E-8A31-4C4A-9BC7-B2CC32ECB027}" dt="2024-05-08T06:15:24.367" v="2368" actId="478"/>
          <ac:grpSpMkLst>
            <pc:docMk/>
            <pc:sldMk cId="1477173363" sldId="583"/>
            <ac:grpSpMk id="11" creationId="{7CD84A98-BF21-903D-CCC7-DDA293BA394B}"/>
          </ac:grpSpMkLst>
        </pc:grpChg>
        <pc:grpChg chg="del mod ord">
          <ac:chgData name="Wang Lu" userId="e86ce327-f461-45b4-9feb-ce463355a98d" providerId="ADAL" clId="{E2C4145E-8A31-4C4A-9BC7-B2CC32ECB027}" dt="2024-05-09T03:51:44.162" v="4749" actId="165"/>
          <ac:grpSpMkLst>
            <pc:docMk/>
            <pc:sldMk cId="1477173363" sldId="583"/>
            <ac:grpSpMk id="32" creationId="{585332FB-FF14-E7D7-8C04-355D14701182}"/>
          </ac:grpSpMkLst>
        </pc:grpChg>
        <pc:grpChg chg="del mod">
          <ac:chgData name="Wang Lu" userId="e86ce327-f461-45b4-9feb-ce463355a98d" providerId="ADAL" clId="{E2C4145E-8A31-4C4A-9BC7-B2CC32ECB027}" dt="2024-05-09T05:46:58.597" v="4994" actId="478"/>
          <ac:grpSpMkLst>
            <pc:docMk/>
            <pc:sldMk cId="1477173363" sldId="583"/>
            <ac:grpSpMk id="34" creationId="{B61E63D0-A1C4-3A6C-6F23-B93208CAEEDD}"/>
          </ac:grpSpMkLst>
        </pc:grpChg>
        <pc:grpChg chg="del mod">
          <ac:chgData name="Wang Lu" userId="e86ce327-f461-45b4-9feb-ce463355a98d" providerId="ADAL" clId="{E2C4145E-8A31-4C4A-9BC7-B2CC32ECB027}" dt="2024-05-09T05:44:56.853" v="4976" actId="478"/>
          <ac:grpSpMkLst>
            <pc:docMk/>
            <pc:sldMk cId="1477173363" sldId="583"/>
            <ac:grpSpMk id="37" creationId="{C0461DAE-4CF3-7D58-3F9A-4611B39FEE2D}"/>
          </ac:grpSpMkLst>
        </pc:grpChg>
        <pc:grpChg chg="del mod">
          <ac:chgData name="Wang Lu" userId="e86ce327-f461-45b4-9feb-ce463355a98d" providerId="ADAL" clId="{E2C4145E-8A31-4C4A-9BC7-B2CC32ECB027}" dt="2024-05-09T05:46:56.643" v="4993" actId="478"/>
          <ac:grpSpMkLst>
            <pc:docMk/>
            <pc:sldMk cId="1477173363" sldId="583"/>
            <ac:grpSpMk id="38" creationId="{A875C86C-0BD0-4EA9-138A-C7A4A114920D}"/>
          </ac:grpSpMkLst>
        </pc:grpChg>
        <pc:graphicFrameChg chg="mod">
          <ac:chgData name="Wang Lu" userId="e86ce327-f461-45b4-9feb-ce463355a98d" providerId="ADAL" clId="{E2C4145E-8A31-4C4A-9BC7-B2CC32ECB027}" dt="2024-05-09T06:31:58.073" v="5587" actId="1038"/>
          <ac:graphicFrameMkLst>
            <pc:docMk/>
            <pc:sldMk cId="1477173363" sldId="583"/>
            <ac:graphicFrameMk id="6" creationId="{BEE21FCF-2F6E-D894-2C7D-919807F3BFEE}"/>
          </ac:graphicFrameMkLst>
        </pc:graphicFrameChg>
        <pc:picChg chg="add mod">
          <ac:chgData name="Wang Lu" userId="e86ce327-f461-45b4-9feb-ce463355a98d" providerId="ADAL" clId="{E2C4145E-8A31-4C4A-9BC7-B2CC32ECB027}" dt="2024-05-09T06:31:58.073" v="5587" actId="1038"/>
          <ac:picMkLst>
            <pc:docMk/>
            <pc:sldMk cId="1477173363" sldId="583"/>
            <ac:picMk id="2" creationId="{AABD4246-035E-DBFF-09D0-BD6209CE21DD}"/>
          </ac:picMkLst>
        </pc:picChg>
        <pc:picChg chg="del">
          <ac:chgData name="Wang Lu" userId="e86ce327-f461-45b4-9feb-ce463355a98d" providerId="ADAL" clId="{E2C4145E-8A31-4C4A-9BC7-B2CC32ECB027}" dt="2024-05-08T06:15:08.539" v="2367" actId="478"/>
          <ac:picMkLst>
            <pc:docMk/>
            <pc:sldMk cId="1477173363" sldId="583"/>
            <ac:picMk id="7" creationId="{FC2E15B6-73DA-4661-7A1C-FBE5C2A5EA43}"/>
          </ac:picMkLst>
        </pc:picChg>
        <pc:picChg chg="del">
          <ac:chgData name="Wang Lu" userId="e86ce327-f461-45b4-9feb-ce463355a98d" providerId="ADAL" clId="{E2C4145E-8A31-4C4A-9BC7-B2CC32ECB027}" dt="2024-05-08T06:15:24.367" v="2368" actId="478"/>
          <ac:picMkLst>
            <pc:docMk/>
            <pc:sldMk cId="1477173363" sldId="583"/>
            <ac:picMk id="8" creationId="{8B00C9FC-9020-2BD9-2DC0-801C86B24B8F}"/>
          </ac:picMkLst>
        </pc:picChg>
        <pc:picChg chg="add mod modCrop">
          <ac:chgData name="Wang Lu" userId="e86ce327-f461-45b4-9feb-ce463355a98d" providerId="ADAL" clId="{E2C4145E-8A31-4C4A-9BC7-B2CC32ECB027}" dt="2024-05-09T06:31:58.073" v="5587" actId="1038"/>
          <ac:picMkLst>
            <pc:docMk/>
            <pc:sldMk cId="1477173363" sldId="583"/>
            <ac:picMk id="9" creationId="{FDE599A1-7683-A849-94A5-3566B6FB4A58}"/>
          </ac:picMkLst>
        </pc:picChg>
        <pc:picChg chg="del">
          <ac:chgData name="Wang Lu" userId="e86ce327-f461-45b4-9feb-ce463355a98d" providerId="ADAL" clId="{E2C4145E-8A31-4C4A-9BC7-B2CC32ECB027}" dt="2024-05-08T06:15:24.367" v="2368" actId="478"/>
          <ac:picMkLst>
            <pc:docMk/>
            <pc:sldMk cId="1477173363" sldId="583"/>
            <ac:picMk id="10" creationId="{3ABA9DBB-E90C-A93F-5E3A-D55FFB35524B}"/>
          </ac:picMkLst>
        </pc:picChg>
        <pc:cxnChg chg="add mod">
          <ac:chgData name="Wang Lu" userId="e86ce327-f461-45b4-9feb-ce463355a98d" providerId="ADAL" clId="{E2C4145E-8A31-4C4A-9BC7-B2CC32ECB027}" dt="2024-05-09T06:31:58.073" v="5587" actId="1038"/>
          <ac:cxnSpMkLst>
            <pc:docMk/>
            <pc:sldMk cId="1477173363" sldId="583"/>
            <ac:cxnSpMk id="20" creationId="{424AB1C0-62D5-27CD-A3C3-1709C0ACB3B8}"/>
          </ac:cxnSpMkLst>
        </pc:cxnChg>
      </pc:sldChg>
      <pc:sldChg chg="addSp delSp modSp add mod delAnim modAnim">
        <pc:chgData name="Wang Lu" userId="e86ce327-f461-45b4-9feb-ce463355a98d" providerId="ADAL" clId="{E2C4145E-8A31-4C4A-9BC7-B2CC32ECB027}" dt="2024-05-14T13:43:44.484" v="13421" actId="14100"/>
        <pc:sldMkLst>
          <pc:docMk/>
          <pc:sldMk cId="2001183035" sldId="584"/>
        </pc:sldMkLst>
        <pc:spChg chg="mod">
          <ac:chgData name="Wang Lu" userId="e86ce327-f461-45b4-9feb-ce463355a98d" providerId="ADAL" clId="{E2C4145E-8A31-4C4A-9BC7-B2CC32ECB027}" dt="2024-05-09T13:36:39.529" v="10196" actId="1036"/>
          <ac:spMkLst>
            <pc:docMk/>
            <pc:sldMk cId="2001183035" sldId="584"/>
            <ac:spMk id="6" creationId="{F5C4595F-0F99-8DA0-40D6-8C28EC5EF9BD}"/>
          </ac:spMkLst>
        </pc:spChg>
        <pc:spChg chg="add mod">
          <ac:chgData name="Wang Lu" userId="e86ce327-f461-45b4-9feb-ce463355a98d" providerId="ADAL" clId="{E2C4145E-8A31-4C4A-9BC7-B2CC32ECB027}" dt="2024-05-14T13:43:44.484" v="13421" actId="14100"/>
          <ac:spMkLst>
            <pc:docMk/>
            <pc:sldMk cId="2001183035" sldId="584"/>
            <ac:spMk id="8" creationId="{3DE5F5AA-8F08-3A5C-B67A-452760E73DD1}"/>
          </ac:spMkLst>
        </pc:spChg>
        <pc:spChg chg="mod">
          <ac:chgData name="Wang Lu" userId="e86ce327-f461-45b4-9feb-ce463355a98d" providerId="ADAL" clId="{E2C4145E-8A31-4C4A-9BC7-B2CC32ECB027}" dt="2024-05-09T13:36:42.768" v="10201" actId="1036"/>
          <ac:spMkLst>
            <pc:docMk/>
            <pc:sldMk cId="2001183035" sldId="584"/>
            <ac:spMk id="22" creationId="{2CE04DBF-A5D7-5D12-D8B9-5E418FFED8CC}"/>
          </ac:spMkLst>
        </pc:spChg>
        <pc:grpChg chg="add mod">
          <ac:chgData name="Wang Lu" userId="e86ce327-f461-45b4-9feb-ce463355a98d" providerId="ADAL" clId="{E2C4145E-8A31-4C4A-9BC7-B2CC32ECB027}" dt="2024-05-09T06:32:44.600" v="5620" actId="1036"/>
          <ac:grpSpMkLst>
            <pc:docMk/>
            <pc:sldMk cId="2001183035" sldId="584"/>
            <ac:grpSpMk id="2" creationId="{E1E5456D-D087-E5DC-65BB-0C47B824F875}"/>
          </ac:grpSpMkLst>
        </pc:grpChg>
        <pc:grpChg chg="del">
          <ac:chgData name="Wang Lu" userId="e86ce327-f461-45b4-9feb-ce463355a98d" providerId="ADAL" clId="{E2C4145E-8A31-4C4A-9BC7-B2CC32ECB027}" dt="2024-05-08T07:39:27.123" v="3248" actId="478"/>
          <ac:grpSpMkLst>
            <pc:docMk/>
            <pc:sldMk cId="2001183035" sldId="584"/>
            <ac:grpSpMk id="9" creationId="{44060B9F-E9B5-78C0-E801-735A0DA380C0}"/>
          </ac:grpSpMkLst>
        </pc:grpChg>
        <pc:grpChg chg="del">
          <ac:chgData name="Wang Lu" userId="e86ce327-f461-45b4-9feb-ce463355a98d" providerId="ADAL" clId="{E2C4145E-8A31-4C4A-9BC7-B2CC32ECB027}" dt="2024-05-08T07:39:27.877" v="3249" actId="478"/>
          <ac:grpSpMkLst>
            <pc:docMk/>
            <pc:sldMk cId="2001183035" sldId="584"/>
            <ac:grpSpMk id="10" creationId="{6C362201-A392-F0E7-98E1-DFAAB16E9B27}"/>
          </ac:grpSpMkLst>
        </pc:grpChg>
        <pc:grpChg chg="add mod">
          <ac:chgData name="Wang Lu" userId="e86ce327-f461-45b4-9feb-ce463355a98d" providerId="ADAL" clId="{E2C4145E-8A31-4C4A-9BC7-B2CC32ECB027}" dt="2024-05-09T06:32:44.600" v="5620" actId="1036"/>
          <ac:grpSpMkLst>
            <pc:docMk/>
            <pc:sldMk cId="2001183035" sldId="584"/>
            <ac:grpSpMk id="12" creationId="{DEB530C3-08BA-447B-570A-71770AE97D07}"/>
          </ac:grpSpMkLst>
        </pc:grpChg>
        <pc:grpChg chg="del">
          <ac:chgData name="Wang Lu" userId="e86ce327-f461-45b4-9feb-ce463355a98d" providerId="ADAL" clId="{E2C4145E-8A31-4C4A-9BC7-B2CC32ECB027}" dt="2024-05-08T07:39:25.606" v="3247" actId="478"/>
          <ac:grpSpMkLst>
            <pc:docMk/>
            <pc:sldMk cId="2001183035" sldId="584"/>
            <ac:grpSpMk id="16" creationId="{0392A04B-8B46-4A01-AFB8-7EF17DE66F9A}"/>
          </ac:grpSpMkLst>
        </pc:grpChg>
        <pc:picChg chg="mod">
          <ac:chgData name="Wang Lu" userId="e86ce327-f461-45b4-9feb-ce463355a98d" providerId="ADAL" clId="{E2C4145E-8A31-4C4A-9BC7-B2CC32ECB027}" dt="2024-05-08T07:39:32.236" v="3250"/>
          <ac:picMkLst>
            <pc:docMk/>
            <pc:sldMk cId="2001183035" sldId="584"/>
            <ac:picMk id="5" creationId="{8F677348-7CF9-07B7-BB3E-F31FB8A46F39}"/>
          </ac:picMkLst>
        </pc:picChg>
        <pc:picChg chg="mod">
          <ac:chgData name="Wang Lu" userId="e86ce327-f461-45b4-9feb-ce463355a98d" providerId="ADAL" clId="{E2C4145E-8A31-4C4A-9BC7-B2CC32ECB027}" dt="2024-05-08T07:39:32.236" v="3250"/>
          <ac:picMkLst>
            <pc:docMk/>
            <pc:sldMk cId="2001183035" sldId="584"/>
            <ac:picMk id="7" creationId="{4F82DEA5-50E6-E6AC-7E28-A0539259D627}"/>
          </ac:picMkLst>
        </pc:picChg>
        <pc:picChg chg="mod">
          <ac:chgData name="Wang Lu" userId="e86ce327-f461-45b4-9feb-ce463355a98d" providerId="ADAL" clId="{E2C4145E-8A31-4C4A-9BC7-B2CC32ECB027}" dt="2024-05-08T07:39:39.098" v="3251"/>
          <ac:picMkLst>
            <pc:docMk/>
            <pc:sldMk cId="2001183035" sldId="584"/>
            <ac:picMk id="23" creationId="{3FC57DA2-0D93-BBAB-B1B3-600587B72EBA}"/>
          </ac:picMkLst>
        </pc:picChg>
        <pc:picChg chg="mod">
          <ac:chgData name="Wang Lu" userId="e86ce327-f461-45b4-9feb-ce463355a98d" providerId="ADAL" clId="{E2C4145E-8A31-4C4A-9BC7-B2CC32ECB027}" dt="2024-05-08T07:39:39.098" v="3251"/>
          <ac:picMkLst>
            <pc:docMk/>
            <pc:sldMk cId="2001183035" sldId="584"/>
            <ac:picMk id="24" creationId="{30376597-13B4-8F4E-C638-61E0108B8E26}"/>
          </ac:picMkLst>
        </pc:picChg>
      </pc:sldChg>
      <pc:sldChg chg="addSp delSp modSp add del mod delAnim modAnim modNotesTx">
        <pc:chgData name="Wang Lu" userId="e86ce327-f461-45b4-9feb-ce463355a98d" providerId="ADAL" clId="{E2C4145E-8A31-4C4A-9BC7-B2CC32ECB027}" dt="2024-05-16T06:12:37.463" v="23977"/>
        <pc:sldMkLst>
          <pc:docMk/>
          <pc:sldMk cId="1666003554" sldId="585"/>
        </pc:sldMkLst>
        <pc:spChg chg="del mod">
          <ac:chgData name="Wang Lu" userId="e86ce327-f461-45b4-9feb-ce463355a98d" providerId="ADAL" clId="{E2C4145E-8A31-4C4A-9BC7-B2CC32ECB027}" dt="2024-05-08T11:07:26.668" v="3668" actId="478"/>
          <ac:spMkLst>
            <pc:docMk/>
            <pc:sldMk cId="1666003554" sldId="585"/>
            <ac:spMk id="2" creationId="{ECB6CEB4-FF61-12C6-EF28-CF0C631C64D9}"/>
          </ac:spMkLst>
        </pc:spChg>
        <pc:spChg chg="mod">
          <ac:chgData name="Wang Lu" userId="e86ce327-f461-45b4-9feb-ce463355a98d" providerId="ADAL" clId="{E2C4145E-8A31-4C4A-9BC7-B2CC32ECB027}" dt="2024-05-09T13:45:59.352" v="10288" actId="20577"/>
          <ac:spMkLst>
            <pc:docMk/>
            <pc:sldMk cId="1666003554" sldId="585"/>
            <ac:spMk id="3" creationId="{F9EB0AA6-FCAE-C9C0-214A-76EEA03703DF}"/>
          </ac:spMkLst>
        </pc:spChg>
        <pc:spChg chg="mod">
          <ac:chgData name="Wang Lu" userId="e86ce327-f461-45b4-9feb-ce463355a98d" providerId="ADAL" clId="{E2C4145E-8A31-4C4A-9BC7-B2CC32ECB027}" dt="2024-05-09T13:19:34.762" v="8687" actId="20577"/>
          <ac:spMkLst>
            <pc:docMk/>
            <pc:sldMk cId="1666003554" sldId="585"/>
            <ac:spMk id="4" creationId="{EF33062A-B672-E1B0-81A4-3C6A8FEEADAB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7" creationId="{7DB3616B-AE22-B16C-B56A-C38B529764B9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8" creationId="{F15D2961-4FBC-4262-A176-B668AA4C7186}"/>
          </ac:spMkLst>
        </pc:spChg>
        <pc:spChg chg="mod">
          <ac:chgData name="Wang Lu" userId="e86ce327-f461-45b4-9feb-ce463355a98d" providerId="ADAL" clId="{E2C4145E-8A31-4C4A-9BC7-B2CC32ECB027}" dt="2024-05-16T04:56:10.446" v="23943" actId="1035"/>
          <ac:spMkLst>
            <pc:docMk/>
            <pc:sldMk cId="1666003554" sldId="585"/>
            <ac:spMk id="9" creationId="{0E790A8B-B8C7-EC52-FDA1-0479F9BAEE01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11" creationId="{56E3D05A-A117-350E-5B39-B1FF6AEC1242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12" creationId="{3239F367-86F2-E9F6-86F1-7086BC834A7C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13" creationId="{975634B7-447E-65E3-82C0-5DA795384653}"/>
          </ac:spMkLst>
        </pc:spChg>
        <pc:spChg chg="add del mod topLvl">
          <ac:chgData name="Wang Lu" userId="e86ce327-f461-45b4-9feb-ce463355a98d" providerId="ADAL" clId="{E2C4145E-8A31-4C4A-9BC7-B2CC32ECB027}" dt="2024-05-16T04:51:07.689" v="23889" actId="478"/>
          <ac:spMkLst>
            <pc:docMk/>
            <pc:sldMk cId="1666003554" sldId="585"/>
            <ac:spMk id="14" creationId="{8059ED22-E48F-189D-55AD-01108BD79227}"/>
          </ac:spMkLst>
        </pc:spChg>
        <pc:spChg chg="del mod">
          <ac:chgData name="Wang Lu" userId="e86ce327-f461-45b4-9feb-ce463355a98d" providerId="ADAL" clId="{E2C4145E-8A31-4C4A-9BC7-B2CC32ECB027}" dt="2024-05-15T01:06:30.985" v="13660" actId="478"/>
          <ac:spMkLst>
            <pc:docMk/>
            <pc:sldMk cId="1666003554" sldId="585"/>
            <ac:spMk id="14" creationId="{9C3442DB-8C4C-30D9-8294-8D06831874F2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15" creationId="{E2F09B6F-AB4A-7402-407C-6910126E2092}"/>
          </ac:spMkLst>
        </pc:spChg>
        <pc:spChg chg="mod">
          <ac:chgData name="Wang Lu" userId="e86ce327-f461-45b4-9feb-ce463355a98d" providerId="ADAL" clId="{E2C4145E-8A31-4C4A-9BC7-B2CC32ECB027}" dt="2024-05-15T05:03:59.093" v="14061" actId="207"/>
          <ac:spMkLst>
            <pc:docMk/>
            <pc:sldMk cId="1666003554" sldId="585"/>
            <ac:spMk id="16" creationId="{435BE286-ACE3-C7B2-1892-6FC117C90E9E}"/>
          </ac:spMkLst>
        </pc:spChg>
        <pc:spChg chg="del mod">
          <ac:chgData name="Wang Lu" userId="e86ce327-f461-45b4-9feb-ce463355a98d" providerId="ADAL" clId="{E2C4145E-8A31-4C4A-9BC7-B2CC32ECB027}" dt="2024-05-15T01:06:24.247" v="13659" actId="478"/>
          <ac:spMkLst>
            <pc:docMk/>
            <pc:sldMk cId="1666003554" sldId="585"/>
            <ac:spMk id="17" creationId="{E7B705C2-BE48-E218-5797-D5EFC6F08D2B}"/>
          </ac:spMkLst>
        </pc:spChg>
        <pc:spChg chg="add mod">
          <ac:chgData name="Wang Lu" userId="e86ce327-f461-45b4-9feb-ce463355a98d" providerId="ADAL" clId="{E2C4145E-8A31-4C4A-9BC7-B2CC32ECB027}" dt="2024-05-16T04:56:49.210" v="23944" actId="20577"/>
          <ac:spMkLst>
            <pc:docMk/>
            <pc:sldMk cId="1666003554" sldId="585"/>
            <ac:spMk id="18" creationId="{E26D0101-7766-3804-C6DC-2CF015B7E36A}"/>
          </ac:spMkLst>
        </pc:spChg>
        <pc:spChg chg="add del mod">
          <ac:chgData name="Wang Lu" userId="e86ce327-f461-45b4-9feb-ce463355a98d" providerId="ADAL" clId="{E2C4145E-8A31-4C4A-9BC7-B2CC32ECB027}" dt="2024-05-15T01:09:32.840" v="13720" actId="478"/>
          <ac:spMkLst>
            <pc:docMk/>
            <pc:sldMk cId="1666003554" sldId="585"/>
            <ac:spMk id="19" creationId="{035BC925-C1A3-E5A5-A8DB-830776823A28}"/>
          </ac:spMkLst>
        </pc:spChg>
        <pc:spChg chg="add mod">
          <ac:chgData name="Wang Lu" userId="e86ce327-f461-45b4-9feb-ce463355a98d" providerId="ADAL" clId="{E2C4145E-8A31-4C4A-9BC7-B2CC32ECB027}" dt="2024-05-15T05:05:14.099" v="14066" actId="14100"/>
          <ac:spMkLst>
            <pc:docMk/>
            <pc:sldMk cId="1666003554" sldId="585"/>
            <ac:spMk id="20" creationId="{C2545868-8DA0-84CD-D6D0-B199782F2AFD}"/>
          </ac:spMkLst>
        </pc:spChg>
        <pc:spChg chg="add mod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22" creationId="{0768BFD1-2B8C-8FC5-C47A-327430F1608F}"/>
          </ac:spMkLst>
        </pc:spChg>
        <pc:spChg chg="add mod topLvl">
          <ac:chgData name="Wang Lu" userId="e86ce327-f461-45b4-9feb-ce463355a98d" providerId="ADAL" clId="{E2C4145E-8A31-4C4A-9BC7-B2CC32ECB027}" dt="2024-05-15T05:05:40.091" v="14085" actId="1076"/>
          <ac:spMkLst>
            <pc:docMk/>
            <pc:sldMk cId="1666003554" sldId="585"/>
            <ac:spMk id="25" creationId="{AFE05F29-B95E-8FE8-FF2D-D103ABA7E802}"/>
          </ac:spMkLst>
        </pc:spChg>
        <pc:spChg chg="add mod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26" creationId="{C193215B-184F-3791-B587-9D105A53653E}"/>
          </ac:spMkLst>
        </pc:spChg>
        <pc:spChg chg="add del">
          <ac:chgData name="Wang Lu" userId="e86ce327-f461-45b4-9feb-ce463355a98d" providerId="ADAL" clId="{E2C4145E-8A31-4C4A-9BC7-B2CC32ECB027}" dt="2024-05-08T11:03:45.803" v="3611" actId="478"/>
          <ac:spMkLst>
            <pc:docMk/>
            <pc:sldMk cId="1666003554" sldId="585"/>
            <ac:spMk id="28" creationId="{0F6B81A1-0339-696A-02AD-A2FFE2C1C3D8}"/>
          </ac:spMkLst>
        </pc:spChg>
        <pc:spChg chg="add del mod">
          <ac:chgData name="Wang Lu" userId="e86ce327-f461-45b4-9feb-ce463355a98d" providerId="ADAL" clId="{E2C4145E-8A31-4C4A-9BC7-B2CC32ECB027}" dt="2024-05-16T06:12:06.665" v="23968" actId="164"/>
          <ac:spMkLst>
            <pc:docMk/>
            <pc:sldMk cId="1666003554" sldId="585"/>
            <ac:spMk id="30" creationId="{DED08A1F-E47D-9291-54BE-27F3470FC5A5}"/>
          </ac:spMkLst>
        </pc:spChg>
        <pc:spChg chg="add mod ord topLvl">
          <ac:chgData name="Wang Lu" userId="e86ce327-f461-45b4-9feb-ce463355a98d" providerId="ADAL" clId="{E2C4145E-8A31-4C4A-9BC7-B2CC32ECB027}" dt="2024-05-16T06:12:11.136" v="23969" actId="164"/>
          <ac:spMkLst>
            <pc:docMk/>
            <pc:sldMk cId="1666003554" sldId="585"/>
            <ac:spMk id="32" creationId="{5E0C6B41-4662-C897-337C-DBEA2B57F3BC}"/>
          </ac:spMkLst>
        </pc:spChg>
        <pc:spChg chg="mod topLvl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35" creationId="{E1FB06C4-DFFE-D693-603D-40D7C84A168C}"/>
          </ac:spMkLst>
        </pc:spChg>
        <pc:spChg chg="mod topLvl">
          <ac:chgData name="Wang Lu" userId="e86ce327-f461-45b4-9feb-ce463355a98d" providerId="ADAL" clId="{E2C4145E-8A31-4C4A-9BC7-B2CC32ECB027}" dt="2024-05-16T06:12:28.160" v="23976" actId="1038"/>
          <ac:spMkLst>
            <pc:docMk/>
            <pc:sldMk cId="1666003554" sldId="585"/>
            <ac:spMk id="36" creationId="{A04B5CE3-8C3B-2723-6FB4-6B56A027935F}"/>
          </ac:spMkLst>
        </pc:spChg>
        <pc:spChg chg="mod topLvl">
          <ac:chgData name="Wang Lu" userId="e86ce327-f461-45b4-9feb-ce463355a98d" providerId="ADAL" clId="{E2C4145E-8A31-4C4A-9BC7-B2CC32ECB027}" dt="2024-05-16T06:12:18.257" v="23972" actId="1038"/>
          <ac:spMkLst>
            <pc:docMk/>
            <pc:sldMk cId="1666003554" sldId="585"/>
            <ac:spMk id="37" creationId="{ABA161E4-377F-6464-5E10-1E4BAA57DCFE}"/>
          </ac:spMkLst>
        </pc:spChg>
        <pc:spChg chg="mod topLvl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39" creationId="{EBB79848-0476-864E-CF47-2D664750A657}"/>
          </ac:spMkLst>
        </pc:spChg>
        <pc:spChg chg="mod topLvl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41" creationId="{8B09E22A-A3C0-888B-A38C-2EF4840344E6}"/>
          </ac:spMkLst>
        </pc:spChg>
        <pc:spChg chg="mod topLvl">
          <ac:chgData name="Wang Lu" userId="e86ce327-f461-45b4-9feb-ce463355a98d" providerId="ADAL" clId="{E2C4145E-8A31-4C4A-9BC7-B2CC32ECB027}" dt="2024-05-15T05:03:08.626" v="14052" actId="164"/>
          <ac:spMkLst>
            <pc:docMk/>
            <pc:sldMk cId="1666003554" sldId="585"/>
            <ac:spMk id="47" creationId="{B6A24C30-A924-D103-CCAE-702386878DF3}"/>
          </ac:spMkLst>
        </pc:spChg>
        <pc:spChg chg="mod topLvl">
          <ac:chgData name="Wang Lu" userId="e86ce327-f461-45b4-9feb-ce463355a98d" providerId="ADAL" clId="{E2C4145E-8A31-4C4A-9BC7-B2CC32ECB027}" dt="2024-05-15T05:03:08.626" v="14052" actId="164"/>
          <ac:spMkLst>
            <pc:docMk/>
            <pc:sldMk cId="1666003554" sldId="585"/>
            <ac:spMk id="50" creationId="{DE0FA872-343D-5FEC-DCB5-77C9899D6E49}"/>
          </ac:spMkLst>
        </pc:spChg>
        <pc:spChg chg="mod">
          <ac:chgData name="Wang Lu" userId="e86ce327-f461-45b4-9feb-ce463355a98d" providerId="ADAL" clId="{E2C4145E-8A31-4C4A-9BC7-B2CC32ECB027}" dt="2024-05-15T05:01:49.104" v="14041" actId="165"/>
          <ac:spMkLst>
            <pc:docMk/>
            <pc:sldMk cId="1666003554" sldId="585"/>
            <ac:spMk id="54" creationId="{299ABF81-E83A-0554-0D1E-FB0D2DE18A45}"/>
          </ac:spMkLst>
        </pc:spChg>
        <pc:spChg chg="mod">
          <ac:chgData name="Wang Lu" userId="e86ce327-f461-45b4-9feb-ce463355a98d" providerId="ADAL" clId="{E2C4145E-8A31-4C4A-9BC7-B2CC32ECB027}" dt="2024-05-15T05:01:49.104" v="14041" actId="165"/>
          <ac:spMkLst>
            <pc:docMk/>
            <pc:sldMk cId="1666003554" sldId="585"/>
            <ac:spMk id="55" creationId="{B5289666-A11A-D23F-1799-4803ADE66564}"/>
          </ac:spMkLst>
        </pc:spChg>
        <pc:spChg chg="mod">
          <ac:chgData name="Wang Lu" userId="e86ce327-f461-45b4-9feb-ce463355a98d" providerId="ADAL" clId="{E2C4145E-8A31-4C4A-9BC7-B2CC32ECB027}" dt="2024-05-15T05:01:49.104" v="14041" actId="165"/>
          <ac:spMkLst>
            <pc:docMk/>
            <pc:sldMk cId="1666003554" sldId="585"/>
            <ac:spMk id="56" creationId="{1578E01B-DBA3-FC03-9009-8867786F1DDE}"/>
          </ac:spMkLst>
        </pc:spChg>
        <pc:spChg chg="add mod topLvl">
          <ac:chgData name="Wang Lu" userId="e86ce327-f461-45b4-9feb-ce463355a98d" providerId="ADAL" clId="{E2C4145E-8A31-4C4A-9BC7-B2CC32ECB027}" dt="2024-05-15T07:02:22.142" v="14104"/>
          <ac:spMkLst>
            <pc:docMk/>
            <pc:sldMk cId="1666003554" sldId="585"/>
            <ac:spMk id="57" creationId="{56035C9A-F399-B9E1-8B78-571C0822984B}"/>
          </ac:spMkLst>
        </pc:spChg>
        <pc:spChg chg="add mod topLvl">
          <ac:chgData name="Wang Lu" userId="e86ce327-f461-45b4-9feb-ce463355a98d" providerId="ADAL" clId="{E2C4145E-8A31-4C4A-9BC7-B2CC32ECB027}" dt="2024-05-15T05:05:56.645" v="14086" actId="1035"/>
          <ac:spMkLst>
            <pc:docMk/>
            <pc:sldMk cId="1666003554" sldId="585"/>
            <ac:spMk id="58" creationId="{8FF8FBCC-D04C-3FE3-A457-6A1608C4FAD7}"/>
          </ac:spMkLst>
        </pc:spChg>
        <pc:spChg chg="add del mod topLvl">
          <ac:chgData name="Wang Lu" userId="e86ce327-f461-45b4-9feb-ce463355a98d" providerId="ADAL" clId="{E2C4145E-8A31-4C4A-9BC7-B2CC32ECB027}" dt="2024-05-15T02:07:21.981" v="13877" actId="478"/>
          <ac:spMkLst>
            <pc:docMk/>
            <pc:sldMk cId="1666003554" sldId="585"/>
            <ac:spMk id="59" creationId="{13EFC39C-5EF0-EBFB-754C-AAFF2DBDB0B7}"/>
          </ac:spMkLst>
        </pc:spChg>
        <pc:spChg chg="add del mod">
          <ac:chgData name="Wang Lu" userId="e86ce327-f461-45b4-9feb-ce463355a98d" providerId="ADAL" clId="{E2C4145E-8A31-4C4A-9BC7-B2CC32ECB027}" dt="2024-05-16T03:46:12.379" v="23638" actId="478"/>
          <ac:spMkLst>
            <pc:docMk/>
            <pc:sldMk cId="1666003554" sldId="585"/>
            <ac:spMk id="61" creationId="{227BCEDA-BD75-DDD9-E402-70A176B85922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64" creationId="{ECF4E885-559A-952D-70B8-2ABE1449D28E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67" creationId="{FE25B8D2-7903-8926-5AB9-1497A4C00F46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68" creationId="{A18C3587-1C73-430E-BD1F-A90A988501B9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70" creationId="{4FC73B4F-6F5C-8257-019C-5F3DF72C451A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74" creationId="{22A5E12A-CCAB-6934-0268-9944C0F1E435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75" creationId="{A8EB1978-F716-76E0-9B2C-B85AA0E1B26C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79" creationId="{17B518D7-11D1-59DA-FB56-4D96346E4899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1" creationId="{AC76836E-18E9-5E7B-654D-223F6BD15F18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2" creationId="{26505D50-28F6-0BAA-F8F6-CD6D685EAF5B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3" creationId="{5F515508-09EF-FBAE-EBF6-F02457AD3B5A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4" creationId="{173D94D2-9B1A-6A24-1636-B2D614FADD8B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5" creationId="{349EF302-EE3D-A230-0719-20F54A986A29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6" creationId="{82D8276F-BBFC-DDB6-7DE0-E8750A681706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89" creationId="{11CE83D9-0A09-05BC-D419-B4AA11C48DD9}"/>
          </ac:spMkLst>
        </pc:spChg>
        <pc:spChg chg="mod or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1" creationId="{BDC79AF6-69C4-BB07-72B2-DCEF75F8F7E3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2" creationId="{75B4058A-910C-CB46-F058-ABFF10C9AEDB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3" creationId="{9FE82AA5-2F88-BE52-E042-36DA2D3798ED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4" creationId="{2508AB84-AC3C-DA0F-A250-C77AE8ED47E5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5" creationId="{518BD589-58AD-2E6F-0B80-EC8845A358A8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7" creationId="{DEC9198C-ADFA-4E94-C260-E7224BEA5CDB}"/>
          </ac:spMkLst>
        </pc:spChg>
        <pc:spChg chg="mod">
          <ac:chgData name="Wang Lu" userId="e86ce327-f461-45b4-9feb-ce463355a98d" providerId="ADAL" clId="{E2C4145E-8A31-4C4A-9BC7-B2CC32ECB027}" dt="2024-05-15T02:17:46.230" v="13953" actId="1076"/>
          <ac:spMkLst>
            <pc:docMk/>
            <pc:sldMk cId="1666003554" sldId="585"/>
            <ac:spMk id="98" creationId="{F01703ED-CF5F-1A23-D046-74D3046C1F20}"/>
          </ac:spMkLst>
        </pc:spChg>
        <pc:spChg chg="add mod">
          <ac:chgData name="Wang Lu" userId="e86ce327-f461-45b4-9feb-ce463355a98d" providerId="ADAL" clId="{E2C4145E-8A31-4C4A-9BC7-B2CC32ECB027}" dt="2024-05-16T06:12:06.665" v="23968" actId="164"/>
          <ac:spMkLst>
            <pc:docMk/>
            <pc:sldMk cId="1666003554" sldId="585"/>
            <ac:spMk id="102" creationId="{549E25A4-CF3B-25C3-86DF-3F2F76C6FED2}"/>
          </ac:spMkLst>
        </pc:spChg>
        <pc:spChg chg="add del mod">
          <ac:chgData name="Wang Lu" userId="e86ce327-f461-45b4-9feb-ce463355a98d" providerId="ADAL" clId="{E2C4145E-8A31-4C4A-9BC7-B2CC32ECB027}" dt="2024-05-16T03:49:58.255" v="23662" actId="22"/>
          <ac:spMkLst>
            <pc:docMk/>
            <pc:sldMk cId="1666003554" sldId="585"/>
            <ac:spMk id="104" creationId="{031673CD-9806-61D9-0C65-D57F547521B0}"/>
          </ac:spMkLst>
        </pc:spChg>
        <pc:spChg chg="add del mod">
          <ac:chgData name="Wang Lu" userId="e86ce327-f461-45b4-9feb-ce463355a98d" providerId="ADAL" clId="{E2C4145E-8A31-4C4A-9BC7-B2CC32ECB027}" dt="2024-05-16T03:56:48.861" v="23728"/>
          <ac:spMkLst>
            <pc:docMk/>
            <pc:sldMk cId="1666003554" sldId="585"/>
            <ac:spMk id="105" creationId="{12AD3F04-88E8-3FAA-1CAA-E1F01E194086}"/>
          </ac:spMkLst>
        </pc:spChg>
        <pc:spChg chg="add del mod">
          <ac:chgData name="Wang Lu" userId="e86ce327-f461-45b4-9feb-ce463355a98d" providerId="ADAL" clId="{E2C4145E-8A31-4C4A-9BC7-B2CC32ECB027}" dt="2024-05-16T03:56:48.861" v="23728"/>
          <ac:spMkLst>
            <pc:docMk/>
            <pc:sldMk cId="1666003554" sldId="585"/>
            <ac:spMk id="106" creationId="{4D222575-88C2-FB13-C1BD-A9F8AB98995D}"/>
          </ac:spMkLst>
        </pc:spChg>
        <pc:spChg chg="mod">
          <ac:chgData name="Wang Lu" userId="e86ce327-f461-45b4-9feb-ce463355a98d" providerId="ADAL" clId="{E2C4145E-8A31-4C4A-9BC7-B2CC32ECB027}" dt="2024-05-16T03:53:47.375" v="23698"/>
          <ac:spMkLst>
            <pc:docMk/>
            <pc:sldMk cId="1666003554" sldId="585"/>
            <ac:spMk id="107" creationId="{0D25D208-ADE2-6EE1-63F6-323E590CE490}"/>
          </ac:spMkLst>
        </pc:spChg>
        <pc:spChg chg="mod">
          <ac:chgData name="Wang Lu" userId="e86ce327-f461-45b4-9feb-ce463355a98d" providerId="ADAL" clId="{E2C4145E-8A31-4C4A-9BC7-B2CC32ECB027}" dt="2024-05-16T03:55:14.321" v="23715"/>
          <ac:spMkLst>
            <pc:docMk/>
            <pc:sldMk cId="1666003554" sldId="585"/>
            <ac:spMk id="108" creationId="{D1B0BC57-D0FB-F90A-FB4C-41401C3D4324}"/>
          </ac:spMkLst>
        </pc:spChg>
        <pc:spChg chg="mod">
          <ac:chgData name="Wang Lu" userId="e86ce327-f461-45b4-9feb-ce463355a98d" providerId="ADAL" clId="{E2C4145E-8A31-4C4A-9BC7-B2CC32ECB027}" dt="2024-05-16T03:56:24.738" v="23719"/>
          <ac:spMkLst>
            <pc:docMk/>
            <pc:sldMk cId="1666003554" sldId="585"/>
            <ac:spMk id="109" creationId="{37D43BC4-E29E-50B8-2A2A-4A0894248A32}"/>
          </ac:spMkLst>
        </pc:spChg>
        <pc:spChg chg="add del mod">
          <ac:chgData name="Wang Lu" userId="e86ce327-f461-45b4-9feb-ce463355a98d" providerId="ADAL" clId="{E2C4145E-8A31-4C4A-9BC7-B2CC32ECB027}" dt="2024-05-16T03:58:28.630" v="23735"/>
          <ac:spMkLst>
            <pc:docMk/>
            <pc:sldMk cId="1666003554" sldId="585"/>
            <ac:spMk id="110" creationId="{DFA2EABA-B072-9DCF-03C5-6D5EE3EBD56E}"/>
          </ac:spMkLst>
        </pc:spChg>
        <pc:spChg chg="add mod">
          <ac:chgData name="Wang Lu" userId="e86ce327-f461-45b4-9feb-ce463355a98d" providerId="ADAL" clId="{E2C4145E-8A31-4C4A-9BC7-B2CC32ECB027}" dt="2024-05-16T06:12:00.863" v="23967" actId="1038"/>
          <ac:spMkLst>
            <pc:docMk/>
            <pc:sldMk cId="1666003554" sldId="585"/>
            <ac:spMk id="112" creationId="{EDF2EB3E-8F4C-B8DC-05DC-54F79FA54079}"/>
          </ac:spMkLst>
        </pc:spChg>
        <pc:spChg chg="add mod">
          <ac:chgData name="Wang Lu" userId="e86ce327-f461-45b4-9feb-ce463355a98d" providerId="ADAL" clId="{E2C4145E-8A31-4C4A-9BC7-B2CC32ECB027}" dt="2024-05-16T06:12:06.665" v="23968" actId="164"/>
          <ac:spMkLst>
            <pc:docMk/>
            <pc:sldMk cId="1666003554" sldId="585"/>
            <ac:spMk id="115" creationId="{BD6066D2-814A-B9F6-4822-87612DAB1414}"/>
          </ac:spMkLst>
        </pc:spChg>
        <pc:grpChg chg="add mod">
          <ac:chgData name="Wang Lu" userId="e86ce327-f461-45b4-9feb-ce463355a98d" providerId="ADAL" clId="{E2C4145E-8A31-4C4A-9BC7-B2CC32ECB027}" dt="2024-05-15T05:03:59.093" v="14061" actId="207"/>
          <ac:grpSpMkLst>
            <pc:docMk/>
            <pc:sldMk cId="1666003554" sldId="585"/>
            <ac:grpSpMk id="2" creationId="{AEC8B7A0-F17D-0A74-E6D1-DA1DB98E4DBF}"/>
          </ac:grpSpMkLst>
        </pc:grpChg>
        <pc:grpChg chg="mod">
          <ac:chgData name="Wang Lu" userId="e86ce327-f461-45b4-9feb-ce463355a98d" providerId="ADAL" clId="{E2C4145E-8A31-4C4A-9BC7-B2CC32ECB027}" dt="2024-05-15T05:03:59.093" v="14061" actId="207"/>
          <ac:grpSpMkLst>
            <pc:docMk/>
            <pc:sldMk cId="1666003554" sldId="585"/>
            <ac:grpSpMk id="6" creationId="{AD53494F-50CE-A613-3E2E-1093A6081865}"/>
          </ac:grpSpMkLst>
        </pc:grpChg>
        <pc:grpChg chg="add del mod">
          <ac:chgData name="Wang Lu" userId="e86ce327-f461-45b4-9feb-ce463355a98d" providerId="ADAL" clId="{E2C4145E-8A31-4C4A-9BC7-B2CC32ECB027}" dt="2024-05-16T04:51:07.689" v="23889" actId="478"/>
          <ac:grpSpMkLst>
            <pc:docMk/>
            <pc:sldMk cId="1666003554" sldId="585"/>
            <ac:grpSpMk id="17" creationId="{1D741740-0684-9BE2-2292-41B6D2A20352}"/>
          </ac:grpSpMkLst>
        </pc:grpChg>
        <pc:grpChg chg="del">
          <ac:chgData name="Wang Lu" userId="e86ce327-f461-45b4-9feb-ce463355a98d" providerId="ADAL" clId="{E2C4145E-8A31-4C4A-9BC7-B2CC32ECB027}" dt="2024-05-08T08:52:43.753" v="3478" actId="478"/>
          <ac:grpSpMkLst>
            <pc:docMk/>
            <pc:sldMk cId="1666003554" sldId="585"/>
            <ac:grpSpMk id="18" creationId="{C2B80652-6555-3658-ED07-B6C504070573}"/>
          </ac:grpSpMkLst>
        </pc:grpChg>
        <pc:grpChg chg="add mod ord">
          <ac:chgData name="Wang Lu" userId="e86ce327-f461-45b4-9feb-ce463355a98d" providerId="ADAL" clId="{E2C4145E-8A31-4C4A-9BC7-B2CC32ECB027}" dt="2024-05-15T05:05:31.400" v="14084" actId="1037"/>
          <ac:grpSpMkLst>
            <pc:docMk/>
            <pc:sldMk cId="1666003554" sldId="585"/>
            <ac:grpSpMk id="21" creationId="{512E0B2F-7AB6-4A02-E6E9-D9FAE2D8792D}"/>
          </ac:grpSpMkLst>
        </pc:grpChg>
        <pc:grpChg chg="add del mod">
          <ac:chgData name="Wang Lu" userId="e86ce327-f461-45b4-9feb-ce463355a98d" providerId="ADAL" clId="{E2C4145E-8A31-4C4A-9BC7-B2CC32ECB027}" dt="2024-05-15T02:17:01.404" v="13948" actId="165"/>
          <ac:grpSpMkLst>
            <pc:docMk/>
            <pc:sldMk cId="1666003554" sldId="585"/>
            <ac:grpSpMk id="26" creationId="{633D115C-12DE-C52A-DE5B-DDD75991085E}"/>
          </ac:grpSpMkLst>
        </pc:grpChg>
        <pc:grpChg chg="add mod ord topLvl">
          <ac:chgData name="Wang Lu" userId="e86ce327-f461-45b4-9feb-ce463355a98d" providerId="ADAL" clId="{E2C4145E-8A31-4C4A-9BC7-B2CC32ECB027}" dt="2024-05-15T05:03:08.626" v="14052" actId="164"/>
          <ac:grpSpMkLst>
            <pc:docMk/>
            <pc:sldMk cId="1666003554" sldId="585"/>
            <ac:grpSpMk id="27" creationId="{83ACFD2D-33D9-FB51-489E-72C2F7C69A4D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28" creationId="{D6522D86-4654-A710-1164-5A1BF4A6E735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29" creationId="{36AAA3C5-AF37-E9B4-354F-011344980CE8}"/>
          </ac:grpSpMkLst>
        </pc:grpChg>
        <pc:grpChg chg="add del mod">
          <ac:chgData name="Wang Lu" userId="e86ce327-f461-45b4-9feb-ce463355a98d" providerId="ADAL" clId="{E2C4145E-8A31-4C4A-9BC7-B2CC32ECB027}" dt="2024-05-15T05:01:49.104" v="14041" actId="165"/>
          <ac:grpSpMkLst>
            <pc:docMk/>
            <pc:sldMk cId="1666003554" sldId="585"/>
            <ac:grpSpMk id="30" creationId="{37B76ADF-D01F-FDB3-A0C0-112116891643}"/>
          </ac:grpSpMkLst>
        </pc:grpChg>
        <pc:grpChg chg="del">
          <ac:chgData name="Wang Lu" userId="e86ce327-f461-45b4-9feb-ce463355a98d" providerId="ADAL" clId="{E2C4145E-8A31-4C4A-9BC7-B2CC32ECB027}" dt="2024-05-08T08:52:41.609" v="3477" actId="478"/>
          <ac:grpSpMkLst>
            <pc:docMk/>
            <pc:sldMk cId="1666003554" sldId="585"/>
            <ac:grpSpMk id="30" creationId="{AB0EB6D4-46C4-660A-916B-54E76CB7BB11}"/>
          </ac:grpSpMkLst>
        </pc:grpChg>
        <pc:grpChg chg="add mod">
          <ac:chgData name="Wang Lu" userId="e86ce327-f461-45b4-9feb-ce463355a98d" providerId="ADAL" clId="{E2C4145E-8A31-4C4A-9BC7-B2CC32ECB027}" dt="2024-05-15T05:03:08.626" v="14052" actId="164"/>
          <ac:grpSpMkLst>
            <pc:docMk/>
            <pc:sldMk cId="1666003554" sldId="585"/>
            <ac:grpSpMk id="31" creationId="{A143AAC3-5263-2673-4782-123073188CB8}"/>
          </ac:grpSpMkLst>
        </pc:grpChg>
        <pc:grpChg chg="add del mod topLvl">
          <ac:chgData name="Wang Lu" userId="e86ce327-f461-45b4-9feb-ce463355a98d" providerId="ADAL" clId="{E2C4145E-8A31-4C4A-9BC7-B2CC32ECB027}" dt="2024-05-15T07:49:02.358" v="14118" actId="165"/>
          <ac:grpSpMkLst>
            <pc:docMk/>
            <pc:sldMk cId="1666003554" sldId="585"/>
            <ac:grpSpMk id="33" creationId="{FCD4F0E5-B904-044C-77DB-F1D27B64A588}"/>
          </ac:grpSpMkLst>
        </pc:grpChg>
        <pc:grpChg chg="add del mod">
          <ac:chgData name="Wang Lu" userId="e86ce327-f461-45b4-9feb-ce463355a98d" providerId="ADAL" clId="{E2C4145E-8A31-4C4A-9BC7-B2CC32ECB027}" dt="2024-05-15T07:48:56.441" v="14117" actId="165"/>
          <ac:grpSpMkLst>
            <pc:docMk/>
            <pc:sldMk cId="1666003554" sldId="585"/>
            <ac:grpSpMk id="42" creationId="{91D71614-F3AB-7E05-928D-CFD6FE3A257B}"/>
          </ac:grpSpMkLst>
        </pc:grpChg>
        <pc:grpChg chg="add del mod topLvl">
          <ac:chgData name="Wang Lu" userId="e86ce327-f461-45b4-9feb-ce463355a98d" providerId="ADAL" clId="{E2C4145E-8A31-4C4A-9BC7-B2CC32ECB027}" dt="2024-05-15T02:06:31.090" v="13872" actId="165"/>
          <ac:grpSpMkLst>
            <pc:docMk/>
            <pc:sldMk cId="1666003554" sldId="585"/>
            <ac:grpSpMk id="44" creationId="{32B0D761-7D17-6AC6-2928-81AB5583BD76}"/>
          </ac:grpSpMkLst>
        </pc:grpChg>
        <pc:grpChg chg="del mod topLvl">
          <ac:chgData name="Wang Lu" userId="e86ce327-f461-45b4-9feb-ce463355a98d" providerId="ADAL" clId="{E2C4145E-8A31-4C4A-9BC7-B2CC32ECB027}" dt="2024-05-15T02:06:37.176" v="13873" actId="165"/>
          <ac:grpSpMkLst>
            <pc:docMk/>
            <pc:sldMk cId="1666003554" sldId="585"/>
            <ac:grpSpMk id="45" creationId="{965C5D2F-E0C6-C6C4-686A-13D7F4ACACDD}"/>
          </ac:grpSpMkLst>
        </pc:grpChg>
        <pc:grpChg chg="del mod topLvl">
          <ac:chgData name="Wang Lu" userId="e86ce327-f461-45b4-9feb-ce463355a98d" providerId="ADAL" clId="{E2C4145E-8A31-4C4A-9BC7-B2CC32ECB027}" dt="2024-05-15T02:06:43.896" v="13874" actId="165"/>
          <ac:grpSpMkLst>
            <pc:docMk/>
            <pc:sldMk cId="1666003554" sldId="585"/>
            <ac:grpSpMk id="48" creationId="{0BE1C1ED-BAAC-5DA3-51BB-74ED6FC88319}"/>
          </ac:grpSpMkLst>
        </pc:grpChg>
        <pc:grpChg chg="mod topLvl">
          <ac:chgData name="Wang Lu" userId="e86ce327-f461-45b4-9feb-ce463355a98d" providerId="ADAL" clId="{E2C4145E-8A31-4C4A-9BC7-B2CC32ECB027}" dt="2024-05-15T05:01:49.104" v="14041" actId="165"/>
          <ac:grpSpMkLst>
            <pc:docMk/>
            <pc:sldMk cId="1666003554" sldId="585"/>
            <ac:grpSpMk id="49" creationId="{1630B815-6D5D-9897-FDBD-BEAA2813D7E1}"/>
          </ac:grpSpMkLst>
        </pc:grpChg>
        <pc:grpChg chg="add del mod">
          <ac:chgData name="Wang Lu" userId="e86ce327-f461-45b4-9feb-ce463355a98d" providerId="ADAL" clId="{E2C4145E-8A31-4C4A-9BC7-B2CC32ECB027}" dt="2024-05-15T01:48:48.032" v="13793" actId="165"/>
          <ac:grpSpMkLst>
            <pc:docMk/>
            <pc:sldMk cId="1666003554" sldId="585"/>
            <ac:grpSpMk id="61" creationId="{2DC3BE30-46F4-55FE-40D1-DF227BA6B387}"/>
          </ac:grpSpMkLst>
        </pc:grpChg>
        <pc:grpChg chg="add 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62" creationId="{5770FAD1-5B51-653B-99FF-E45B83C34A61}"/>
          </ac:grpSpMkLst>
        </pc:grpChg>
        <pc:grpChg chg="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63" creationId="{50DB99C4-FC11-D165-8048-857D6E2994F5}"/>
          </ac:grpSpMkLst>
        </pc:grpChg>
        <pc:grpChg chg="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66" creationId="{95D19C98-8C73-251E-CB41-F7F9165411BD}"/>
          </ac:grpSpMkLst>
        </pc:grpChg>
        <pc:grpChg chg="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69" creationId="{A671C792-E108-41AC-ACAE-0D9292A4AA92}"/>
          </ac:grpSpMkLst>
        </pc:grpChg>
        <pc:grpChg chg="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71" creationId="{25E200AE-3BDB-D1B4-8812-9BC2D6BB5EDA}"/>
          </ac:grpSpMkLst>
        </pc:grpChg>
        <pc:grpChg chg="mod">
          <ac:chgData name="Wang Lu" userId="e86ce327-f461-45b4-9feb-ce463355a98d" providerId="ADAL" clId="{E2C4145E-8A31-4C4A-9BC7-B2CC32ECB027}" dt="2024-05-15T02:17:46.230" v="13953" actId="1076"/>
          <ac:grpSpMkLst>
            <pc:docMk/>
            <pc:sldMk cId="1666003554" sldId="585"/>
            <ac:grpSpMk id="87" creationId="{4DEC419C-997F-17A3-CEFB-0765D8493E5B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99" creationId="{A32CDE4E-312D-9E97-5D43-60857E52E91C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100" creationId="{543686BC-0347-D164-CB74-1FCC94763CBD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101" creationId="{8AA72D7D-1246-682B-FE33-8E69B7C4D574}"/>
          </ac:grpSpMkLst>
        </pc:grpChg>
        <pc:grpChg chg="add mod">
          <ac:chgData name="Wang Lu" userId="e86ce327-f461-45b4-9feb-ce463355a98d" providerId="ADAL" clId="{E2C4145E-8A31-4C4A-9BC7-B2CC32ECB027}" dt="2024-05-16T06:12:06.665" v="23968" actId="164"/>
          <ac:grpSpMkLst>
            <pc:docMk/>
            <pc:sldMk cId="1666003554" sldId="585"/>
            <ac:grpSpMk id="114" creationId="{6823BB0F-15B5-55DE-89A4-C970C3E88034}"/>
          </ac:grpSpMkLst>
        </pc:grpChg>
        <pc:grpChg chg="add mod">
          <ac:chgData name="Wang Lu" userId="e86ce327-f461-45b4-9feb-ce463355a98d" providerId="ADAL" clId="{E2C4145E-8A31-4C4A-9BC7-B2CC32ECB027}" dt="2024-05-16T06:12:11.136" v="23969" actId="164"/>
          <ac:grpSpMkLst>
            <pc:docMk/>
            <pc:sldMk cId="1666003554" sldId="585"/>
            <ac:grpSpMk id="116" creationId="{49B89978-B12F-C121-5C52-68EB815D3FFC}"/>
          </ac:grpSpMkLst>
        </pc:grpChg>
        <pc:grpChg chg="add mod">
          <ac:chgData name="Wang Lu" userId="e86ce327-f461-45b4-9feb-ce463355a98d" providerId="ADAL" clId="{E2C4145E-8A31-4C4A-9BC7-B2CC32ECB027}" dt="2024-05-16T06:12:11.136" v="23969" actId="164"/>
          <ac:grpSpMkLst>
            <pc:docMk/>
            <pc:sldMk cId="1666003554" sldId="585"/>
            <ac:grpSpMk id="117" creationId="{18302C76-C07C-13C8-9301-E0BF3ED25CC1}"/>
          </ac:grpSpMkLst>
        </pc:grpChg>
        <pc:picChg chg="add del mod modCrop">
          <ac:chgData name="Wang Lu" userId="e86ce327-f461-45b4-9feb-ce463355a98d" providerId="ADAL" clId="{E2C4145E-8A31-4C4A-9BC7-B2CC32ECB027}" dt="2024-05-08T10:58:33.415" v="3541" actId="478"/>
          <ac:picMkLst>
            <pc:docMk/>
            <pc:sldMk cId="1666003554" sldId="585"/>
            <ac:picMk id="8" creationId="{1CA7BE31-F9EC-0EA5-9F30-460F6529EAD2}"/>
          </ac:picMkLst>
        </pc:picChg>
        <pc:picChg chg="add del mod modCrop">
          <ac:chgData name="Wang Lu" userId="e86ce327-f461-45b4-9feb-ce463355a98d" providerId="ADAL" clId="{E2C4145E-8A31-4C4A-9BC7-B2CC32ECB027}" dt="2024-05-08T10:58:32.789" v="3540" actId="478"/>
          <ac:picMkLst>
            <pc:docMk/>
            <pc:sldMk cId="1666003554" sldId="585"/>
            <ac:picMk id="9" creationId="{1648BDA6-CD26-7B28-1CCE-1CCD3A44790E}"/>
          </ac:picMkLst>
        </pc:picChg>
        <pc:picChg chg="mod ord">
          <ac:chgData name="Wang Lu" userId="e86ce327-f461-45b4-9feb-ce463355a98d" providerId="ADAL" clId="{E2C4145E-8A31-4C4A-9BC7-B2CC32ECB027}" dt="2024-05-15T05:03:59.093" v="14061" actId="207"/>
          <ac:picMkLst>
            <pc:docMk/>
            <pc:sldMk cId="1666003554" sldId="585"/>
            <ac:picMk id="10" creationId="{CAC8CDD8-B334-F645-B996-7ACE4AD45E4B}"/>
          </ac:picMkLst>
        </pc:picChg>
        <pc:picChg chg="add del mod modCrop">
          <ac:chgData name="Wang Lu" userId="e86ce327-f461-45b4-9feb-ce463355a98d" providerId="ADAL" clId="{E2C4145E-8A31-4C4A-9BC7-B2CC32ECB027}" dt="2024-05-08T10:59:12.585" v="3551" actId="478"/>
          <ac:picMkLst>
            <pc:docMk/>
            <pc:sldMk cId="1666003554" sldId="585"/>
            <ac:picMk id="11" creationId="{0DC47BFE-1134-DC81-D77E-AD4E7D01CCA2}"/>
          </ac:picMkLst>
        </pc:picChg>
        <pc:picChg chg="add del mod modCrop">
          <ac:chgData name="Wang Lu" userId="e86ce327-f461-45b4-9feb-ce463355a98d" providerId="ADAL" clId="{E2C4145E-8A31-4C4A-9BC7-B2CC32ECB027}" dt="2024-05-08T10:59:11.925" v="3550" actId="478"/>
          <ac:picMkLst>
            <pc:docMk/>
            <pc:sldMk cId="1666003554" sldId="585"/>
            <ac:picMk id="12" creationId="{0A9E06F6-E394-3E54-7374-DC8E5344154E}"/>
          </ac:picMkLst>
        </pc:picChg>
        <pc:picChg chg="add del mod modCrop">
          <ac:chgData name="Wang Lu" userId="e86ce327-f461-45b4-9feb-ce463355a98d" providerId="ADAL" clId="{E2C4145E-8A31-4C4A-9BC7-B2CC32ECB027}" dt="2024-05-08T11:19:55.604" v="3764" actId="478"/>
          <ac:picMkLst>
            <pc:docMk/>
            <pc:sldMk cId="1666003554" sldId="585"/>
            <ac:picMk id="14" creationId="{9FB642C6-97BD-CA71-2FEC-C07E321BA972}"/>
          </ac:picMkLst>
        </pc:picChg>
        <pc:picChg chg="add del mod modCrop">
          <ac:chgData name="Wang Lu" userId="e86ce327-f461-45b4-9feb-ce463355a98d" providerId="ADAL" clId="{E2C4145E-8A31-4C4A-9BC7-B2CC32ECB027}" dt="2024-05-08T11:19:53.202" v="3763" actId="478"/>
          <ac:picMkLst>
            <pc:docMk/>
            <pc:sldMk cId="1666003554" sldId="585"/>
            <ac:picMk id="17" creationId="{21C5FDA4-7DDE-2D44-99B2-4F895C69EE1E}"/>
          </ac:picMkLst>
        </pc:picChg>
        <pc:picChg chg="add del">
          <ac:chgData name="Wang Lu" userId="e86ce327-f461-45b4-9feb-ce463355a98d" providerId="ADAL" clId="{E2C4145E-8A31-4C4A-9BC7-B2CC32ECB027}" dt="2024-05-16T03:22:45.180" v="23343" actId="478"/>
          <ac:picMkLst>
            <pc:docMk/>
            <pc:sldMk cId="1666003554" sldId="585"/>
            <ac:picMk id="19" creationId="{7CB8ECC6-48E1-E413-687F-DB7C59DE6047}"/>
          </ac:picMkLst>
        </pc:picChg>
        <pc:picChg chg="add mod topLvl modCrop">
          <ac:chgData name="Wang Lu" userId="e86ce327-f461-45b4-9feb-ce463355a98d" providerId="ADAL" clId="{E2C4145E-8A31-4C4A-9BC7-B2CC32ECB027}" dt="2024-05-15T05:01:49.104" v="14041" actId="165"/>
          <ac:picMkLst>
            <pc:docMk/>
            <pc:sldMk cId="1666003554" sldId="585"/>
            <ac:picMk id="23" creationId="{7DFC31A3-C6C1-63D6-4414-6560A8F97536}"/>
          </ac:picMkLst>
        </pc:picChg>
        <pc:picChg chg="add del mod ord modCrop">
          <ac:chgData name="Wang Lu" userId="e86ce327-f461-45b4-9feb-ce463355a98d" providerId="ADAL" clId="{E2C4145E-8A31-4C4A-9BC7-B2CC32ECB027}" dt="2024-05-15T01:03:50.008" v="13608" actId="478"/>
          <ac:picMkLst>
            <pc:docMk/>
            <pc:sldMk cId="1666003554" sldId="585"/>
            <ac:picMk id="24" creationId="{9EC141D4-0840-0543-2075-D6CD878A113E}"/>
          </ac:picMkLst>
        </pc:picChg>
        <pc:picChg chg="add del mod modCrop">
          <ac:chgData name="Wang Lu" userId="e86ce327-f461-45b4-9feb-ce463355a98d" providerId="ADAL" clId="{E2C4145E-8A31-4C4A-9BC7-B2CC32ECB027}" dt="2024-05-08T11:05:46.557" v="3647" actId="478"/>
          <ac:picMkLst>
            <pc:docMk/>
            <pc:sldMk cId="1666003554" sldId="585"/>
            <ac:picMk id="26" creationId="{49C45250-0DE5-DF5F-2E43-CD26118C383B}"/>
          </ac:picMkLst>
        </pc:picChg>
        <pc:picChg chg="add del mod topLvl modCrop">
          <ac:chgData name="Wang Lu" userId="e86ce327-f461-45b4-9feb-ce463355a98d" providerId="ADAL" clId="{E2C4145E-8A31-4C4A-9BC7-B2CC32ECB027}" dt="2024-05-15T05:01:52.277" v="14042" actId="478"/>
          <ac:picMkLst>
            <pc:docMk/>
            <pc:sldMk cId="1666003554" sldId="585"/>
            <ac:picMk id="29" creationId="{F8C08109-AF91-3427-460F-4729E544CA86}"/>
          </ac:picMkLst>
        </pc:picChg>
        <pc:picChg chg="add del mod modCrop">
          <ac:chgData name="Wang Lu" userId="e86ce327-f461-45b4-9feb-ce463355a98d" providerId="ADAL" clId="{E2C4145E-8A31-4C4A-9BC7-B2CC32ECB027}" dt="2024-05-08T11:04:01.469" v="3615" actId="478"/>
          <ac:picMkLst>
            <pc:docMk/>
            <pc:sldMk cId="1666003554" sldId="585"/>
            <ac:picMk id="31" creationId="{2A31E56A-EF0A-CC1E-8CBC-63B95BC7507B}"/>
          </ac:picMkLst>
        </pc:picChg>
        <pc:picChg chg="mod topLvl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34" creationId="{2E2F60C3-437F-5F3C-C259-D1D616351BD2}"/>
          </ac:picMkLst>
        </pc:picChg>
        <pc:picChg chg="mod topLvl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38" creationId="{945A9873-FD6B-7E32-D589-256826253D69}"/>
          </ac:picMkLst>
        </pc:picChg>
        <pc:picChg chg="mod topLvl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40" creationId="{B13BEAF4-26BE-FF2E-140E-721A38BDC1E3}"/>
          </ac:picMkLst>
        </pc:picChg>
        <pc:picChg chg="add del mod">
          <ac:chgData name="Wang Lu" userId="e86ce327-f461-45b4-9feb-ce463355a98d" providerId="ADAL" clId="{E2C4145E-8A31-4C4A-9BC7-B2CC32ECB027}" dt="2024-05-16T03:46:27.914" v="23645" actId="478"/>
          <ac:picMkLst>
            <pc:docMk/>
            <pc:sldMk cId="1666003554" sldId="585"/>
            <ac:picMk id="42" creationId="{3F7D22FC-F986-18B6-7978-E60F1BEEC5DA}"/>
          </ac:picMkLst>
        </pc:picChg>
        <pc:picChg chg="add del mod topLvl">
          <ac:chgData name="Wang Lu" userId="e86ce327-f461-45b4-9feb-ce463355a98d" providerId="ADAL" clId="{E2C4145E-8A31-4C4A-9BC7-B2CC32ECB027}" dt="2024-05-15T02:21:23.084" v="13960" actId="478"/>
          <ac:picMkLst>
            <pc:docMk/>
            <pc:sldMk cId="1666003554" sldId="585"/>
            <ac:picMk id="43" creationId="{C2E2199A-7D48-5D94-2F5E-32D818201B33}"/>
          </ac:picMkLst>
        </pc:picChg>
        <pc:picChg chg="add del mod">
          <ac:chgData name="Wang Lu" userId="e86ce327-f461-45b4-9feb-ce463355a98d" providerId="ADAL" clId="{E2C4145E-8A31-4C4A-9BC7-B2CC32ECB027}" dt="2024-05-16T03:46:27.050" v="23644" actId="478"/>
          <ac:picMkLst>
            <pc:docMk/>
            <pc:sldMk cId="1666003554" sldId="585"/>
            <ac:picMk id="44" creationId="{2BCCA4E0-E321-ADC5-08CC-55FBE976E6DC}"/>
          </ac:picMkLst>
        </pc:picChg>
        <pc:picChg chg="mod topLvl">
          <ac:chgData name="Wang Lu" userId="e86ce327-f461-45b4-9feb-ce463355a98d" providerId="ADAL" clId="{E2C4145E-8A31-4C4A-9BC7-B2CC32ECB027}" dt="2024-05-15T05:01:49.104" v="14041" actId="165"/>
          <ac:picMkLst>
            <pc:docMk/>
            <pc:sldMk cId="1666003554" sldId="585"/>
            <ac:picMk id="46" creationId="{56D86BD4-A342-C996-6EBA-7DB08A578E5D}"/>
          </ac:picMkLst>
        </pc:picChg>
        <pc:picChg chg="add del mod">
          <ac:chgData name="Wang Lu" userId="e86ce327-f461-45b4-9feb-ce463355a98d" providerId="ADAL" clId="{E2C4145E-8A31-4C4A-9BC7-B2CC32ECB027}" dt="2024-05-16T03:46:25.932" v="23643" actId="478"/>
          <ac:picMkLst>
            <pc:docMk/>
            <pc:sldMk cId="1666003554" sldId="585"/>
            <ac:picMk id="48" creationId="{8AA636D6-AD02-800E-8C0C-24B5233338CC}"/>
          </ac:picMkLst>
        </pc:picChg>
        <pc:picChg chg="mod topLvl">
          <ac:chgData name="Wang Lu" userId="e86ce327-f461-45b4-9feb-ce463355a98d" providerId="ADAL" clId="{E2C4145E-8A31-4C4A-9BC7-B2CC32ECB027}" dt="2024-05-15T05:01:49.104" v="14041" actId="165"/>
          <ac:picMkLst>
            <pc:docMk/>
            <pc:sldMk cId="1666003554" sldId="585"/>
            <ac:picMk id="51" creationId="{71387B05-C753-8352-A2DE-54FD94BB118B}"/>
          </ac:picMkLst>
        </pc:picChg>
        <pc:picChg chg="mod topLvl">
          <ac:chgData name="Wang Lu" userId="e86ce327-f461-45b4-9feb-ce463355a98d" providerId="ADAL" clId="{E2C4145E-8A31-4C4A-9BC7-B2CC32ECB027}" dt="2024-05-15T05:01:49.104" v="14041" actId="165"/>
          <ac:picMkLst>
            <pc:docMk/>
            <pc:sldMk cId="1666003554" sldId="585"/>
            <ac:picMk id="52" creationId="{5B0EB7FD-10E3-5639-7977-3A69188AE023}"/>
          </ac:picMkLst>
        </pc:picChg>
        <pc:picChg chg="mod">
          <ac:chgData name="Wang Lu" userId="e86ce327-f461-45b4-9feb-ce463355a98d" providerId="ADAL" clId="{E2C4145E-8A31-4C4A-9BC7-B2CC32ECB027}" dt="2024-05-15T05:01:49.104" v="14041" actId="165"/>
          <ac:picMkLst>
            <pc:docMk/>
            <pc:sldMk cId="1666003554" sldId="585"/>
            <ac:picMk id="53" creationId="{9D6F7F32-20E0-CD82-2781-334F1F91EDF6}"/>
          </ac:picMkLst>
        </pc:picChg>
        <pc:picChg chg="add del mod topLvl">
          <ac:chgData name="Wang Lu" userId="e86ce327-f461-45b4-9feb-ce463355a98d" providerId="ADAL" clId="{E2C4145E-8A31-4C4A-9BC7-B2CC32ECB027}" dt="2024-05-15T01:49:28.347" v="13800" actId="478"/>
          <ac:picMkLst>
            <pc:docMk/>
            <pc:sldMk cId="1666003554" sldId="585"/>
            <ac:picMk id="60" creationId="{6D528CE0-9D56-C6BD-9555-52C8962FFDD7}"/>
          </ac:picMkLst>
        </pc:picChg>
        <pc:picChg chg="add del mod">
          <ac:chgData name="Wang Lu" userId="e86ce327-f461-45b4-9feb-ce463355a98d" providerId="ADAL" clId="{E2C4145E-8A31-4C4A-9BC7-B2CC32ECB027}" dt="2024-05-16T03:46:19.979" v="23641" actId="478"/>
          <ac:picMkLst>
            <pc:docMk/>
            <pc:sldMk cId="1666003554" sldId="585"/>
            <ac:picMk id="60" creationId="{D815AA07-3566-7915-7B38-D19ABC1A5739}"/>
          </ac:picMkLst>
        </pc:picChg>
        <pc:picChg chg="mod ord">
          <ac:chgData name="Wang Lu" userId="e86ce327-f461-45b4-9feb-ce463355a98d" providerId="ADAL" clId="{E2C4145E-8A31-4C4A-9BC7-B2CC32ECB027}" dt="2024-05-15T02:17:46.230" v="13953" actId="1076"/>
          <ac:picMkLst>
            <pc:docMk/>
            <pc:sldMk cId="1666003554" sldId="585"/>
            <ac:picMk id="73" creationId="{05451117-F206-7D14-84C6-D91F3AC72C64}"/>
          </ac:picMkLst>
        </pc:picChg>
        <pc:picChg chg="mod">
          <ac:chgData name="Wang Lu" userId="e86ce327-f461-45b4-9feb-ce463355a98d" providerId="ADAL" clId="{E2C4145E-8A31-4C4A-9BC7-B2CC32ECB027}" dt="2024-05-15T02:17:46.230" v="13953" actId="1076"/>
          <ac:picMkLst>
            <pc:docMk/>
            <pc:sldMk cId="1666003554" sldId="585"/>
            <ac:picMk id="88" creationId="{DDE1A53B-78DB-726D-9031-90B99D2F2CD8}"/>
          </ac:picMkLst>
        </pc:picChg>
        <pc:picChg chg="mod">
          <ac:chgData name="Wang Lu" userId="e86ce327-f461-45b4-9feb-ce463355a98d" providerId="ADAL" clId="{E2C4145E-8A31-4C4A-9BC7-B2CC32ECB027}" dt="2024-05-15T02:17:46.230" v="13953" actId="1076"/>
          <ac:picMkLst>
            <pc:docMk/>
            <pc:sldMk cId="1666003554" sldId="585"/>
            <ac:picMk id="90" creationId="{838A8942-66D5-CEAA-8FA2-5380030BEC3E}"/>
          </ac:picMkLst>
        </pc:picChg>
        <pc:picChg chg="mod">
          <ac:chgData name="Wang Lu" userId="e86ce327-f461-45b4-9feb-ce463355a98d" providerId="ADAL" clId="{E2C4145E-8A31-4C4A-9BC7-B2CC32ECB027}" dt="2024-05-15T02:17:46.230" v="13953" actId="1076"/>
          <ac:picMkLst>
            <pc:docMk/>
            <pc:sldMk cId="1666003554" sldId="585"/>
            <ac:picMk id="96" creationId="{457EF9CE-58B7-44A0-1FB9-E5D278586F26}"/>
          </ac:picMkLst>
        </pc:picChg>
        <pc:picChg chg="mod">
          <ac:chgData name="Wang Lu" userId="e86ce327-f461-45b4-9feb-ce463355a98d" providerId="ADAL" clId="{E2C4145E-8A31-4C4A-9BC7-B2CC32ECB027}" dt="2024-05-16T03:57:49.648" v="23733"/>
          <ac:picMkLst>
            <pc:docMk/>
            <pc:sldMk cId="1666003554" sldId="585"/>
            <ac:picMk id="111" creationId="{687B5914-5367-F7B3-5215-665DB8A26FC4}"/>
          </ac:picMkLst>
        </pc:picChg>
        <pc:picChg chg="mod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113" creationId="{41A5F93C-8C68-40AF-F5B2-AE8888A6851B}"/>
          </ac:picMkLst>
        </pc:picChg>
        <pc:picChg chg="mod topLvl">
          <ac:chgData name="Wang Lu" userId="e86ce327-f461-45b4-9feb-ce463355a98d" providerId="ADAL" clId="{E2C4145E-8A31-4C4A-9BC7-B2CC32ECB027}" dt="2024-05-16T06:12:06.665" v="23968" actId="164"/>
          <ac:picMkLst>
            <pc:docMk/>
            <pc:sldMk cId="1666003554" sldId="585"/>
            <ac:picMk id="1026" creationId="{BBF3A3F2-2C4C-FAD9-D7D7-301DF66EC41D}"/>
          </ac:picMkLst>
        </pc:picChg>
        <pc:picChg chg="add del">
          <ac:chgData name="Wang Lu" userId="e86ce327-f461-45b4-9feb-ce463355a98d" providerId="ADAL" clId="{E2C4145E-8A31-4C4A-9BC7-B2CC32ECB027}" dt="2024-05-16T03:23:27.924" v="23345" actId="478"/>
          <ac:picMkLst>
            <pc:docMk/>
            <pc:sldMk cId="1666003554" sldId="585"/>
            <ac:picMk id="1028" creationId="{41B9AF64-914E-4182-4D27-3A0F66E89ABC}"/>
          </ac:picMkLst>
        </pc:picChg>
        <pc:picChg chg="add del mod">
          <ac:chgData name="Wang Lu" userId="e86ce327-f461-45b4-9feb-ce463355a98d" providerId="ADAL" clId="{E2C4145E-8A31-4C4A-9BC7-B2CC32ECB027}" dt="2024-05-16T03:30:25.976" v="23385" actId="478"/>
          <ac:picMkLst>
            <pc:docMk/>
            <pc:sldMk cId="1666003554" sldId="585"/>
            <ac:picMk id="1030" creationId="{32477D05-0622-331A-9250-670EF7AC43CA}"/>
          </ac:picMkLst>
        </pc:picChg>
        <pc:picChg chg="add del mod">
          <ac:chgData name="Wang Lu" userId="e86ce327-f461-45b4-9feb-ce463355a98d" providerId="ADAL" clId="{E2C4145E-8A31-4C4A-9BC7-B2CC32ECB027}" dt="2024-05-16T03:32:12.886" v="23401" actId="478"/>
          <ac:picMkLst>
            <pc:docMk/>
            <pc:sldMk cId="1666003554" sldId="585"/>
            <ac:picMk id="1032" creationId="{06AF45AA-D9E3-CEBB-2913-16535D2D921F}"/>
          </ac:picMkLst>
        </pc:picChg>
        <pc:picChg chg="add del">
          <ac:chgData name="Wang Lu" userId="e86ce327-f461-45b4-9feb-ce463355a98d" providerId="ADAL" clId="{E2C4145E-8A31-4C4A-9BC7-B2CC32ECB027}" dt="2024-05-16T03:29:06.102" v="23379" actId="478"/>
          <ac:picMkLst>
            <pc:docMk/>
            <pc:sldMk cId="1666003554" sldId="585"/>
            <ac:picMk id="1034" creationId="{DABF4E4F-0FBD-E095-941F-1A1E92ADB263}"/>
          </ac:picMkLst>
        </pc:picChg>
        <pc:picChg chg="add del">
          <ac:chgData name="Wang Lu" userId="e86ce327-f461-45b4-9feb-ce463355a98d" providerId="ADAL" clId="{E2C4145E-8A31-4C4A-9BC7-B2CC32ECB027}" dt="2024-05-16T03:35:51.304" v="23481" actId="478"/>
          <ac:picMkLst>
            <pc:docMk/>
            <pc:sldMk cId="1666003554" sldId="585"/>
            <ac:picMk id="1036" creationId="{ECDD717D-60CF-26CA-B504-64CE4CB0BB52}"/>
          </ac:picMkLst>
        </pc:picChg>
        <pc:picChg chg="add mod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1038" creationId="{9C5B9DD0-D81D-DC89-B7F5-81D9BC2F5C10}"/>
          </ac:picMkLst>
        </pc:picChg>
        <pc:picChg chg="add mod">
          <ac:chgData name="Wang Lu" userId="e86ce327-f461-45b4-9feb-ce463355a98d" providerId="ADAL" clId="{E2C4145E-8A31-4C4A-9BC7-B2CC32ECB027}" dt="2024-05-16T06:12:00.863" v="23967" actId="1038"/>
          <ac:picMkLst>
            <pc:docMk/>
            <pc:sldMk cId="1666003554" sldId="585"/>
            <ac:picMk id="1040" creationId="{B719F208-B7F9-59B4-B4A9-EE4047D85342}"/>
          </ac:picMkLst>
        </pc:picChg>
        <pc:picChg chg="add del">
          <ac:chgData name="Wang Lu" userId="e86ce327-f461-45b4-9feb-ce463355a98d" providerId="ADAL" clId="{E2C4145E-8A31-4C4A-9BC7-B2CC32ECB027}" dt="2024-05-16T03:48:46.493" v="23654" actId="478"/>
          <ac:picMkLst>
            <pc:docMk/>
            <pc:sldMk cId="1666003554" sldId="585"/>
            <ac:picMk id="1042" creationId="{B617D092-FE8D-985D-A1B5-491027020A0B}"/>
          </ac:picMkLst>
        </pc:picChg>
        <pc:picChg chg="add del">
          <ac:chgData name="Wang Lu" userId="e86ce327-f461-45b4-9feb-ce463355a98d" providerId="ADAL" clId="{E2C4145E-8A31-4C4A-9BC7-B2CC32ECB027}" dt="2024-05-16T03:49:04.172" v="23656" actId="478"/>
          <ac:picMkLst>
            <pc:docMk/>
            <pc:sldMk cId="1666003554" sldId="585"/>
            <ac:picMk id="1044" creationId="{15143298-56F3-71B3-29E4-A4EE9F74CDED}"/>
          </ac:picMkLst>
        </pc:picChg>
        <pc:picChg chg="add del">
          <ac:chgData name="Wang Lu" userId="e86ce327-f461-45b4-9feb-ce463355a98d" providerId="ADAL" clId="{E2C4145E-8A31-4C4A-9BC7-B2CC32ECB027}" dt="2024-05-16T03:49:28.732" v="23658" actId="478"/>
          <ac:picMkLst>
            <pc:docMk/>
            <pc:sldMk cId="1666003554" sldId="585"/>
            <ac:picMk id="1046" creationId="{A0095289-AE7B-D302-8AFD-1386CFECE0E7}"/>
          </ac:picMkLst>
        </pc:picChg>
        <pc:picChg chg="add del">
          <ac:chgData name="Wang Lu" userId="e86ce327-f461-45b4-9feb-ce463355a98d" providerId="ADAL" clId="{E2C4145E-8A31-4C4A-9BC7-B2CC32ECB027}" dt="2024-05-16T03:50:08.332" v="23664" actId="478"/>
          <ac:picMkLst>
            <pc:docMk/>
            <pc:sldMk cId="1666003554" sldId="585"/>
            <ac:picMk id="1048" creationId="{2A5461E9-374D-4DC7-120E-17381F406354}"/>
          </ac:picMkLst>
        </pc:picChg>
        <pc:picChg chg="add del mod">
          <ac:chgData name="Wang Lu" userId="e86ce327-f461-45b4-9feb-ce463355a98d" providerId="ADAL" clId="{E2C4145E-8A31-4C4A-9BC7-B2CC32ECB027}" dt="2024-05-16T03:51:40.525" v="23678" actId="478"/>
          <ac:picMkLst>
            <pc:docMk/>
            <pc:sldMk cId="1666003554" sldId="585"/>
            <ac:picMk id="1050" creationId="{702699C6-7A7D-B7CA-4178-F0A587DE57C0}"/>
          </ac:picMkLst>
        </pc:picChg>
        <pc:picChg chg="add del mod">
          <ac:chgData name="Wang Lu" userId="e86ce327-f461-45b4-9feb-ce463355a98d" providerId="ADAL" clId="{E2C4145E-8A31-4C4A-9BC7-B2CC32ECB027}" dt="2024-05-16T03:58:28.630" v="23735"/>
          <ac:picMkLst>
            <pc:docMk/>
            <pc:sldMk cId="1666003554" sldId="585"/>
            <ac:picMk id="1052" creationId="{312AE33C-2891-AF81-DE08-3A9E2C172D5C}"/>
          </ac:picMkLst>
        </pc:picChg>
        <pc:picChg chg="add del mod">
          <ac:chgData name="Wang Lu" userId="e86ce327-f461-45b4-9feb-ce463355a98d" providerId="ADAL" clId="{E2C4145E-8A31-4C4A-9BC7-B2CC32ECB027}" dt="2024-05-15T02:07:19.276" v="13876" actId="478"/>
          <ac:picMkLst>
            <pc:docMk/>
            <pc:sldMk cId="1666003554" sldId="585"/>
            <ac:picMk id="9218" creationId="{F8FA2D37-8FF6-6745-A4B4-72979D766FBB}"/>
          </ac:picMkLst>
        </pc:picChg>
        <pc:picChg chg="add del mod">
          <ac:chgData name="Wang Lu" userId="e86ce327-f461-45b4-9feb-ce463355a98d" providerId="ADAL" clId="{E2C4145E-8A31-4C4A-9BC7-B2CC32ECB027}" dt="2024-05-15T02:07:24.364" v="13878" actId="478"/>
          <ac:picMkLst>
            <pc:docMk/>
            <pc:sldMk cId="1666003554" sldId="585"/>
            <ac:picMk id="9220" creationId="{22E38D13-7906-5ADB-0E58-CEF8BFDDF756}"/>
          </ac:picMkLst>
        </pc:picChg>
        <pc:picChg chg="add del mod">
          <ac:chgData name="Wang Lu" userId="e86ce327-f461-45b4-9feb-ce463355a98d" providerId="ADAL" clId="{E2C4145E-8A31-4C4A-9BC7-B2CC32ECB027}" dt="2024-05-15T02:14:39.868" v="13916" actId="478"/>
          <ac:picMkLst>
            <pc:docMk/>
            <pc:sldMk cId="1666003554" sldId="585"/>
            <ac:picMk id="9222" creationId="{10409F2D-FE4A-9F4F-909F-93C6493268E6}"/>
          </ac:picMkLst>
        </pc:picChg>
        <pc:picChg chg="add del mod">
          <ac:chgData name="Wang Lu" userId="e86ce327-f461-45b4-9feb-ce463355a98d" providerId="ADAL" clId="{E2C4145E-8A31-4C4A-9BC7-B2CC32ECB027}" dt="2024-05-15T02:14:37.612" v="13915" actId="478"/>
          <ac:picMkLst>
            <pc:docMk/>
            <pc:sldMk cId="1666003554" sldId="585"/>
            <ac:picMk id="9224" creationId="{076D360A-EC1E-02ED-9F62-98359E3D9194}"/>
          </ac:picMkLst>
        </pc:picChg>
        <pc:picChg chg="add mod topLvl">
          <ac:chgData name="Wang Lu" userId="e86ce327-f461-45b4-9feb-ce463355a98d" providerId="ADAL" clId="{E2C4145E-8A31-4C4A-9BC7-B2CC32ECB027}" dt="2024-05-15T05:03:08.626" v="14052" actId="164"/>
          <ac:picMkLst>
            <pc:docMk/>
            <pc:sldMk cId="1666003554" sldId="585"/>
            <ac:picMk id="9226" creationId="{4BF96C19-A73C-8576-7267-FCCE12248E82}"/>
          </ac:picMkLst>
        </pc:picChg>
        <pc:picChg chg="add del mod">
          <ac:chgData name="Wang Lu" userId="e86ce327-f461-45b4-9feb-ce463355a98d" providerId="ADAL" clId="{E2C4145E-8A31-4C4A-9BC7-B2CC32ECB027}" dt="2024-05-15T03:09:35.118" v="14008" actId="478"/>
          <ac:picMkLst>
            <pc:docMk/>
            <pc:sldMk cId="1666003554" sldId="585"/>
            <ac:picMk id="9228" creationId="{5E0EFDF5-F336-2781-4014-812D017324D1}"/>
          </ac:picMkLst>
        </pc:picChg>
        <pc:picChg chg="add del mod">
          <ac:chgData name="Wang Lu" userId="e86ce327-f461-45b4-9feb-ce463355a98d" providerId="ADAL" clId="{E2C4145E-8A31-4C4A-9BC7-B2CC32ECB027}" dt="2024-05-15T05:03:14.544" v="14054" actId="478"/>
          <ac:picMkLst>
            <pc:docMk/>
            <pc:sldMk cId="1666003554" sldId="585"/>
            <ac:picMk id="9230" creationId="{136B8BD3-1A9D-D761-07F7-DC08C446F90E}"/>
          </ac:picMkLst>
        </pc:picChg>
        <pc:picChg chg="add mod">
          <ac:chgData name="Wang Lu" userId="e86ce327-f461-45b4-9feb-ce463355a98d" providerId="ADAL" clId="{E2C4145E-8A31-4C4A-9BC7-B2CC32ECB027}" dt="2024-05-15T05:03:08.626" v="14052" actId="164"/>
          <ac:picMkLst>
            <pc:docMk/>
            <pc:sldMk cId="1666003554" sldId="585"/>
            <ac:picMk id="9232" creationId="{7B2BA404-C650-C34C-02C7-EBEC7228C946}"/>
          </ac:picMkLst>
        </pc:picChg>
        <pc:cxnChg chg="add del mod">
          <ac:chgData name="Wang Lu" userId="e86ce327-f461-45b4-9feb-ce463355a98d" providerId="ADAL" clId="{E2C4145E-8A31-4C4A-9BC7-B2CC32ECB027}" dt="2024-05-08T10:05:59.237" v="3516" actId="478"/>
          <ac:cxnSpMkLst>
            <pc:docMk/>
            <pc:sldMk cId="1666003554" sldId="585"/>
            <ac:cxnSpMk id="6" creationId="{82A8FD93-2B6C-FD5A-D888-E882DA8FA937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65" creationId="{0520FD04-17CC-9F35-AFB9-E255392222AD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72" creationId="{1EEFBA83-6653-EB98-A9FA-41497CF05896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76" creationId="{D8DB1E19-89F7-FD2F-1E34-E081644203DC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77" creationId="{542A9B9D-CA68-C7B6-487D-392E11A5D9D2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78" creationId="{0DCF0B86-37E0-48E7-B7E2-F2C9F5C19F4A}"/>
          </ac:cxnSpMkLst>
        </pc:cxnChg>
        <pc:cxnChg chg="mod">
          <ac:chgData name="Wang Lu" userId="e86ce327-f461-45b4-9feb-ce463355a98d" providerId="ADAL" clId="{E2C4145E-8A31-4C4A-9BC7-B2CC32ECB027}" dt="2024-05-15T02:17:46.230" v="13953" actId="1076"/>
          <ac:cxnSpMkLst>
            <pc:docMk/>
            <pc:sldMk cId="1666003554" sldId="585"/>
            <ac:cxnSpMk id="80" creationId="{297D4E33-5001-BDCB-19C0-C5C05737672B}"/>
          </ac:cxnSpMkLst>
        </pc:cxnChg>
      </pc:sldChg>
      <pc:sldChg chg="add ord">
        <pc:chgData name="Wang Lu" userId="e86ce327-f461-45b4-9feb-ce463355a98d" providerId="ADAL" clId="{E2C4145E-8A31-4C4A-9BC7-B2CC32ECB027}" dt="2024-05-09T01:44:51.080" v="4040"/>
        <pc:sldMkLst>
          <pc:docMk/>
          <pc:sldMk cId="1994338098" sldId="586"/>
        </pc:sldMkLst>
      </pc:sldChg>
      <pc:sldChg chg="addSp delSp modSp add del mod modAnim">
        <pc:chgData name="Wang Lu" userId="e86ce327-f461-45b4-9feb-ce463355a98d" providerId="ADAL" clId="{E2C4145E-8A31-4C4A-9BC7-B2CC32ECB027}" dt="2024-05-09T11:51:14.829" v="8084" actId="47"/>
        <pc:sldMkLst>
          <pc:docMk/>
          <pc:sldMk cId="3515751795" sldId="587"/>
        </pc:sldMkLst>
        <pc:spChg chg="add mod">
          <ac:chgData name="Wang Lu" userId="e86ce327-f461-45b4-9feb-ce463355a98d" providerId="ADAL" clId="{E2C4145E-8A31-4C4A-9BC7-B2CC32ECB027}" dt="2024-05-09T06:26:52.528" v="5428" actId="1076"/>
          <ac:spMkLst>
            <pc:docMk/>
            <pc:sldMk cId="3515751795" sldId="587"/>
            <ac:spMk id="2" creationId="{229CE452-231C-90EA-5B49-3EFDAB223109}"/>
          </ac:spMkLst>
        </pc:spChg>
        <pc:spChg chg="add del mod">
          <ac:chgData name="Wang Lu" userId="e86ce327-f461-45b4-9feb-ce463355a98d" providerId="ADAL" clId="{E2C4145E-8A31-4C4A-9BC7-B2CC32ECB027}" dt="2024-05-09T06:24:51.832" v="5415" actId="478"/>
          <ac:spMkLst>
            <pc:docMk/>
            <pc:sldMk cId="3515751795" sldId="587"/>
            <ac:spMk id="6" creationId="{B2FCD970-5F48-4808-62CE-CB9414EFFAF5}"/>
          </ac:spMkLst>
        </pc:spChg>
        <pc:spChg chg="add mod">
          <ac:chgData name="Wang Lu" userId="e86ce327-f461-45b4-9feb-ce463355a98d" providerId="ADAL" clId="{E2C4145E-8A31-4C4A-9BC7-B2CC32ECB027}" dt="2024-05-09T06:28:21.866" v="5460" actId="1035"/>
          <ac:spMkLst>
            <pc:docMk/>
            <pc:sldMk cId="3515751795" sldId="587"/>
            <ac:spMk id="16" creationId="{13C3997F-55FC-0B1F-CF1C-E2E0DFFD9199}"/>
          </ac:spMkLst>
        </pc:spChg>
        <pc:cxnChg chg="add mod">
          <ac:chgData name="Wang Lu" userId="e86ce327-f461-45b4-9feb-ce463355a98d" providerId="ADAL" clId="{E2C4145E-8A31-4C4A-9BC7-B2CC32ECB027}" dt="2024-05-09T06:28:30.065" v="5467" actId="692"/>
          <ac:cxnSpMkLst>
            <pc:docMk/>
            <pc:sldMk cId="3515751795" sldId="587"/>
            <ac:cxnSpMk id="7" creationId="{F20D70D4-2583-60E9-9D0E-0EDD4EC1D3EE}"/>
          </ac:cxnSpMkLst>
        </pc:cxnChg>
        <pc:cxnChg chg="add mod">
          <ac:chgData name="Wang Lu" userId="e86ce327-f461-45b4-9feb-ce463355a98d" providerId="ADAL" clId="{E2C4145E-8A31-4C4A-9BC7-B2CC32ECB027}" dt="2024-05-09T06:28:25.762" v="5461" actId="14100"/>
          <ac:cxnSpMkLst>
            <pc:docMk/>
            <pc:sldMk cId="3515751795" sldId="587"/>
            <ac:cxnSpMk id="22" creationId="{59AE1871-C24F-FEC4-C1A5-F48F7486EA41}"/>
          </ac:cxnSpMkLst>
        </pc:cxnChg>
      </pc:sldChg>
      <pc:sldChg chg="delSp add del mod modAnim">
        <pc:chgData name="Wang Lu" userId="e86ce327-f461-45b4-9feb-ce463355a98d" providerId="ADAL" clId="{E2C4145E-8A31-4C4A-9BC7-B2CC32ECB027}" dt="2024-05-09T06:52:52.159" v="6060" actId="47"/>
        <pc:sldMkLst>
          <pc:docMk/>
          <pc:sldMk cId="481635899" sldId="588"/>
        </pc:sldMkLst>
        <pc:grpChg chg="del">
          <ac:chgData name="Wang Lu" userId="e86ce327-f461-45b4-9feb-ce463355a98d" providerId="ADAL" clId="{E2C4145E-8A31-4C4A-9BC7-B2CC32ECB027}" dt="2024-05-09T06:52:25.226" v="6041" actId="21"/>
          <ac:grpSpMkLst>
            <pc:docMk/>
            <pc:sldMk cId="481635899" sldId="588"/>
            <ac:grpSpMk id="21" creationId="{4BBB53D8-50B3-1878-552B-BBA46A5F1107}"/>
          </ac:grpSpMkLst>
        </pc:grpChg>
      </pc:sldChg>
      <pc:sldChg chg="addSp delSp modSp add mod ord modAnim">
        <pc:chgData name="Wang Lu" userId="e86ce327-f461-45b4-9feb-ce463355a98d" providerId="ADAL" clId="{E2C4145E-8A31-4C4A-9BC7-B2CC32ECB027}" dt="2024-05-14T12:34:57.996" v="13234"/>
        <pc:sldMkLst>
          <pc:docMk/>
          <pc:sldMk cId="1776505041" sldId="589"/>
        </pc:sldMkLst>
        <pc:spChg chg="del">
          <ac:chgData name="Wang Lu" userId="e86ce327-f461-45b4-9feb-ce463355a98d" providerId="ADAL" clId="{E2C4145E-8A31-4C4A-9BC7-B2CC32ECB027}" dt="2024-05-09T06:52:22.424" v="6040" actId="478"/>
          <ac:spMkLst>
            <pc:docMk/>
            <pc:sldMk cId="1776505041" sldId="589"/>
            <ac:spMk id="2" creationId="{376D87FE-BFFA-9F3D-EF91-9E2296D34915}"/>
          </ac:spMkLst>
        </pc:spChg>
        <pc:spChg chg="mod">
          <ac:chgData name="Wang Lu" userId="e86ce327-f461-45b4-9feb-ce463355a98d" providerId="ADAL" clId="{E2C4145E-8A31-4C4A-9BC7-B2CC32ECB027}" dt="2024-05-09T07:04:54.021" v="6247" actId="20577"/>
          <ac:spMkLst>
            <pc:docMk/>
            <pc:sldMk cId="1776505041" sldId="589"/>
            <ac:spMk id="19" creationId="{D0B2ED24-C0E2-FD3D-1070-9DABEC80828C}"/>
          </ac:spMkLst>
        </pc:spChg>
        <pc:spChg chg="mod">
          <ac:chgData name="Wang Lu" userId="e86ce327-f461-45b4-9feb-ce463355a98d" providerId="ADAL" clId="{E2C4145E-8A31-4C4A-9BC7-B2CC32ECB027}" dt="2024-05-09T07:05:14.300" v="6252" actId="1076"/>
          <ac:spMkLst>
            <pc:docMk/>
            <pc:sldMk cId="1776505041" sldId="589"/>
            <ac:spMk id="20" creationId="{4ECE87F7-1C23-0D2E-0829-7C96F1D0EC25}"/>
          </ac:spMkLst>
        </pc:spChg>
        <pc:grpChg chg="add mod ord">
          <ac:chgData name="Wang Lu" userId="e86ce327-f461-45b4-9feb-ce463355a98d" providerId="ADAL" clId="{E2C4145E-8A31-4C4A-9BC7-B2CC32ECB027}" dt="2024-05-09T07:05:08.982" v="6250" actId="1076"/>
          <ac:grpSpMkLst>
            <pc:docMk/>
            <pc:sldMk cId="1776505041" sldId="589"/>
            <ac:grpSpMk id="21" creationId="{4BBB53D8-50B3-1878-552B-BBA46A5F1107}"/>
          </ac:grpSpMkLst>
        </pc:grpChg>
        <pc:picChg chg="mod modCrop">
          <ac:chgData name="Wang Lu" userId="e86ce327-f461-45b4-9feb-ce463355a98d" providerId="ADAL" clId="{E2C4145E-8A31-4C4A-9BC7-B2CC32ECB027}" dt="2024-05-14T11:51:54.456" v="13129" actId="732"/>
          <ac:picMkLst>
            <pc:docMk/>
            <pc:sldMk cId="1776505041" sldId="589"/>
            <ac:picMk id="6" creationId="{08D3B528-BB84-7F3D-699E-E4619C5F6671}"/>
          </ac:picMkLst>
        </pc:picChg>
        <pc:picChg chg="mod modCrop">
          <ac:chgData name="Wang Lu" userId="e86ce327-f461-45b4-9feb-ce463355a98d" providerId="ADAL" clId="{E2C4145E-8A31-4C4A-9BC7-B2CC32ECB027}" dt="2024-05-14T11:51:33.420" v="13127" actId="14100"/>
          <ac:picMkLst>
            <pc:docMk/>
            <pc:sldMk cId="1776505041" sldId="589"/>
            <ac:picMk id="7" creationId="{6897BD9A-04D9-C8D9-B8B6-3734337E0273}"/>
          </ac:picMkLst>
        </pc:picChg>
        <pc:picChg chg="mod">
          <ac:chgData name="Wang Lu" userId="e86ce327-f461-45b4-9feb-ce463355a98d" providerId="ADAL" clId="{E2C4145E-8A31-4C4A-9BC7-B2CC32ECB027}" dt="2024-05-09T06:52:27.259" v="6042"/>
          <ac:picMkLst>
            <pc:docMk/>
            <pc:sldMk cId="1776505041" sldId="589"/>
            <ac:picMk id="14" creationId="{93A02F8E-A3E2-FD52-546F-056A004A2A54}"/>
          </ac:picMkLst>
        </pc:picChg>
        <pc:picChg chg="mod">
          <ac:chgData name="Wang Lu" userId="e86ce327-f461-45b4-9feb-ce463355a98d" providerId="ADAL" clId="{E2C4145E-8A31-4C4A-9BC7-B2CC32ECB027}" dt="2024-05-09T06:52:42.755" v="6056" actId="1036"/>
          <ac:picMkLst>
            <pc:docMk/>
            <pc:sldMk cId="1776505041" sldId="589"/>
            <ac:picMk id="16" creationId="{F2ADBA58-901F-243F-7118-3501DC3434C4}"/>
          </ac:picMkLst>
        </pc:picChg>
      </pc:sldChg>
      <pc:sldChg chg="addSp delSp modSp add del mod ord addAnim delAnim modAnim modNotesTx">
        <pc:chgData name="Wang Lu" userId="e86ce327-f461-45b4-9feb-ce463355a98d" providerId="ADAL" clId="{E2C4145E-8A31-4C4A-9BC7-B2CC32ECB027}" dt="2024-05-16T07:00:12.087" v="24026" actId="2696"/>
        <pc:sldMkLst>
          <pc:docMk/>
          <pc:sldMk cId="3073386657" sldId="590"/>
        </pc:sldMkLst>
        <pc:spChg chg="add mod">
          <ac:chgData name="Wang Lu" userId="e86ce327-f461-45b4-9feb-ce463355a98d" providerId="ADAL" clId="{E2C4145E-8A31-4C4A-9BC7-B2CC32ECB027}" dt="2024-05-14T11:55:40.288" v="13161" actId="1076"/>
          <ac:spMkLst>
            <pc:docMk/>
            <pc:sldMk cId="3073386657" sldId="590"/>
            <ac:spMk id="2" creationId="{BF393463-9B10-5FA0-743E-EC4F1B28C183}"/>
          </ac:spMkLst>
        </pc:spChg>
        <pc:spChg chg="del mod">
          <ac:chgData name="Wang Lu" userId="e86ce327-f461-45b4-9feb-ce463355a98d" providerId="ADAL" clId="{E2C4145E-8A31-4C4A-9BC7-B2CC32ECB027}" dt="2024-05-14T12:31:54.410" v="13226" actId="478"/>
          <ac:spMkLst>
            <pc:docMk/>
            <pc:sldMk cId="3073386657" sldId="590"/>
            <ac:spMk id="8" creationId="{ED8CA499-4A58-7735-1AD3-2C556AE4DE22}"/>
          </ac:spMkLst>
        </pc:spChg>
        <pc:spChg chg="mod">
          <ac:chgData name="Wang Lu" userId="e86ce327-f461-45b4-9feb-ce463355a98d" providerId="ADAL" clId="{E2C4145E-8A31-4C4A-9BC7-B2CC32ECB027}" dt="2024-05-14T11:57:22.963" v="13168" actId="1076"/>
          <ac:spMkLst>
            <pc:docMk/>
            <pc:sldMk cId="3073386657" sldId="590"/>
            <ac:spMk id="17" creationId="{77E9EA6D-889E-D6AC-D599-6F73CCAE269A}"/>
          </ac:spMkLst>
        </pc:spChg>
        <pc:spChg chg="mod">
          <ac:chgData name="Wang Lu" userId="e86ce327-f461-45b4-9feb-ce463355a98d" providerId="ADAL" clId="{E2C4145E-8A31-4C4A-9BC7-B2CC32ECB027}" dt="2024-05-14T11:55:30.166" v="13158" actId="1076"/>
          <ac:spMkLst>
            <pc:docMk/>
            <pc:sldMk cId="3073386657" sldId="590"/>
            <ac:spMk id="18" creationId="{2C9F7EDC-38DB-7813-71AF-882833150C46}"/>
          </ac:spMkLst>
        </pc:spChg>
        <pc:spChg chg="mod topLvl">
          <ac:chgData name="Wang Lu" userId="e86ce327-f461-45b4-9feb-ce463355a98d" providerId="ADAL" clId="{E2C4145E-8A31-4C4A-9BC7-B2CC32ECB027}" dt="2024-05-14T12:29:57.205" v="13222" actId="164"/>
          <ac:spMkLst>
            <pc:docMk/>
            <pc:sldMk cId="3073386657" sldId="590"/>
            <ac:spMk id="24" creationId="{5D87E3EA-6565-BD26-92A0-44D08234382D}"/>
          </ac:spMkLst>
        </pc:spChg>
        <pc:grpChg chg="del">
          <ac:chgData name="Wang Lu" userId="e86ce327-f461-45b4-9feb-ce463355a98d" providerId="ADAL" clId="{E2C4145E-8A31-4C4A-9BC7-B2CC32ECB027}" dt="2024-05-09T06:52:56.989" v="6062" actId="478"/>
          <ac:grpSpMkLst>
            <pc:docMk/>
            <pc:sldMk cId="3073386657" sldId="590"/>
            <ac:grpSpMk id="21" creationId="{4BBB53D8-50B3-1878-552B-BBA46A5F1107}"/>
          </ac:grpSpMkLst>
        </pc:grpChg>
        <pc:grpChg chg="add del mod">
          <ac:chgData name="Wang Lu" userId="e86ce327-f461-45b4-9feb-ce463355a98d" providerId="ADAL" clId="{E2C4145E-8A31-4C4A-9BC7-B2CC32ECB027}" dt="2024-05-14T12:24:46.051" v="13185" actId="165"/>
          <ac:grpSpMkLst>
            <pc:docMk/>
            <pc:sldMk cId="3073386657" sldId="590"/>
            <ac:grpSpMk id="22" creationId="{66833794-318A-AD87-9CD0-F21D52ABC9F7}"/>
          </ac:grpSpMkLst>
        </pc:grpChg>
        <pc:grpChg chg="add del mod">
          <ac:chgData name="Wang Lu" userId="e86ce327-f461-45b4-9feb-ce463355a98d" providerId="ADAL" clId="{E2C4145E-8A31-4C4A-9BC7-B2CC32ECB027}" dt="2024-05-16T06:50:56.591" v="24020" actId="21"/>
          <ac:grpSpMkLst>
            <pc:docMk/>
            <pc:sldMk cId="3073386657" sldId="590"/>
            <ac:grpSpMk id="28" creationId="{5D0A2617-A263-0AF5-3D8D-0593130A0E8E}"/>
          </ac:grpSpMkLst>
        </pc:grpChg>
        <pc:picChg chg="del">
          <ac:chgData name="Wang Lu" userId="e86ce327-f461-45b4-9feb-ce463355a98d" providerId="ADAL" clId="{E2C4145E-8A31-4C4A-9BC7-B2CC32ECB027}" dt="2024-05-14T11:39:36.944" v="13095" actId="478"/>
          <ac:picMkLst>
            <pc:docMk/>
            <pc:sldMk cId="3073386657" sldId="590"/>
            <ac:picMk id="6" creationId="{08D3B528-BB84-7F3D-699E-E4619C5F6671}"/>
          </ac:picMkLst>
        </pc:picChg>
        <pc:picChg chg="del mod modCrop">
          <ac:chgData name="Wang Lu" userId="e86ce327-f461-45b4-9feb-ce463355a98d" providerId="ADAL" clId="{E2C4145E-8A31-4C4A-9BC7-B2CC32ECB027}" dt="2024-05-14T11:54:37.614" v="13145" actId="478"/>
          <ac:picMkLst>
            <pc:docMk/>
            <pc:sldMk cId="3073386657" sldId="590"/>
            <ac:picMk id="7" creationId="{6897BD9A-04D9-C8D9-B8B6-3734337E0273}"/>
          </ac:picMkLst>
        </pc:picChg>
        <pc:picChg chg="add del mod modCrop">
          <ac:chgData name="Wang Lu" userId="e86ce327-f461-45b4-9feb-ce463355a98d" providerId="ADAL" clId="{E2C4145E-8A31-4C4A-9BC7-B2CC32ECB027}" dt="2024-05-14T11:40:31.458" v="13104" actId="478"/>
          <ac:picMkLst>
            <pc:docMk/>
            <pc:sldMk cId="3073386657" sldId="590"/>
            <ac:picMk id="10" creationId="{BC6F757C-7AE1-A23F-E279-D950A420249A}"/>
          </ac:picMkLst>
        </pc:picChg>
        <pc:picChg chg="add del mod">
          <ac:chgData name="Wang Lu" userId="e86ce327-f461-45b4-9feb-ce463355a98d" providerId="ADAL" clId="{E2C4145E-8A31-4C4A-9BC7-B2CC32ECB027}" dt="2024-05-14T11:49:15.266" v="13111" actId="478"/>
          <ac:picMkLst>
            <pc:docMk/>
            <pc:sldMk cId="3073386657" sldId="590"/>
            <ac:picMk id="13" creationId="{8AB2C56B-36B0-6579-C76F-F1109C967A9C}"/>
          </ac:picMkLst>
        </pc:picChg>
        <pc:picChg chg="add mod modCrop">
          <ac:chgData name="Wang Lu" userId="e86ce327-f461-45b4-9feb-ce463355a98d" providerId="ADAL" clId="{E2C4145E-8A31-4C4A-9BC7-B2CC32ECB027}" dt="2024-05-14T11:55:23.341" v="13156" actId="1076"/>
          <ac:picMkLst>
            <pc:docMk/>
            <pc:sldMk cId="3073386657" sldId="590"/>
            <ac:picMk id="15" creationId="{A734A479-A9A4-D32D-6250-25A0D4131FD7}"/>
          </ac:picMkLst>
        </pc:picChg>
        <pc:picChg chg="mod modCrop">
          <ac:chgData name="Wang Lu" userId="e86ce327-f461-45b4-9feb-ce463355a98d" providerId="ADAL" clId="{E2C4145E-8A31-4C4A-9BC7-B2CC32ECB027}" dt="2024-05-14T11:55:20.838" v="13155" actId="1076"/>
          <ac:picMkLst>
            <pc:docMk/>
            <pc:sldMk cId="3073386657" sldId="590"/>
            <ac:picMk id="16" creationId="{F2ADBA58-901F-243F-7118-3501DC3434C4}"/>
          </ac:picMkLst>
        </pc:picChg>
        <pc:picChg chg="add mod">
          <ac:chgData name="Wang Lu" userId="e86ce327-f461-45b4-9feb-ce463355a98d" providerId="ADAL" clId="{E2C4145E-8A31-4C4A-9BC7-B2CC32ECB027}" dt="2024-05-14T11:57:19.507" v="13167" actId="1076"/>
          <ac:picMkLst>
            <pc:docMk/>
            <pc:sldMk cId="3073386657" sldId="590"/>
            <ac:picMk id="21" creationId="{2A87482B-198B-3313-D85D-A063AE3EA7B6}"/>
          </ac:picMkLst>
        </pc:picChg>
        <pc:picChg chg="mod ord topLvl modCrop">
          <ac:chgData name="Wang Lu" userId="e86ce327-f461-45b4-9feb-ce463355a98d" providerId="ADAL" clId="{E2C4145E-8A31-4C4A-9BC7-B2CC32ECB027}" dt="2024-05-14T12:30:16.593" v="13223" actId="732"/>
          <ac:picMkLst>
            <pc:docMk/>
            <pc:sldMk cId="3073386657" sldId="590"/>
            <ac:picMk id="23" creationId="{F06818BC-62B7-7EB5-A60A-1D2CF1D3F8B1}"/>
          </ac:picMkLst>
        </pc:picChg>
        <pc:picChg chg="add del mod ord modCrop">
          <ac:chgData name="Wang Lu" userId="e86ce327-f461-45b4-9feb-ce463355a98d" providerId="ADAL" clId="{E2C4145E-8A31-4C4A-9BC7-B2CC32ECB027}" dt="2024-05-14T12:28:14.152" v="13209" actId="478"/>
          <ac:picMkLst>
            <pc:docMk/>
            <pc:sldMk cId="3073386657" sldId="590"/>
            <ac:picMk id="25" creationId="{BB0CAC9D-F843-3E50-67C1-230097A322F6}"/>
          </ac:picMkLst>
        </pc:picChg>
        <pc:picChg chg="add mod modCrop">
          <ac:chgData name="Wang Lu" userId="e86ce327-f461-45b4-9feb-ce463355a98d" providerId="ADAL" clId="{E2C4145E-8A31-4C4A-9BC7-B2CC32ECB027}" dt="2024-05-14T12:39:42.143" v="13240" actId="1362"/>
          <ac:picMkLst>
            <pc:docMk/>
            <pc:sldMk cId="3073386657" sldId="590"/>
            <ac:picMk id="27" creationId="{104C72B6-226E-8433-4A60-6BD200B32435}"/>
          </ac:picMkLst>
        </pc:picChg>
      </pc:sldChg>
      <pc:sldChg chg="add">
        <pc:chgData name="Wang Lu" userId="e86ce327-f461-45b4-9feb-ce463355a98d" providerId="ADAL" clId="{E2C4145E-8A31-4C4A-9BC7-B2CC32ECB027}" dt="2024-05-16T07:00:34.148" v="24027"/>
        <pc:sldMkLst>
          <pc:docMk/>
          <pc:sldMk cId="3235100132" sldId="590"/>
        </pc:sldMkLst>
      </pc:sldChg>
      <pc:sldChg chg="modSp add mod ord">
        <pc:chgData name="Wang Lu" userId="e86ce327-f461-45b4-9feb-ce463355a98d" providerId="ADAL" clId="{E2C4145E-8A31-4C4A-9BC7-B2CC32ECB027}" dt="2024-05-09T11:09:44.906" v="7624"/>
        <pc:sldMkLst>
          <pc:docMk/>
          <pc:sldMk cId="3051770359" sldId="591"/>
        </pc:sldMkLst>
        <pc:picChg chg="mod">
          <ac:chgData name="Wang Lu" userId="e86ce327-f461-45b4-9feb-ce463355a98d" providerId="ADAL" clId="{E2C4145E-8A31-4C4A-9BC7-B2CC32ECB027}" dt="2024-05-09T11:09:34.985" v="7622" actId="1076"/>
          <ac:picMkLst>
            <pc:docMk/>
            <pc:sldMk cId="3051770359" sldId="591"/>
            <ac:picMk id="13" creationId="{4923D211-905D-450D-B2AD-93B2A8B9D0B9}"/>
          </ac:picMkLst>
        </pc:picChg>
      </pc:sldChg>
      <pc:sldChg chg="addSp delSp modSp add del mod">
        <pc:chgData name="Wang Lu" userId="e86ce327-f461-45b4-9feb-ce463355a98d" providerId="ADAL" clId="{E2C4145E-8A31-4C4A-9BC7-B2CC32ECB027}" dt="2024-05-14T11:36:56.594" v="13078" actId="47"/>
        <pc:sldMkLst>
          <pc:docMk/>
          <pc:sldMk cId="847477496" sldId="592"/>
        </pc:sldMkLst>
        <pc:spChg chg="del">
          <ac:chgData name="Wang Lu" userId="e86ce327-f461-45b4-9feb-ce463355a98d" providerId="ADAL" clId="{E2C4145E-8A31-4C4A-9BC7-B2CC32ECB027}" dt="2024-05-09T11:50:43.619" v="8076" actId="478"/>
          <ac:spMkLst>
            <pc:docMk/>
            <pc:sldMk cId="847477496" sldId="592"/>
            <ac:spMk id="2" creationId="{2936BD24-E67A-CADF-4F57-E6AD9923FF10}"/>
          </ac:spMkLst>
        </pc:spChg>
        <pc:spChg chg="del">
          <ac:chgData name="Wang Lu" userId="e86ce327-f461-45b4-9feb-ce463355a98d" providerId="ADAL" clId="{E2C4145E-8A31-4C4A-9BC7-B2CC32ECB027}" dt="2024-05-09T11:50:45.478" v="8077" actId="478"/>
          <ac:spMkLst>
            <pc:docMk/>
            <pc:sldMk cId="847477496" sldId="592"/>
            <ac:spMk id="6" creationId="{7F0D7C57-8AEA-6660-C770-24D5B592BB51}"/>
          </ac:spMkLst>
        </pc:spChg>
        <pc:spChg chg="add mod">
          <ac:chgData name="Wang Lu" userId="e86ce327-f461-45b4-9feb-ce463355a98d" providerId="ADAL" clId="{E2C4145E-8A31-4C4A-9BC7-B2CC32ECB027}" dt="2024-05-09T11:51:10.528" v="8083" actId="1035"/>
          <ac:spMkLst>
            <pc:docMk/>
            <pc:sldMk cId="847477496" sldId="592"/>
            <ac:spMk id="9" creationId="{18836560-D5FB-29DE-349D-C9EB45CE23B4}"/>
          </ac:spMkLst>
        </pc:spChg>
        <pc:spChg chg="add mod">
          <ac:chgData name="Wang Lu" userId="e86ce327-f461-45b4-9feb-ce463355a98d" providerId="ADAL" clId="{E2C4145E-8A31-4C4A-9BC7-B2CC32ECB027}" dt="2024-05-09T11:51:10.528" v="8083" actId="1035"/>
          <ac:spMkLst>
            <pc:docMk/>
            <pc:sldMk cId="847477496" sldId="592"/>
            <ac:spMk id="11" creationId="{9786AF9F-9BE6-A025-BD2D-84EBAB616CB7}"/>
          </ac:spMkLst>
        </pc:spChg>
        <pc:picChg chg="add mod">
          <ac:chgData name="Wang Lu" userId="e86ce327-f461-45b4-9feb-ce463355a98d" providerId="ADAL" clId="{E2C4145E-8A31-4C4A-9BC7-B2CC32ECB027}" dt="2024-05-09T11:51:10.528" v="8083" actId="1035"/>
          <ac:picMkLst>
            <pc:docMk/>
            <pc:sldMk cId="847477496" sldId="592"/>
            <ac:picMk id="8" creationId="{F6964DFD-33EE-0373-457F-D056DE439077}"/>
          </ac:picMkLst>
        </pc:picChg>
        <pc:cxnChg chg="add mod">
          <ac:chgData name="Wang Lu" userId="e86ce327-f461-45b4-9feb-ce463355a98d" providerId="ADAL" clId="{E2C4145E-8A31-4C4A-9BC7-B2CC32ECB027}" dt="2024-05-09T11:51:10.528" v="8083" actId="1035"/>
          <ac:cxnSpMkLst>
            <pc:docMk/>
            <pc:sldMk cId="847477496" sldId="592"/>
            <ac:cxnSpMk id="10" creationId="{2656E493-AF5A-9163-1164-37946F2FB8B7}"/>
          </ac:cxnSpMkLst>
        </pc:cxnChg>
        <pc:cxnChg chg="add mod">
          <ac:chgData name="Wang Lu" userId="e86ce327-f461-45b4-9feb-ce463355a98d" providerId="ADAL" clId="{E2C4145E-8A31-4C4A-9BC7-B2CC32ECB027}" dt="2024-05-09T11:51:10.528" v="8083" actId="1035"/>
          <ac:cxnSpMkLst>
            <pc:docMk/>
            <pc:sldMk cId="847477496" sldId="592"/>
            <ac:cxnSpMk id="12" creationId="{4F734A21-9EDC-A034-93E8-2FD57960D4B1}"/>
          </ac:cxnSpMkLst>
        </pc:cxnChg>
      </pc:sldChg>
      <pc:sldChg chg="addSp delSp modSp add mod delAnim modAnim">
        <pc:chgData name="Wang Lu" userId="e86ce327-f461-45b4-9feb-ce463355a98d" providerId="ADAL" clId="{E2C4145E-8A31-4C4A-9BC7-B2CC32ECB027}" dt="2024-05-09T11:55:40.435" v="8090"/>
        <pc:sldMkLst>
          <pc:docMk/>
          <pc:sldMk cId="2505522145" sldId="593"/>
        </pc:sldMkLst>
        <pc:spChg chg="mod">
          <ac:chgData name="Wang Lu" userId="e86ce327-f461-45b4-9feb-ce463355a98d" providerId="ADAL" clId="{E2C4145E-8A31-4C4A-9BC7-B2CC32ECB027}" dt="2024-05-09T11:55:40.435" v="8090"/>
          <ac:spMkLst>
            <pc:docMk/>
            <pc:sldMk cId="2505522145" sldId="593"/>
            <ac:spMk id="20" creationId="{E0C1E984-1FF5-AB51-301E-1E513E76BB48}"/>
          </ac:spMkLst>
        </pc:spChg>
        <pc:spChg chg="mod">
          <ac:chgData name="Wang Lu" userId="e86ce327-f461-45b4-9feb-ce463355a98d" providerId="ADAL" clId="{E2C4145E-8A31-4C4A-9BC7-B2CC32ECB027}" dt="2024-05-09T11:55:40.435" v="8090"/>
          <ac:spMkLst>
            <pc:docMk/>
            <pc:sldMk cId="2505522145" sldId="593"/>
            <ac:spMk id="21" creationId="{F7600073-483A-DC00-B27D-24AE16E6FE14}"/>
          </ac:spMkLst>
        </pc:spChg>
        <pc:spChg chg="mod">
          <ac:chgData name="Wang Lu" userId="e86ce327-f461-45b4-9feb-ce463355a98d" providerId="ADAL" clId="{E2C4145E-8A31-4C4A-9BC7-B2CC32ECB027}" dt="2024-05-09T11:55:40.435" v="8090"/>
          <ac:spMkLst>
            <pc:docMk/>
            <pc:sldMk cId="2505522145" sldId="593"/>
            <ac:spMk id="22" creationId="{8B9B55EF-D2F1-CE9E-ECED-191BC3DDF87B}"/>
          </ac:spMkLst>
        </pc:spChg>
        <pc:spChg chg="add mod">
          <ac:chgData name="Wang Lu" userId="e86ce327-f461-45b4-9feb-ce463355a98d" providerId="ADAL" clId="{E2C4145E-8A31-4C4A-9BC7-B2CC32ECB027}" dt="2024-05-09T11:55:40.435" v="8090"/>
          <ac:spMkLst>
            <pc:docMk/>
            <pc:sldMk cId="2505522145" sldId="593"/>
            <ac:spMk id="23" creationId="{A5330F3A-E791-AA7E-17C2-8460A078CE7B}"/>
          </ac:spMkLst>
        </pc:spChg>
        <pc:grpChg chg="del">
          <ac:chgData name="Wang Lu" userId="e86ce327-f461-45b4-9feb-ce463355a98d" providerId="ADAL" clId="{E2C4145E-8A31-4C4A-9BC7-B2CC32ECB027}" dt="2024-05-09T11:55:28.928" v="8087" actId="478"/>
          <ac:grpSpMkLst>
            <pc:docMk/>
            <pc:sldMk cId="2505522145" sldId="593"/>
            <ac:grpSpMk id="16" creationId="{56214C70-6C40-6C87-F32E-237D920FC556}"/>
          </ac:grpSpMkLst>
        </pc:grpChg>
        <pc:grpChg chg="del">
          <ac:chgData name="Wang Lu" userId="e86ce327-f461-45b4-9feb-ce463355a98d" providerId="ADAL" clId="{E2C4145E-8A31-4C4A-9BC7-B2CC32ECB027}" dt="2024-05-09T11:55:29.906" v="8088" actId="478"/>
          <ac:grpSpMkLst>
            <pc:docMk/>
            <pc:sldMk cId="2505522145" sldId="593"/>
            <ac:grpSpMk id="17" creationId="{A5834D18-5699-AE37-F771-370FACB5122F}"/>
          </ac:grpSpMkLst>
        </pc:grpChg>
        <pc:grpChg chg="del">
          <ac:chgData name="Wang Lu" userId="e86ce327-f461-45b4-9feb-ce463355a98d" providerId="ADAL" clId="{E2C4145E-8A31-4C4A-9BC7-B2CC32ECB027}" dt="2024-05-09T11:55:32.228" v="8089" actId="478"/>
          <ac:grpSpMkLst>
            <pc:docMk/>
            <pc:sldMk cId="2505522145" sldId="593"/>
            <ac:grpSpMk id="18" creationId="{84D32C9C-DDF8-079D-C52A-466B2A6C2BFC}"/>
          </ac:grpSpMkLst>
        </pc:grpChg>
        <pc:grpChg chg="add mod">
          <ac:chgData name="Wang Lu" userId="e86ce327-f461-45b4-9feb-ce463355a98d" providerId="ADAL" clId="{E2C4145E-8A31-4C4A-9BC7-B2CC32ECB027}" dt="2024-05-09T11:55:40.435" v="8090"/>
          <ac:grpSpMkLst>
            <pc:docMk/>
            <pc:sldMk cId="2505522145" sldId="593"/>
            <ac:grpSpMk id="19" creationId="{96BDA221-C401-B0F4-D1A6-31F47B77432E}"/>
          </ac:grpSpMkLst>
        </pc:grpChg>
      </pc:sldChg>
      <pc:sldChg chg="modSp mod ord">
        <pc:chgData name="Wang Lu" userId="e86ce327-f461-45b4-9feb-ce463355a98d" providerId="ADAL" clId="{E2C4145E-8A31-4C4A-9BC7-B2CC32ECB027}" dt="2024-05-16T06:58:21.134" v="24025" actId="20577"/>
        <pc:sldMkLst>
          <pc:docMk/>
          <pc:sldMk cId="4218234642" sldId="594"/>
        </pc:sldMkLst>
        <pc:spChg chg="mod">
          <ac:chgData name="Wang Lu" userId="e86ce327-f461-45b4-9feb-ce463355a98d" providerId="ADAL" clId="{E2C4145E-8A31-4C4A-9BC7-B2CC32ECB027}" dt="2024-05-16T06:58:21.134" v="24025" actId="20577"/>
          <ac:spMkLst>
            <pc:docMk/>
            <pc:sldMk cId="4218234642" sldId="594"/>
            <ac:spMk id="2" creationId="{D11D44B6-2ECE-725D-FE63-094110B4DB03}"/>
          </ac:spMkLst>
        </pc:spChg>
      </pc:sldChg>
      <pc:sldChg chg="modSp new del mod">
        <pc:chgData name="Wang Lu" userId="e86ce327-f461-45b4-9feb-ce463355a98d" providerId="ADAL" clId="{E2C4145E-8A31-4C4A-9BC7-B2CC32ECB027}" dt="2024-05-13T06:58:29.008" v="10829" actId="47"/>
        <pc:sldMkLst>
          <pc:docMk/>
          <pc:sldMk cId="3798417892" sldId="595"/>
        </pc:sldMkLst>
        <pc:spChg chg="mod">
          <ac:chgData name="Wang Lu" userId="e86ce327-f461-45b4-9feb-ce463355a98d" providerId="ADAL" clId="{E2C4145E-8A31-4C4A-9BC7-B2CC32ECB027}" dt="2024-05-13T06:44:19.015" v="10616" actId="20577"/>
          <ac:spMkLst>
            <pc:docMk/>
            <pc:sldMk cId="3798417892" sldId="595"/>
            <ac:spMk id="3" creationId="{57F0873D-E5E3-0CF8-90D7-03AA64F2DE54}"/>
          </ac:spMkLst>
        </pc:spChg>
        <pc:spChg chg="mod">
          <ac:chgData name="Wang Lu" userId="e86ce327-f461-45b4-9feb-ce463355a98d" providerId="ADAL" clId="{E2C4145E-8A31-4C4A-9BC7-B2CC32ECB027}" dt="2024-05-13T06:44:31.561" v="10618" actId="20577"/>
          <ac:spMkLst>
            <pc:docMk/>
            <pc:sldMk cId="3798417892" sldId="595"/>
            <ac:spMk id="4" creationId="{92DB4975-68B4-62BB-8AD1-2F6B55B40F69}"/>
          </ac:spMkLst>
        </pc:spChg>
        <pc:spChg chg="mod">
          <ac:chgData name="Wang Lu" userId="e86ce327-f461-45b4-9feb-ce463355a98d" providerId="ADAL" clId="{E2C4145E-8A31-4C4A-9BC7-B2CC32ECB027}" dt="2024-05-13T06:47:38.281" v="10692" actId="20577"/>
          <ac:spMkLst>
            <pc:docMk/>
            <pc:sldMk cId="3798417892" sldId="595"/>
            <ac:spMk id="5" creationId="{D32D1B00-BB6A-DD75-C3F1-6581D8AE3DBE}"/>
          </ac:spMkLst>
        </pc:spChg>
        <pc:spChg chg="mod">
          <ac:chgData name="Wang Lu" userId="e86ce327-f461-45b4-9feb-ce463355a98d" providerId="ADAL" clId="{E2C4145E-8A31-4C4A-9BC7-B2CC32ECB027}" dt="2024-05-13T06:44:59.159" v="10622" actId="20577"/>
          <ac:spMkLst>
            <pc:docMk/>
            <pc:sldMk cId="3798417892" sldId="595"/>
            <ac:spMk id="6" creationId="{050B92CC-72F8-1324-3129-E2EFAB534A5F}"/>
          </ac:spMkLst>
        </pc:spChg>
        <pc:spChg chg="mod">
          <ac:chgData name="Wang Lu" userId="e86ce327-f461-45b4-9feb-ce463355a98d" providerId="ADAL" clId="{E2C4145E-8A31-4C4A-9BC7-B2CC32ECB027}" dt="2024-05-13T06:46:03.124" v="10684" actId="20577"/>
          <ac:spMkLst>
            <pc:docMk/>
            <pc:sldMk cId="3798417892" sldId="595"/>
            <ac:spMk id="7" creationId="{AD76BD27-8094-FC2C-22C3-C9D493E16849}"/>
          </ac:spMkLst>
        </pc:spChg>
        <pc:spChg chg="mod">
          <ac:chgData name="Wang Lu" userId="e86ce327-f461-45b4-9feb-ce463355a98d" providerId="ADAL" clId="{E2C4145E-8A31-4C4A-9BC7-B2CC32ECB027}" dt="2024-05-13T06:45:36.728" v="10666" actId="20577"/>
          <ac:spMkLst>
            <pc:docMk/>
            <pc:sldMk cId="3798417892" sldId="595"/>
            <ac:spMk id="8" creationId="{CC936E44-2FBA-BF73-852C-7B59A8F65A46}"/>
          </ac:spMkLst>
        </pc:spChg>
        <pc:spChg chg="mod">
          <ac:chgData name="Wang Lu" userId="e86ce327-f461-45b4-9feb-ce463355a98d" providerId="ADAL" clId="{E2C4145E-8A31-4C4A-9BC7-B2CC32ECB027}" dt="2024-05-13T06:50:29.683" v="10695" actId="1076"/>
          <ac:spMkLst>
            <pc:docMk/>
            <pc:sldMk cId="3798417892" sldId="595"/>
            <ac:spMk id="9" creationId="{9109BEE1-5189-2FB3-AC62-6256725214FC}"/>
          </ac:spMkLst>
        </pc:spChg>
      </pc:sldChg>
      <pc:sldChg chg="modSp new mod modNotesTx">
        <pc:chgData name="Wang Lu" userId="e86ce327-f461-45b4-9feb-ce463355a98d" providerId="ADAL" clId="{E2C4145E-8A31-4C4A-9BC7-B2CC32ECB027}" dt="2024-05-15T10:40:30.555" v="14340" actId="20577"/>
        <pc:sldMkLst>
          <pc:docMk/>
          <pc:sldMk cId="1462246455" sldId="596"/>
        </pc:sldMkLst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3" creationId="{A45ABDD5-0EA0-AF33-F1FA-A63B4C44C038}"/>
          </ac:spMkLst>
        </pc:spChg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4" creationId="{7BEF7326-1A93-7772-2E18-EDF34B366D3D}"/>
          </ac:spMkLst>
        </pc:spChg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5" creationId="{F148126B-52FC-B8A7-F56C-80485F1EE2C7}"/>
          </ac:spMkLst>
        </pc:spChg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6" creationId="{534C6A7F-B8B6-A830-6C2D-21110406D90F}"/>
          </ac:spMkLst>
        </pc:spChg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7" creationId="{1BA19F62-5D3C-0B31-AB6B-65BB8A8D7694}"/>
          </ac:spMkLst>
        </pc:spChg>
        <pc:spChg chg="mod">
          <ac:chgData name="Wang Lu" userId="e86ce327-f461-45b4-9feb-ce463355a98d" providerId="ADAL" clId="{E2C4145E-8A31-4C4A-9BC7-B2CC32ECB027}" dt="2024-05-13T06:58:06.868" v="10821" actId="1035"/>
          <ac:spMkLst>
            <pc:docMk/>
            <pc:sldMk cId="1462246455" sldId="596"/>
            <ac:spMk id="8" creationId="{0B7F7928-47FB-5FE6-A056-269E250668ED}"/>
          </ac:spMkLst>
        </pc:spChg>
        <pc:spChg chg="mod">
          <ac:chgData name="Wang Lu" userId="e86ce327-f461-45b4-9feb-ce463355a98d" providerId="ADAL" clId="{E2C4145E-8A31-4C4A-9BC7-B2CC32ECB027}" dt="2024-05-13T06:58:15.140" v="10828" actId="20577"/>
          <ac:spMkLst>
            <pc:docMk/>
            <pc:sldMk cId="1462246455" sldId="596"/>
            <ac:spMk id="9" creationId="{EBD90152-2209-C2B9-0313-9241A499BB0A}"/>
          </ac:spMkLst>
        </pc:spChg>
      </pc:sldChg>
      <pc:sldChg chg="addSp delSp modSp add del mod delAnim modAnim">
        <pc:chgData name="Wang Lu" userId="e86ce327-f461-45b4-9feb-ce463355a98d" providerId="ADAL" clId="{E2C4145E-8A31-4C4A-9BC7-B2CC32ECB027}" dt="2024-05-14T02:49:40.887" v="11034" actId="47"/>
        <pc:sldMkLst>
          <pc:docMk/>
          <pc:sldMk cId="618809255" sldId="597"/>
        </pc:sldMkLst>
        <pc:spChg chg="add mod">
          <ac:chgData name="Wang Lu" userId="e86ce327-f461-45b4-9feb-ce463355a98d" providerId="ADAL" clId="{E2C4145E-8A31-4C4A-9BC7-B2CC32ECB027}" dt="2024-05-14T02:46:32.454" v="11026"/>
          <ac:spMkLst>
            <pc:docMk/>
            <pc:sldMk cId="618809255" sldId="597"/>
            <ac:spMk id="2" creationId="{3247E3C6-A1E0-9957-464B-F000772EDA00}"/>
          </ac:spMkLst>
        </pc:spChg>
        <pc:spChg chg="add del mod">
          <ac:chgData name="Wang Lu" userId="e86ce327-f461-45b4-9feb-ce463355a98d" providerId="ADAL" clId="{E2C4145E-8A31-4C4A-9BC7-B2CC32ECB027}" dt="2024-05-14T02:46:18.432" v="11024" actId="478"/>
          <ac:spMkLst>
            <pc:docMk/>
            <pc:sldMk cId="618809255" sldId="597"/>
            <ac:spMk id="5" creationId="{D4B975EB-17F9-5FDD-6DC9-98E93BD59762}"/>
          </ac:spMkLst>
        </pc:spChg>
        <pc:spChg chg="mod">
          <ac:chgData name="Wang Lu" userId="e86ce327-f461-45b4-9feb-ce463355a98d" providerId="ADAL" clId="{E2C4145E-8A31-4C4A-9BC7-B2CC32ECB027}" dt="2024-05-14T02:46:24.769" v="11025" actId="1076"/>
          <ac:spMkLst>
            <pc:docMk/>
            <pc:sldMk cId="618809255" sldId="597"/>
            <ac:spMk id="10" creationId="{1466F0C7-29B3-08DA-417C-88EF1E8270C3}"/>
          </ac:spMkLst>
        </pc:spChg>
        <pc:spChg chg="mod">
          <ac:chgData name="Wang Lu" userId="e86ce327-f461-45b4-9feb-ce463355a98d" providerId="ADAL" clId="{E2C4145E-8A31-4C4A-9BC7-B2CC32ECB027}" dt="2024-05-14T02:46:24.769" v="11025" actId="1076"/>
          <ac:spMkLst>
            <pc:docMk/>
            <pc:sldMk cId="618809255" sldId="597"/>
            <ac:spMk id="11" creationId="{B5D8E746-88E7-F76A-5E97-FBE13EC8B2DA}"/>
          </ac:spMkLst>
        </pc:spChg>
        <pc:spChg chg="mod">
          <ac:chgData name="Wang Lu" userId="e86ce327-f461-45b4-9feb-ce463355a98d" providerId="ADAL" clId="{E2C4145E-8A31-4C4A-9BC7-B2CC32ECB027}" dt="2024-05-14T02:46:24.769" v="11025" actId="1076"/>
          <ac:spMkLst>
            <pc:docMk/>
            <pc:sldMk cId="618809255" sldId="597"/>
            <ac:spMk id="12" creationId="{54B97A4E-A7FB-B680-03C3-208874DBB026}"/>
          </ac:spMkLst>
        </pc:spChg>
        <pc:spChg chg="mod">
          <ac:chgData name="Wang Lu" userId="e86ce327-f461-45b4-9feb-ce463355a98d" providerId="ADAL" clId="{E2C4145E-8A31-4C4A-9BC7-B2CC32ECB027}" dt="2024-05-14T02:46:24.769" v="11025" actId="1076"/>
          <ac:spMkLst>
            <pc:docMk/>
            <pc:sldMk cId="618809255" sldId="597"/>
            <ac:spMk id="15" creationId="{922C56FF-67A5-A29D-8D76-8B2E11CA086B}"/>
          </ac:spMkLst>
        </pc:spChg>
        <pc:spChg chg="del">
          <ac:chgData name="Wang Lu" userId="e86ce327-f461-45b4-9feb-ce463355a98d" providerId="ADAL" clId="{E2C4145E-8A31-4C4A-9BC7-B2CC32ECB027}" dt="2024-05-13T07:00:10.614" v="10831" actId="478"/>
          <ac:spMkLst>
            <pc:docMk/>
            <pc:sldMk cId="618809255" sldId="597"/>
            <ac:spMk id="36" creationId="{1040251B-63D5-0E25-417F-27596A0C7D0C}"/>
          </ac:spMkLst>
        </pc:spChg>
        <pc:grpChg chg="del">
          <ac:chgData name="Wang Lu" userId="e86ce327-f461-45b4-9feb-ce463355a98d" providerId="ADAL" clId="{E2C4145E-8A31-4C4A-9BC7-B2CC32ECB027}" dt="2024-05-13T07:02:01.508" v="10870" actId="478"/>
          <ac:grpSpMkLst>
            <pc:docMk/>
            <pc:sldMk cId="618809255" sldId="597"/>
            <ac:grpSpMk id="2" creationId="{AB99054A-423B-4AD3-0AA4-6A87D067AB10}"/>
          </ac:grpSpMkLst>
        </pc:grpChg>
        <pc:grpChg chg="add mod">
          <ac:chgData name="Wang Lu" userId="e86ce327-f461-45b4-9feb-ce463355a98d" providerId="ADAL" clId="{E2C4145E-8A31-4C4A-9BC7-B2CC32ECB027}" dt="2024-05-14T02:46:24.769" v="11025" actId="1076"/>
          <ac:grpSpMkLst>
            <pc:docMk/>
            <pc:sldMk cId="618809255" sldId="597"/>
            <ac:grpSpMk id="6" creationId="{74EC5B3C-EC24-8658-1DE8-4BEFC5C310B9}"/>
          </ac:grpSpMkLst>
        </pc:grpChg>
        <pc:grpChg chg="mod">
          <ac:chgData name="Wang Lu" userId="e86ce327-f461-45b4-9feb-ce463355a98d" providerId="ADAL" clId="{E2C4145E-8A31-4C4A-9BC7-B2CC32ECB027}" dt="2024-05-14T02:46:24.769" v="11025" actId="1076"/>
          <ac:grpSpMkLst>
            <pc:docMk/>
            <pc:sldMk cId="618809255" sldId="597"/>
            <ac:grpSpMk id="9" creationId="{CEA77193-C2E9-ADD2-CEA1-51AFA2AE51C4}"/>
          </ac:grpSpMkLst>
        </pc:grpChg>
        <pc:picChg chg="mod">
          <ac:chgData name="Wang Lu" userId="e86ce327-f461-45b4-9feb-ce463355a98d" providerId="ADAL" clId="{E2C4145E-8A31-4C4A-9BC7-B2CC32ECB027}" dt="2024-05-14T02:46:24.769" v="11025" actId="1076"/>
          <ac:picMkLst>
            <pc:docMk/>
            <pc:sldMk cId="618809255" sldId="597"/>
            <ac:picMk id="13" creationId="{CDDDC38D-4EB1-C78C-2E78-B4B0432756E1}"/>
          </ac:picMkLst>
        </pc:picChg>
        <pc:picChg chg="mod">
          <ac:chgData name="Wang Lu" userId="e86ce327-f461-45b4-9feb-ce463355a98d" providerId="ADAL" clId="{E2C4145E-8A31-4C4A-9BC7-B2CC32ECB027}" dt="2024-05-14T02:46:24.769" v="11025" actId="1076"/>
          <ac:picMkLst>
            <pc:docMk/>
            <pc:sldMk cId="618809255" sldId="597"/>
            <ac:picMk id="14" creationId="{F86CE080-D16B-63DA-AC82-4E90CF07D07F}"/>
          </ac:picMkLst>
        </pc:picChg>
        <pc:picChg chg="mod">
          <ac:chgData name="Wang Lu" userId="e86ce327-f461-45b4-9feb-ce463355a98d" providerId="ADAL" clId="{E2C4145E-8A31-4C4A-9BC7-B2CC32ECB027}" dt="2024-05-14T02:46:24.769" v="11025" actId="1076"/>
          <ac:picMkLst>
            <pc:docMk/>
            <pc:sldMk cId="618809255" sldId="597"/>
            <ac:picMk id="16" creationId="{AAD03170-FBF1-CBC9-CE29-4134BB3EB8C4}"/>
          </ac:picMkLst>
        </pc:picChg>
      </pc:sldChg>
      <pc:sldChg chg="addSp delSp modSp add del mod delAnim">
        <pc:chgData name="Wang Lu" userId="e86ce327-f461-45b4-9feb-ce463355a98d" providerId="ADAL" clId="{E2C4145E-8A31-4C4A-9BC7-B2CC32ECB027}" dt="2024-05-14T06:47:56.108" v="12036" actId="47"/>
        <pc:sldMkLst>
          <pc:docMk/>
          <pc:sldMk cId="1677826990" sldId="598"/>
        </pc:sldMkLst>
        <pc:spChg chg="add mod">
          <ac:chgData name="Wang Lu" userId="e86ce327-f461-45b4-9feb-ce463355a98d" providerId="ADAL" clId="{E2C4145E-8A31-4C4A-9BC7-B2CC32ECB027}" dt="2024-05-14T05:47:34.646" v="11338" actId="1076"/>
          <ac:spMkLst>
            <pc:docMk/>
            <pc:sldMk cId="1677826990" sldId="598"/>
            <ac:spMk id="2" creationId="{643C7BB3-321F-C695-7A5A-0CAB521F390F}"/>
          </ac:spMkLst>
        </pc:spChg>
        <pc:spChg chg="mod">
          <ac:chgData name="Wang Lu" userId="e86ce327-f461-45b4-9feb-ce463355a98d" providerId="ADAL" clId="{E2C4145E-8A31-4C4A-9BC7-B2CC32ECB027}" dt="2024-05-14T05:43:10.067" v="11297" actId="20577"/>
          <ac:spMkLst>
            <pc:docMk/>
            <pc:sldMk cId="1677826990" sldId="598"/>
            <ac:spMk id="23" creationId="{3F9108EB-5338-72B7-D9D3-486DF875A446}"/>
          </ac:spMkLst>
        </pc:spChg>
        <pc:grpChg chg="del">
          <ac:chgData name="Wang Lu" userId="e86ce327-f461-45b4-9feb-ce463355a98d" providerId="ADAL" clId="{E2C4145E-8A31-4C4A-9BC7-B2CC32ECB027}" dt="2024-05-13T07:06:11.346" v="10895" actId="478"/>
          <ac:grpSpMkLst>
            <pc:docMk/>
            <pc:sldMk cId="1677826990" sldId="598"/>
            <ac:grpSpMk id="25" creationId="{BF00BCB3-E60B-BA43-E533-E034F4C06C64}"/>
          </ac:grpSpMkLst>
        </pc:grpChg>
        <pc:grpChg chg="del">
          <ac:chgData name="Wang Lu" userId="e86ce327-f461-45b4-9feb-ce463355a98d" providerId="ADAL" clId="{E2C4145E-8A31-4C4A-9BC7-B2CC32ECB027}" dt="2024-05-13T07:06:12.754" v="10896" actId="478"/>
          <ac:grpSpMkLst>
            <pc:docMk/>
            <pc:sldMk cId="1677826990" sldId="598"/>
            <ac:grpSpMk id="26" creationId="{96A0BC2E-165D-C8EA-EA24-9783F7B4E0F5}"/>
          </ac:grpSpMkLst>
        </pc:grpChg>
        <pc:grpChg chg="del">
          <ac:chgData name="Wang Lu" userId="e86ce327-f461-45b4-9feb-ce463355a98d" providerId="ADAL" clId="{E2C4145E-8A31-4C4A-9BC7-B2CC32ECB027}" dt="2024-05-13T07:06:13.970" v="10897" actId="478"/>
          <ac:grpSpMkLst>
            <pc:docMk/>
            <pc:sldMk cId="1677826990" sldId="598"/>
            <ac:grpSpMk id="27" creationId="{5706C8D9-80F7-19D5-3C9D-32C3F35CC73C}"/>
          </ac:grpSpMkLst>
        </pc:grpChg>
        <pc:grpChg chg="del">
          <ac:chgData name="Wang Lu" userId="e86ce327-f461-45b4-9feb-ce463355a98d" providerId="ADAL" clId="{E2C4145E-8A31-4C4A-9BC7-B2CC32ECB027}" dt="2024-05-13T07:06:14.835" v="10898" actId="478"/>
          <ac:grpSpMkLst>
            <pc:docMk/>
            <pc:sldMk cId="1677826990" sldId="598"/>
            <ac:grpSpMk id="30" creationId="{3022F9A9-677C-BB5F-593D-BBBE19C2E1B6}"/>
          </ac:grpSpMkLst>
        </pc:grpChg>
        <pc:grpChg chg="mod">
          <ac:chgData name="Wang Lu" userId="e86ce327-f461-45b4-9feb-ce463355a98d" providerId="ADAL" clId="{E2C4145E-8A31-4C4A-9BC7-B2CC32ECB027}" dt="2024-05-14T05:48:06.822" v="11339" actId="1076"/>
          <ac:grpSpMkLst>
            <pc:docMk/>
            <pc:sldMk cId="1677826990" sldId="598"/>
            <ac:grpSpMk id="55" creationId="{4169D9B6-AEC0-44C0-B586-ECC4FE4B6E3B}"/>
          </ac:grpSpMkLst>
        </pc:grpChg>
      </pc:sldChg>
      <pc:sldChg chg="addSp delSp modSp add mod delAnim modAnim modNotesTx">
        <pc:chgData name="Wang Lu" userId="e86ce327-f461-45b4-9feb-ce463355a98d" providerId="ADAL" clId="{E2C4145E-8A31-4C4A-9BC7-B2CC32ECB027}" dt="2024-05-15T11:23:12.622" v="18016" actId="20577"/>
        <pc:sldMkLst>
          <pc:docMk/>
          <pc:sldMk cId="1513202465" sldId="599"/>
        </pc:sldMkLst>
        <pc:spChg chg="mod">
          <ac:chgData name="Wang Lu" userId="e86ce327-f461-45b4-9feb-ce463355a98d" providerId="ADAL" clId="{E2C4145E-8A31-4C4A-9BC7-B2CC32ECB027}" dt="2024-05-14T13:35:15.804" v="13353" actId="1036"/>
          <ac:spMkLst>
            <pc:docMk/>
            <pc:sldMk cId="1513202465" sldId="599"/>
            <ac:spMk id="6" creationId="{1AA6EA9E-C0F0-6806-898B-82453971BF5A}"/>
          </ac:spMkLst>
        </pc:spChg>
        <pc:spChg chg="mod">
          <ac:chgData name="Wang Lu" userId="e86ce327-f461-45b4-9feb-ce463355a98d" providerId="ADAL" clId="{E2C4145E-8A31-4C4A-9BC7-B2CC32ECB027}" dt="2024-05-14T13:35:15.804" v="13353" actId="1036"/>
          <ac:spMkLst>
            <pc:docMk/>
            <pc:sldMk cId="1513202465" sldId="599"/>
            <ac:spMk id="9" creationId="{2E863434-3D7F-3BBE-6A3D-0BB30D89E20F}"/>
          </ac:spMkLst>
        </pc:spChg>
        <pc:spChg chg="mod">
          <ac:chgData name="Wang Lu" userId="e86ce327-f461-45b4-9feb-ce463355a98d" providerId="ADAL" clId="{E2C4145E-8A31-4C4A-9BC7-B2CC32ECB027}" dt="2024-05-14T02:49:28.533" v="11032" actId="1076"/>
          <ac:spMkLst>
            <pc:docMk/>
            <pc:sldMk cId="1513202465" sldId="599"/>
            <ac:spMk id="10" creationId="{B88AD2FD-3DC7-C236-B01F-25529C40B428}"/>
          </ac:spMkLst>
        </pc:spChg>
        <pc:spChg chg="mod">
          <ac:chgData name="Wang Lu" userId="e86ce327-f461-45b4-9feb-ce463355a98d" providerId="ADAL" clId="{E2C4145E-8A31-4C4A-9BC7-B2CC32ECB027}" dt="2024-05-14T02:49:28.533" v="11032" actId="1076"/>
          <ac:spMkLst>
            <pc:docMk/>
            <pc:sldMk cId="1513202465" sldId="599"/>
            <ac:spMk id="11" creationId="{69B1FD72-A916-5AA5-16FE-0848CFE1DC87}"/>
          </ac:spMkLst>
        </pc:spChg>
        <pc:spChg chg="mod">
          <ac:chgData name="Wang Lu" userId="e86ce327-f461-45b4-9feb-ce463355a98d" providerId="ADAL" clId="{E2C4145E-8A31-4C4A-9BC7-B2CC32ECB027}" dt="2024-05-14T02:49:28.533" v="11032" actId="1076"/>
          <ac:spMkLst>
            <pc:docMk/>
            <pc:sldMk cId="1513202465" sldId="599"/>
            <ac:spMk id="12" creationId="{E9BC4360-02DA-2814-0434-BE137C35FA4A}"/>
          </ac:spMkLst>
        </pc:spChg>
        <pc:spChg chg="mod">
          <ac:chgData name="Wang Lu" userId="e86ce327-f461-45b4-9feb-ce463355a98d" providerId="ADAL" clId="{E2C4145E-8A31-4C4A-9BC7-B2CC32ECB027}" dt="2024-05-14T13:35:15.804" v="13353" actId="1036"/>
          <ac:spMkLst>
            <pc:docMk/>
            <pc:sldMk cId="1513202465" sldId="599"/>
            <ac:spMk id="13" creationId="{171B3A77-756B-5A4A-C76E-3FA64FC7D593}"/>
          </ac:spMkLst>
        </pc:spChg>
        <pc:spChg chg="mod">
          <ac:chgData name="Wang Lu" userId="e86ce327-f461-45b4-9feb-ce463355a98d" providerId="ADAL" clId="{E2C4145E-8A31-4C4A-9BC7-B2CC32ECB027}" dt="2024-05-14T02:49:28.533" v="11032" actId="1076"/>
          <ac:spMkLst>
            <pc:docMk/>
            <pc:sldMk cId="1513202465" sldId="599"/>
            <ac:spMk id="17" creationId="{9F1F5E7C-7F6A-6D37-868E-3FC3A5D516AF}"/>
          </ac:spMkLst>
        </pc:spChg>
        <pc:spChg chg="mod">
          <ac:chgData name="Wang Lu" userId="e86ce327-f461-45b4-9feb-ce463355a98d" providerId="ADAL" clId="{E2C4145E-8A31-4C4A-9BC7-B2CC32ECB027}" dt="2024-05-14T05:30:15.119" v="11173" actId="1036"/>
          <ac:spMkLst>
            <pc:docMk/>
            <pc:sldMk cId="1513202465" sldId="599"/>
            <ac:spMk id="21" creationId="{42731D93-AC2D-97B6-9CBC-814C0678A3A5}"/>
          </ac:spMkLst>
        </pc:spChg>
        <pc:spChg chg="mod">
          <ac:chgData name="Wang Lu" userId="e86ce327-f461-45b4-9feb-ce463355a98d" providerId="ADAL" clId="{E2C4145E-8A31-4C4A-9BC7-B2CC32ECB027}" dt="2024-05-14T05:30:15.119" v="11173" actId="1036"/>
          <ac:spMkLst>
            <pc:docMk/>
            <pc:sldMk cId="1513202465" sldId="599"/>
            <ac:spMk id="22" creationId="{F68EB240-9B12-38E4-AC46-076B72EE690E}"/>
          </ac:spMkLst>
        </pc:spChg>
        <pc:spChg chg="mod">
          <ac:chgData name="Wang Lu" userId="e86ce327-f461-45b4-9feb-ce463355a98d" providerId="ADAL" clId="{E2C4145E-8A31-4C4A-9BC7-B2CC32ECB027}" dt="2024-05-14T05:30:15.119" v="11173" actId="1036"/>
          <ac:spMkLst>
            <pc:docMk/>
            <pc:sldMk cId="1513202465" sldId="599"/>
            <ac:spMk id="23" creationId="{2F64195A-69D7-D1F6-60B5-593AE4749BE4}"/>
          </ac:spMkLst>
        </pc:spChg>
        <pc:spChg chg="mod">
          <ac:chgData name="Wang Lu" userId="e86ce327-f461-45b4-9feb-ce463355a98d" providerId="ADAL" clId="{E2C4145E-8A31-4C4A-9BC7-B2CC32ECB027}" dt="2024-05-14T05:30:15.119" v="11173" actId="1036"/>
          <ac:spMkLst>
            <pc:docMk/>
            <pc:sldMk cId="1513202465" sldId="599"/>
            <ac:spMk id="29" creationId="{C3F50A30-E648-86A2-7350-416ADBDC26E5}"/>
          </ac:spMkLst>
        </pc:spChg>
        <pc:spChg chg="mod">
          <ac:chgData name="Wang Lu" userId="e86ce327-f461-45b4-9feb-ce463355a98d" providerId="ADAL" clId="{E2C4145E-8A31-4C4A-9BC7-B2CC32ECB027}" dt="2024-05-14T05:30:22.837" v="11176"/>
          <ac:spMkLst>
            <pc:docMk/>
            <pc:sldMk cId="1513202465" sldId="599"/>
            <ac:spMk id="34" creationId="{42731D93-AC2D-97B6-9CBC-814C0678A3A5}"/>
          </ac:spMkLst>
        </pc:spChg>
        <pc:spChg chg="mod">
          <ac:chgData name="Wang Lu" userId="e86ce327-f461-45b4-9feb-ce463355a98d" providerId="ADAL" clId="{E2C4145E-8A31-4C4A-9BC7-B2CC32ECB027}" dt="2024-05-14T05:30:22.837" v="11176"/>
          <ac:spMkLst>
            <pc:docMk/>
            <pc:sldMk cId="1513202465" sldId="599"/>
            <ac:spMk id="35" creationId="{F68EB240-9B12-38E4-AC46-076B72EE690E}"/>
          </ac:spMkLst>
        </pc:spChg>
        <pc:spChg chg="del">
          <ac:chgData name="Wang Lu" userId="e86ce327-f461-45b4-9feb-ce463355a98d" providerId="ADAL" clId="{E2C4145E-8A31-4C4A-9BC7-B2CC32ECB027}" dt="2024-05-14T02:49:10.343" v="11029" actId="478"/>
          <ac:spMkLst>
            <pc:docMk/>
            <pc:sldMk cId="1513202465" sldId="599"/>
            <ac:spMk id="36" creationId="{1040251B-63D5-0E25-417F-27596A0C7D0C}"/>
          </ac:spMkLst>
        </pc:spChg>
        <pc:spChg chg="mod">
          <ac:chgData name="Wang Lu" userId="e86ce327-f461-45b4-9feb-ce463355a98d" providerId="ADAL" clId="{E2C4145E-8A31-4C4A-9BC7-B2CC32ECB027}" dt="2024-05-14T05:30:22.837" v="11176"/>
          <ac:spMkLst>
            <pc:docMk/>
            <pc:sldMk cId="1513202465" sldId="599"/>
            <ac:spMk id="37" creationId="{2F64195A-69D7-D1F6-60B5-593AE4749BE4}"/>
          </ac:spMkLst>
        </pc:spChg>
        <pc:spChg chg="mod">
          <ac:chgData name="Wang Lu" userId="e86ce327-f461-45b4-9feb-ce463355a98d" providerId="ADAL" clId="{E2C4145E-8A31-4C4A-9BC7-B2CC32ECB027}" dt="2024-05-14T05:30:22.837" v="11176"/>
          <ac:spMkLst>
            <pc:docMk/>
            <pc:sldMk cId="1513202465" sldId="599"/>
            <ac:spMk id="40" creationId="{C3F50A30-E648-86A2-7350-416ADBDC26E5}"/>
          </ac:spMkLst>
        </pc:spChg>
        <pc:grpChg chg="add del mod">
          <ac:chgData name="Wang Lu" userId="e86ce327-f461-45b4-9feb-ce463355a98d" providerId="ADAL" clId="{E2C4145E-8A31-4C4A-9BC7-B2CC32ECB027}" dt="2024-05-14T05:29:13.330" v="11149" actId="478"/>
          <ac:grpSpMkLst>
            <pc:docMk/>
            <pc:sldMk cId="1513202465" sldId="599"/>
            <ac:grpSpMk id="2" creationId="{3FD21503-83AE-6ADF-E39E-C0909ED6DDA1}"/>
          </ac:grpSpMkLst>
        </pc:grpChg>
        <pc:grpChg chg="mod">
          <ac:chgData name="Wang Lu" userId="e86ce327-f461-45b4-9feb-ce463355a98d" providerId="ADAL" clId="{E2C4145E-8A31-4C4A-9BC7-B2CC32ECB027}" dt="2024-05-14T02:49:28.533" v="11032" actId="1076"/>
          <ac:grpSpMkLst>
            <pc:docMk/>
            <pc:sldMk cId="1513202465" sldId="599"/>
            <ac:grpSpMk id="5" creationId="{6B44BBEF-2173-1704-5ABF-74BE482E206E}"/>
          </ac:grpSpMkLst>
        </pc:grpChg>
        <pc:grpChg chg="mod">
          <ac:chgData name="Wang Lu" userId="e86ce327-f461-45b4-9feb-ce463355a98d" providerId="ADAL" clId="{E2C4145E-8A31-4C4A-9BC7-B2CC32ECB027}" dt="2024-05-14T13:35:28.439" v="13354" actId="166"/>
          <ac:grpSpMkLst>
            <pc:docMk/>
            <pc:sldMk cId="1513202465" sldId="599"/>
            <ac:grpSpMk id="14" creationId="{882A0344-FABA-2EF7-0621-72A4828C51F8}"/>
          </ac:grpSpMkLst>
        </pc:grpChg>
        <pc:grpChg chg="add del mod">
          <ac:chgData name="Wang Lu" userId="e86ce327-f461-45b4-9feb-ce463355a98d" providerId="ADAL" clId="{E2C4145E-8A31-4C4A-9BC7-B2CC32ECB027}" dt="2024-05-14T05:30:21.521" v="11175" actId="21"/>
          <ac:grpSpMkLst>
            <pc:docMk/>
            <pc:sldMk cId="1513202465" sldId="599"/>
            <ac:grpSpMk id="19" creationId="{5426AF20-A9FB-128C-9EDE-94708AD09FEB}"/>
          </ac:grpSpMkLst>
        </pc:grpChg>
        <pc:grpChg chg="mod">
          <ac:chgData name="Wang Lu" userId="e86ce327-f461-45b4-9feb-ce463355a98d" providerId="ADAL" clId="{E2C4145E-8A31-4C4A-9BC7-B2CC32ECB027}" dt="2024-05-14T05:30:15.119" v="11173" actId="1036"/>
          <ac:grpSpMkLst>
            <pc:docMk/>
            <pc:sldMk cId="1513202465" sldId="599"/>
            <ac:grpSpMk id="20" creationId="{04B8860B-628C-7D87-61E1-6F5FB1A9F2E5}"/>
          </ac:grpSpMkLst>
        </pc:grpChg>
        <pc:grpChg chg="add mod">
          <ac:chgData name="Wang Lu" userId="e86ce327-f461-45b4-9feb-ce463355a98d" providerId="ADAL" clId="{E2C4145E-8A31-4C4A-9BC7-B2CC32ECB027}" dt="2024-05-14T05:30:22.837" v="11176"/>
          <ac:grpSpMkLst>
            <pc:docMk/>
            <pc:sldMk cId="1513202465" sldId="599"/>
            <ac:grpSpMk id="32" creationId="{5426AF20-A9FB-128C-9EDE-94708AD09FEB}"/>
          </ac:grpSpMkLst>
        </pc:grpChg>
        <pc:grpChg chg="mod">
          <ac:chgData name="Wang Lu" userId="e86ce327-f461-45b4-9feb-ce463355a98d" providerId="ADAL" clId="{E2C4145E-8A31-4C4A-9BC7-B2CC32ECB027}" dt="2024-05-14T05:30:22.837" v="11176"/>
          <ac:grpSpMkLst>
            <pc:docMk/>
            <pc:sldMk cId="1513202465" sldId="599"/>
            <ac:grpSpMk id="33" creationId="{04B8860B-628C-7D87-61E1-6F5FB1A9F2E5}"/>
          </ac:grpSpMkLst>
        </pc:grpChg>
        <pc:picChg chg="mod">
          <ac:chgData name="Wang Lu" userId="e86ce327-f461-45b4-9feb-ce463355a98d" providerId="ADAL" clId="{E2C4145E-8A31-4C4A-9BC7-B2CC32ECB027}" dt="2024-05-14T02:49:28.533" v="11032" actId="1076"/>
          <ac:picMkLst>
            <pc:docMk/>
            <pc:sldMk cId="1513202465" sldId="599"/>
            <ac:picMk id="15" creationId="{2E9397AE-5136-376B-84CB-1593A7CA83F9}"/>
          </ac:picMkLst>
        </pc:picChg>
        <pc:picChg chg="mod">
          <ac:chgData name="Wang Lu" userId="e86ce327-f461-45b4-9feb-ce463355a98d" providerId="ADAL" clId="{E2C4145E-8A31-4C4A-9BC7-B2CC32ECB027}" dt="2024-05-14T02:49:28.533" v="11032" actId="1076"/>
          <ac:picMkLst>
            <pc:docMk/>
            <pc:sldMk cId="1513202465" sldId="599"/>
            <ac:picMk id="16" creationId="{9ACA9588-A673-342C-EF77-6B1466F4E417}"/>
          </ac:picMkLst>
        </pc:picChg>
        <pc:picChg chg="mod">
          <ac:chgData name="Wang Lu" userId="e86ce327-f461-45b4-9feb-ce463355a98d" providerId="ADAL" clId="{E2C4145E-8A31-4C4A-9BC7-B2CC32ECB027}" dt="2024-05-14T02:49:28.533" v="11032" actId="1076"/>
          <ac:picMkLst>
            <pc:docMk/>
            <pc:sldMk cId="1513202465" sldId="599"/>
            <ac:picMk id="18" creationId="{9773B68E-346F-1022-E513-0B98018E9F20}"/>
          </ac:picMkLst>
        </pc:picChg>
        <pc:picChg chg="mod">
          <ac:chgData name="Wang Lu" userId="e86ce327-f461-45b4-9feb-ce463355a98d" providerId="ADAL" clId="{E2C4145E-8A31-4C4A-9BC7-B2CC32ECB027}" dt="2024-05-14T05:30:15.119" v="11173" actId="1036"/>
          <ac:picMkLst>
            <pc:docMk/>
            <pc:sldMk cId="1513202465" sldId="599"/>
            <ac:picMk id="24" creationId="{0561F78E-FA76-BF16-F993-85986DC1C98D}"/>
          </ac:picMkLst>
        </pc:picChg>
        <pc:picChg chg="mod">
          <ac:chgData name="Wang Lu" userId="e86ce327-f461-45b4-9feb-ce463355a98d" providerId="ADAL" clId="{E2C4145E-8A31-4C4A-9BC7-B2CC32ECB027}" dt="2024-05-14T05:30:15.119" v="11173" actId="1036"/>
          <ac:picMkLst>
            <pc:docMk/>
            <pc:sldMk cId="1513202465" sldId="599"/>
            <ac:picMk id="28" creationId="{56E602DE-74D4-AC98-9AC0-28BCAA9E2B31}"/>
          </ac:picMkLst>
        </pc:picChg>
        <pc:picChg chg="mod">
          <ac:chgData name="Wang Lu" userId="e86ce327-f461-45b4-9feb-ce463355a98d" providerId="ADAL" clId="{E2C4145E-8A31-4C4A-9BC7-B2CC32ECB027}" dt="2024-05-14T05:30:15.119" v="11173" actId="1036"/>
          <ac:picMkLst>
            <pc:docMk/>
            <pc:sldMk cId="1513202465" sldId="599"/>
            <ac:picMk id="30" creationId="{C5FDCC2D-0B88-F2C1-7DAB-39AB53C4B6A7}"/>
          </ac:picMkLst>
        </pc:picChg>
        <pc:picChg chg="mod">
          <ac:chgData name="Wang Lu" userId="e86ce327-f461-45b4-9feb-ce463355a98d" providerId="ADAL" clId="{E2C4145E-8A31-4C4A-9BC7-B2CC32ECB027}" dt="2024-05-14T05:30:22.837" v="11176"/>
          <ac:picMkLst>
            <pc:docMk/>
            <pc:sldMk cId="1513202465" sldId="599"/>
            <ac:picMk id="38" creationId="{0561F78E-FA76-BF16-F993-85986DC1C98D}"/>
          </ac:picMkLst>
        </pc:picChg>
        <pc:picChg chg="mod">
          <ac:chgData name="Wang Lu" userId="e86ce327-f461-45b4-9feb-ce463355a98d" providerId="ADAL" clId="{E2C4145E-8A31-4C4A-9BC7-B2CC32ECB027}" dt="2024-05-14T05:30:22.837" v="11176"/>
          <ac:picMkLst>
            <pc:docMk/>
            <pc:sldMk cId="1513202465" sldId="599"/>
            <ac:picMk id="39" creationId="{56E602DE-74D4-AC98-9AC0-28BCAA9E2B31}"/>
          </ac:picMkLst>
        </pc:picChg>
        <pc:picChg chg="mod">
          <ac:chgData name="Wang Lu" userId="e86ce327-f461-45b4-9feb-ce463355a98d" providerId="ADAL" clId="{E2C4145E-8A31-4C4A-9BC7-B2CC32ECB027}" dt="2024-05-14T05:30:22.837" v="11176"/>
          <ac:picMkLst>
            <pc:docMk/>
            <pc:sldMk cId="1513202465" sldId="599"/>
            <ac:picMk id="41" creationId="{C5FDCC2D-0B88-F2C1-7DAB-39AB53C4B6A7}"/>
          </ac:picMkLst>
        </pc:picChg>
        <pc:picChg chg="mod">
          <ac:chgData name="Wang Lu" userId="e86ce327-f461-45b4-9feb-ce463355a98d" providerId="ADAL" clId="{E2C4145E-8A31-4C4A-9BC7-B2CC32ECB027}" dt="2024-05-14T13:35:15.804" v="13353" actId="1036"/>
          <ac:picMkLst>
            <pc:docMk/>
            <pc:sldMk cId="1513202465" sldId="599"/>
            <ac:picMk id="1030" creationId="{5D80A9CA-D6EE-EA15-A071-6F87C6CEB648}"/>
          </ac:picMkLst>
        </pc:picChg>
        <pc:picChg chg="mod">
          <ac:chgData name="Wang Lu" userId="e86ce327-f461-45b4-9feb-ce463355a98d" providerId="ADAL" clId="{E2C4145E-8A31-4C4A-9BC7-B2CC32ECB027}" dt="2024-05-14T13:35:15.804" v="13353" actId="1036"/>
          <ac:picMkLst>
            <pc:docMk/>
            <pc:sldMk cId="1513202465" sldId="599"/>
            <ac:picMk id="1036" creationId="{447CB17D-5711-B66F-3FA6-31843B88B027}"/>
          </ac:picMkLst>
        </pc:picChg>
      </pc:sldChg>
      <pc:sldChg chg="addSp delSp modSp add mod delAnim modAnim modNotesTx">
        <pc:chgData name="Wang Lu" userId="e86ce327-f461-45b4-9feb-ce463355a98d" providerId="ADAL" clId="{E2C4145E-8A31-4C4A-9BC7-B2CC32ECB027}" dt="2024-05-16T11:03:54.775" v="24101"/>
        <pc:sldMkLst>
          <pc:docMk/>
          <pc:sldMk cId="874725197" sldId="600"/>
        </pc:sldMkLst>
        <pc:spChg chg="mod">
          <ac:chgData name="Wang Lu" userId="e86ce327-f461-45b4-9feb-ce463355a98d" providerId="ADAL" clId="{E2C4145E-8A31-4C4A-9BC7-B2CC32ECB027}" dt="2024-05-14T05:59:24.555" v="11440" actId="1036"/>
          <ac:spMkLst>
            <pc:docMk/>
            <pc:sldMk cId="874725197" sldId="600"/>
            <ac:spMk id="2" creationId="{185236D7-2D71-4F6B-8F3F-91EA87362F17}"/>
          </ac:spMkLst>
        </pc:spChg>
        <pc:spChg chg="mod">
          <ac:chgData name="Wang Lu" userId="e86ce327-f461-45b4-9feb-ce463355a98d" providerId="ADAL" clId="{E2C4145E-8A31-4C4A-9BC7-B2CC32ECB027}" dt="2024-05-16T10:56:54.666" v="24089" actId="1036"/>
          <ac:spMkLst>
            <pc:docMk/>
            <pc:sldMk cId="874725197" sldId="600"/>
            <ac:spMk id="2" creationId="{C818D57E-A467-0B9C-82DA-F953607979F9}"/>
          </ac:spMkLst>
        </pc:spChg>
        <pc:spChg chg="del mod topLvl">
          <ac:chgData name="Wang Lu" userId="e86ce327-f461-45b4-9feb-ce463355a98d" providerId="ADAL" clId="{E2C4145E-8A31-4C4A-9BC7-B2CC32ECB027}" dt="2024-05-14T05:33:03.683" v="11188" actId="478"/>
          <ac:spMkLst>
            <pc:docMk/>
            <pc:sldMk cId="874725197" sldId="600"/>
            <ac:spMk id="6" creationId="{DD9D4B11-8C08-2E0F-48D0-FC990DC55F02}"/>
          </ac:spMkLst>
        </pc:spChg>
        <pc:spChg chg="mod">
          <ac:chgData name="Wang Lu" userId="e86ce327-f461-45b4-9feb-ce463355a98d" providerId="ADAL" clId="{E2C4145E-8A31-4C4A-9BC7-B2CC32ECB027}" dt="2024-05-14T06:15:09.830" v="11952" actId="1076"/>
          <ac:spMkLst>
            <pc:docMk/>
            <pc:sldMk cId="874725197" sldId="600"/>
            <ac:spMk id="13" creationId="{6543978A-1950-494B-A5A3-9F7D8967D956}"/>
          </ac:spMkLst>
        </pc:spChg>
        <pc:spChg chg="mod">
          <ac:chgData name="Wang Lu" userId="e86ce327-f461-45b4-9feb-ce463355a98d" providerId="ADAL" clId="{E2C4145E-8A31-4C4A-9BC7-B2CC32ECB027}" dt="2024-05-14T05:59:24.555" v="11440" actId="1036"/>
          <ac:spMkLst>
            <pc:docMk/>
            <pc:sldMk cId="874725197" sldId="600"/>
            <ac:spMk id="14" creationId="{CFFB8E6C-BFB7-4887-8E1F-E65DBEBC6962}"/>
          </ac:spMkLst>
        </pc:spChg>
        <pc:spChg chg="mod">
          <ac:chgData name="Wang Lu" userId="e86ce327-f461-45b4-9feb-ce463355a98d" providerId="ADAL" clId="{E2C4145E-8A31-4C4A-9BC7-B2CC32ECB027}" dt="2024-05-14T05:59:24.555" v="11440" actId="1036"/>
          <ac:spMkLst>
            <pc:docMk/>
            <pc:sldMk cId="874725197" sldId="600"/>
            <ac:spMk id="16" creationId="{188E92FD-F2A0-4056-836C-FA6F5DF56A60}"/>
          </ac:spMkLst>
        </pc:spChg>
        <pc:spChg chg="mod">
          <ac:chgData name="Wang Lu" userId="e86ce327-f461-45b4-9feb-ce463355a98d" providerId="ADAL" clId="{E2C4145E-8A31-4C4A-9BC7-B2CC32ECB027}" dt="2024-05-14T05:32:03.046" v="11181"/>
          <ac:spMkLst>
            <pc:docMk/>
            <pc:sldMk cId="874725197" sldId="600"/>
            <ac:spMk id="18" creationId="{9761EDC2-2AD8-94C4-D68F-F7529D214FD3}"/>
          </ac:spMkLst>
        </pc:spChg>
        <pc:spChg chg="mod">
          <ac:chgData name="Wang Lu" userId="e86ce327-f461-45b4-9feb-ce463355a98d" providerId="ADAL" clId="{E2C4145E-8A31-4C4A-9BC7-B2CC32ECB027}" dt="2024-05-14T05:32:03.046" v="11181"/>
          <ac:spMkLst>
            <pc:docMk/>
            <pc:sldMk cId="874725197" sldId="600"/>
            <ac:spMk id="19" creationId="{738B70A4-85C8-1923-C889-B08A6F55255C}"/>
          </ac:spMkLst>
        </pc:spChg>
        <pc:spChg chg="mod">
          <ac:chgData name="Wang Lu" userId="e86ce327-f461-45b4-9feb-ce463355a98d" providerId="ADAL" clId="{E2C4145E-8A31-4C4A-9BC7-B2CC32ECB027}" dt="2024-05-14T05:32:24.163" v="11183"/>
          <ac:spMkLst>
            <pc:docMk/>
            <pc:sldMk cId="874725197" sldId="600"/>
            <ac:spMk id="22" creationId="{34C328A8-D04C-76E7-AA64-F78CC7E3C6B4}"/>
          </ac:spMkLst>
        </pc:spChg>
        <pc:spChg chg="mod">
          <ac:chgData name="Wang Lu" userId="e86ce327-f461-45b4-9feb-ce463355a98d" providerId="ADAL" clId="{E2C4145E-8A31-4C4A-9BC7-B2CC32ECB027}" dt="2024-05-14T06:03:55.852" v="11470" actId="20577"/>
          <ac:spMkLst>
            <pc:docMk/>
            <pc:sldMk cId="874725197" sldId="600"/>
            <ac:spMk id="23" creationId="{9438BB0C-B15C-480D-93B4-078D87A5766F}"/>
          </ac:spMkLst>
        </pc:spChg>
        <pc:spChg chg="mod">
          <ac:chgData name="Wang Lu" userId="e86ce327-f461-45b4-9feb-ce463355a98d" providerId="ADAL" clId="{E2C4145E-8A31-4C4A-9BC7-B2CC32ECB027}" dt="2024-05-14T06:04:34.332" v="11495" actId="1076"/>
          <ac:spMkLst>
            <pc:docMk/>
            <pc:sldMk cId="874725197" sldId="600"/>
            <ac:spMk id="24" creationId="{42CDF97C-FD02-4BA7-8F9A-760D92F88FF4}"/>
          </ac:spMkLst>
        </pc:spChg>
        <pc:spChg chg="mod">
          <ac:chgData name="Wang Lu" userId="e86ce327-f461-45b4-9feb-ce463355a98d" providerId="ADAL" clId="{E2C4145E-8A31-4C4A-9BC7-B2CC32ECB027}" dt="2024-05-14T05:32:24.163" v="11183"/>
          <ac:spMkLst>
            <pc:docMk/>
            <pc:sldMk cId="874725197" sldId="600"/>
            <ac:spMk id="25" creationId="{E0899CAB-D45E-EC66-380B-CE10CB2AFF16}"/>
          </ac:spMkLst>
        </pc:spChg>
        <pc:spChg chg="add mod">
          <ac:chgData name="Wang Lu" userId="e86ce327-f461-45b4-9feb-ce463355a98d" providerId="ADAL" clId="{E2C4145E-8A31-4C4A-9BC7-B2CC32ECB027}" dt="2024-05-14T05:36:23.146" v="11223" actId="1076"/>
          <ac:spMkLst>
            <pc:docMk/>
            <pc:sldMk cId="874725197" sldId="600"/>
            <ac:spMk id="36" creationId="{0FE0091D-C88F-FEF0-3FB4-781CAB9864D0}"/>
          </ac:spMkLst>
        </pc:spChg>
        <pc:spChg chg="mod">
          <ac:chgData name="Wang Lu" userId="e86ce327-f461-45b4-9feb-ce463355a98d" providerId="ADAL" clId="{E2C4145E-8A31-4C4A-9BC7-B2CC32ECB027}" dt="2024-05-14T05:59:02.691" v="11420" actId="1076"/>
          <ac:spMkLst>
            <pc:docMk/>
            <pc:sldMk cId="874725197" sldId="600"/>
            <ac:spMk id="40" creationId="{6AD64DF9-B65E-8E7C-8B41-C4B0C39C3B3A}"/>
          </ac:spMkLst>
        </pc:spChg>
        <pc:spChg chg="mod">
          <ac:chgData name="Wang Lu" userId="e86ce327-f461-45b4-9feb-ce463355a98d" providerId="ADAL" clId="{E2C4145E-8A31-4C4A-9BC7-B2CC32ECB027}" dt="2024-05-14T05:35:38.197" v="11213" actId="1076"/>
          <ac:spMkLst>
            <pc:docMk/>
            <pc:sldMk cId="874725197" sldId="600"/>
            <ac:spMk id="41" creationId="{EA319765-A2A5-03E8-8D7C-EEF1A07A2D2D}"/>
          </ac:spMkLst>
        </pc:spChg>
        <pc:spChg chg="add mod">
          <ac:chgData name="Wang Lu" userId="e86ce327-f461-45b4-9feb-ce463355a98d" providerId="ADAL" clId="{E2C4145E-8A31-4C4A-9BC7-B2CC32ECB027}" dt="2024-05-14T05:38:57.246" v="11244" actId="164"/>
          <ac:spMkLst>
            <pc:docMk/>
            <pc:sldMk cId="874725197" sldId="600"/>
            <ac:spMk id="44" creationId="{D3A8DBB8-B0DF-9512-F763-1969723D4F00}"/>
          </ac:spMkLst>
        </pc:spChg>
        <pc:spChg chg="add mod">
          <ac:chgData name="Wang Lu" userId="e86ce327-f461-45b4-9feb-ce463355a98d" providerId="ADAL" clId="{E2C4145E-8A31-4C4A-9BC7-B2CC32ECB027}" dt="2024-05-14T05:39:42.492" v="11251" actId="1076"/>
          <ac:spMkLst>
            <pc:docMk/>
            <pc:sldMk cId="874725197" sldId="600"/>
            <ac:spMk id="46" creationId="{B232F67D-805E-3857-A327-876499C0297E}"/>
          </ac:spMkLst>
        </pc:spChg>
        <pc:spChg chg="add mod topLvl">
          <ac:chgData name="Wang Lu" userId="e86ce327-f461-45b4-9feb-ce463355a98d" providerId="ADAL" clId="{E2C4145E-8A31-4C4A-9BC7-B2CC32ECB027}" dt="2024-05-14T06:22:13.199" v="11988" actId="20577"/>
          <ac:spMkLst>
            <pc:docMk/>
            <pc:sldMk cId="874725197" sldId="600"/>
            <ac:spMk id="51" creationId="{1BBC3950-7A31-902E-02DB-C20D3663BD48}"/>
          </ac:spMkLst>
        </pc:spChg>
        <pc:spChg chg="add mod">
          <ac:chgData name="Wang Lu" userId="e86ce327-f461-45b4-9feb-ce463355a98d" providerId="ADAL" clId="{E2C4145E-8A31-4C4A-9BC7-B2CC32ECB027}" dt="2024-05-14T06:24:38.977" v="12024" actId="20577"/>
          <ac:spMkLst>
            <pc:docMk/>
            <pc:sldMk cId="874725197" sldId="600"/>
            <ac:spMk id="55" creationId="{85964FFD-66E5-282C-721A-B86A2B8FBF7D}"/>
          </ac:spMkLst>
        </pc:spChg>
        <pc:spChg chg="add del mod">
          <ac:chgData name="Wang Lu" userId="e86ce327-f461-45b4-9feb-ce463355a98d" providerId="ADAL" clId="{E2C4145E-8A31-4C4A-9BC7-B2CC32ECB027}" dt="2024-05-14T06:08:41.853" v="11658" actId="478"/>
          <ac:spMkLst>
            <pc:docMk/>
            <pc:sldMk cId="874725197" sldId="600"/>
            <ac:spMk id="57" creationId="{EA9E51AD-0089-39FC-5644-4A1C9A1213EF}"/>
          </ac:spMkLst>
        </pc:spChg>
        <pc:spChg chg="add mod">
          <ac:chgData name="Wang Lu" userId="e86ce327-f461-45b4-9feb-ce463355a98d" providerId="ADAL" clId="{E2C4145E-8A31-4C4A-9BC7-B2CC32ECB027}" dt="2024-05-15T11:13:27.670" v="17254" actId="20577"/>
          <ac:spMkLst>
            <pc:docMk/>
            <pc:sldMk cId="874725197" sldId="600"/>
            <ac:spMk id="58" creationId="{751346B0-4FBB-BFF5-612C-E81B73923B85}"/>
          </ac:spMkLst>
        </pc:spChg>
        <pc:spChg chg="add mod">
          <ac:chgData name="Wang Lu" userId="e86ce327-f461-45b4-9feb-ce463355a98d" providerId="ADAL" clId="{E2C4145E-8A31-4C4A-9BC7-B2CC32ECB027}" dt="2024-05-15T11:03:42.943" v="16382" actId="1076"/>
          <ac:spMkLst>
            <pc:docMk/>
            <pc:sldMk cId="874725197" sldId="600"/>
            <ac:spMk id="59" creationId="{2AA00156-138D-9435-003C-A703983FF3FE}"/>
          </ac:spMkLst>
        </pc:spChg>
        <pc:grpChg chg="add del mod">
          <ac:chgData name="Wang Lu" userId="e86ce327-f461-45b4-9feb-ce463355a98d" providerId="ADAL" clId="{E2C4145E-8A31-4C4A-9BC7-B2CC32ECB027}" dt="2024-05-14T05:32:47.457" v="11186" actId="478"/>
          <ac:grpSpMkLst>
            <pc:docMk/>
            <pc:sldMk cId="874725197" sldId="600"/>
            <ac:grpSpMk id="9" creationId="{39616488-D227-F0E0-1595-1EE5A95F4A28}"/>
          </ac:grpSpMkLst>
        </pc:grpChg>
        <pc:grpChg chg="del">
          <ac:chgData name="Wang Lu" userId="e86ce327-f461-45b4-9feb-ce463355a98d" providerId="ADAL" clId="{E2C4145E-8A31-4C4A-9BC7-B2CC32ECB027}" dt="2024-05-14T05:33:03.683" v="11188" actId="478"/>
          <ac:grpSpMkLst>
            <pc:docMk/>
            <pc:sldMk cId="874725197" sldId="600"/>
            <ac:grpSpMk id="10" creationId="{D0E9B103-A3DE-ED42-B4AB-A3D6E1CC3493}"/>
          </ac:grpSpMkLst>
        </pc:grpChg>
        <pc:grpChg chg="mod topLvl">
          <ac:chgData name="Wang Lu" userId="e86ce327-f461-45b4-9feb-ce463355a98d" providerId="ADAL" clId="{E2C4145E-8A31-4C4A-9BC7-B2CC32ECB027}" dt="2024-05-14T05:38:57.246" v="11244" actId="164"/>
          <ac:grpSpMkLst>
            <pc:docMk/>
            <pc:sldMk cId="874725197" sldId="600"/>
            <ac:grpSpMk id="11" creationId="{0C21E753-13A0-495E-B01C-DB0D77882822}"/>
          </ac:grpSpMkLst>
        </pc:grpChg>
        <pc:grpChg chg="mod">
          <ac:chgData name="Wang Lu" userId="e86ce327-f461-45b4-9feb-ce463355a98d" providerId="ADAL" clId="{E2C4145E-8A31-4C4A-9BC7-B2CC32ECB027}" dt="2024-05-14T06:15:20.159" v="11955" actId="14100"/>
          <ac:grpSpMkLst>
            <pc:docMk/>
            <pc:sldMk cId="874725197" sldId="600"/>
            <ac:grpSpMk id="17" creationId="{EE3B08C5-5754-AE33-418A-6503D6A95E1D}"/>
          </ac:grpSpMkLst>
        </pc:grpChg>
        <pc:grpChg chg="add del mod">
          <ac:chgData name="Wang Lu" userId="e86ce327-f461-45b4-9feb-ce463355a98d" providerId="ADAL" clId="{E2C4145E-8A31-4C4A-9BC7-B2CC32ECB027}" dt="2024-05-14T05:32:34.818" v="11184" actId="478"/>
          <ac:grpSpMkLst>
            <pc:docMk/>
            <pc:sldMk cId="874725197" sldId="600"/>
            <ac:grpSpMk id="20" creationId="{00DE9CB6-79D2-7216-F5D7-8D68046A229D}"/>
          </ac:grpSpMkLst>
        </pc:grpChg>
        <pc:grpChg chg="mod">
          <ac:chgData name="Wang Lu" userId="e86ce327-f461-45b4-9feb-ce463355a98d" providerId="ADAL" clId="{E2C4145E-8A31-4C4A-9BC7-B2CC32ECB027}" dt="2024-05-14T05:32:24.163" v="11183"/>
          <ac:grpSpMkLst>
            <pc:docMk/>
            <pc:sldMk cId="874725197" sldId="600"/>
            <ac:grpSpMk id="21" creationId="{B315CC4B-FF21-66D2-E274-17044C8EA704}"/>
          </ac:grpSpMkLst>
        </pc:grpChg>
        <pc:grpChg chg="del">
          <ac:chgData name="Wang Lu" userId="e86ce327-f461-45b4-9feb-ce463355a98d" providerId="ADAL" clId="{E2C4145E-8A31-4C4A-9BC7-B2CC32ECB027}" dt="2024-05-14T03:12:36.451" v="11139" actId="478"/>
          <ac:grpSpMkLst>
            <pc:docMk/>
            <pc:sldMk cId="874725197" sldId="600"/>
            <ac:grpSpMk id="34" creationId="{D887BE57-2FE9-4E77-A77B-5C9FAA5B7712}"/>
          </ac:grpSpMkLst>
        </pc:grpChg>
        <pc:grpChg chg="add mod">
          <ac:chgData name="Wang Lu" userId="e86ce327-f461-45b4-9feb-ce463355a98d" providerId="ADAL" clId="{E2C4145E-8A31-4C4A-9BC7-B2CC32ECB027}" dt="2024-05-14T05:38:57.246" v="11244" actId="164"/>
          <ac:grpSpMkLst>
            <pc:docMk/>
            <pc:sldMk cId="874725197" sldId="600"/>
            <ac:grpSpMk id="37" creationId="{CD2307B9-80F5-62DC-1257-978726E4F242}"/>
          </ac:grpSpMkLst>
        </pc:grpChg>
        <pc:grpChg chg="add mod">
          <ac:chgData name="Wang Lu" userId="e86ce327-f461-45b4-9feb-ce463355a98d" providerId="ADAL" clId="{E2C4145E-8A31-4C4A-9BC7-B2CC32ECB027}" dt="2024-05-14T05:38:57.246" v="11244" actId="164"/>
          <ac:grpSpMkLst>
            <pc:docMk/>
            <pc:sldMk cId="874725197" sldId="600"/>
            <ac:grpSpMk id="38" creationId="{54049F00-6B41-3E09-7607-837AFBC066A6}"/>
          </ac:grpSpMkLst>
        </pc:grpChg>
        <pc:grpChg chg="del mod">
          <ac:chgData name="Wang Lu" userId="e86ce327-f461-45b4-9feb-ce463355a98d" providerId="ADAL" clId="{E2C4145E-8A31-4C4A-9BC7-B2CC32ECB027}" dt="2024-05-14T05:35:28.722" v="11211" actId="478"/>
          <ac:grpSpMkLst>
            <pc:docMk/>
            <pc:sldMk cId="874725197" sldId="600"/>
            <ac:grpSpMk id="39" creationId="{ECBA444C-638A-B2ED-402D-2A267FFA66ED}"/>
          </ac:grpSpMkLst>
        </pc:grpChg>
        <pc:grpChg chg="add del mod">
          <ac:chgData name="Wang Lu" userId="e86ce327-f461-45b4-9feb-ce463355a98d" providerId="ADAL" clId="{E2C4145E-8A31-4C4A-9BC7-B2CC32ECB027}" dt="2024-05-14T06:00:39.740" v="11445" actId="478"/>
          <ac:grpSpMkLst>
            <pc:docMk/>
            <pc:sldMk cId="874725197" sldId="600"/>
            <ac:grpSpMk id="47" creationId="{2019C95F-D86B-8A4F-33D4-9E3C4B4A4741}"/>
          </ac:grpSpMkLst>
        </pc:grpChg>
        <pc:grpChg chg="add del mod">
          <ac:chgData name="Wang Lu" userId="e86ce327-f461-45b4-9feb-ce463355a98d" providerId="ADAL" clId="{E2C4145E-8A31-4C4A-9BC7-B2CC32ECB027}" dt="2024-05-14T06:00:35.435" v="11444" actId="478"/>
          <ac:grpSpMkLst>
            <pc:docMk/>
            <pc:sldMk cId="874725197" sldId="600"/>
            <ac:grpSpMk id="48" creationId="{1EFBC8C3-E35F-FDC1-497D-77E835C4FB66}"/>
          </ac:grpSpMkLst>
        </pc:grpChg>
        <pc:grpChg chg="add mod">
          <ac:chgData name="Wang Lu" userId="e86ce327-f461-45b4-9feb-ce463355a98d" providerId="ADAL" clId="{E2C4145E-8A31-4C4A-9BC7-B2CC32ECB027}" dt="2024-05-14T06:00:53.358" v="11448" actId="164"/>
          <ac:grpSpMkLst>
            <pc:docMk/>
            <pc:sldMk cId="874725197" sldId="600"/>
            <ac:grpSpMk id="52" creationId="{150CBFE3-A2E8-F018-B70B-C974410A6BFC}"/>
          </ac:grpSpMkLst>
        </pc:grpChg>
        <pc:grpChg chg="add del mod">
          <ac:chgData name="Wang Lu" userId="e86ce327-f461-45b4-9feb-ce463355a98d" providerId="ADAL" clId="{E2C4145E-8A31-4C4A-9BC7-B2CC32ECB027}" dt="2024-05-14T06:04:45.496" v="11497" actId="165"/>
          <ac:grpSpMkLst>
            <pc:docMk/>
            <pc:sldMk cId="874725197" sldId="600"/>
            <ac:grpSpMk id="53" creationId="{BA1426DA-DD3A-AD05-E7CD-9030A800E07B}"/>
          </ac:grpSpMkLst>
        </pc:grpChg>
        <pc:grpChg chg="add mod">
          <ac:chgData name="Wang Lu" userId="e86ce327-f461-45b4-9feb-ce463355a98d" providerId="ADAL" clId="{E2C4145E-8A31-4C4A-9BC7-B2CC32ECB027}" dt="2024-05-14T06:15:14.855" v="11953" actId="1076"/>
          <ac:grpSpMkLst>
            <pc:docMk/>
            <pc:sldMk cId="874725197" sldId="600"/>
            <ac:grpSpMk id="56" creationId="{DA75D2A0-4491-B22C-2664-AE76F20D2614}"/>
          </ac:grpSpMkLst>
        </pc:grpChg>
        <pc:grpChg chg="add mod">
          <ac:chgData name="Wang Lu" userId="e86ce327-f461-45b4-9feb-ce463355a98d" providerId="ADAL" clId="{E2C4145E-8A31-4C4A-9BC7-B2CC32ECB027}" dt="2024-05-15T11:04:12.877" v="16417" actId="1037"/>
          <ac:grpSpMkLst>
            <pc:docMk/>
            <pc:sldMk cId="874725197" sldId="600"/>
            <ac:grpSpMk id="64" creationId="{7A0AD40C-6570-1B9F-4CB9-72AD3775C4D3}"/>
          </ac:grpSpMkLst>
        </pc:grpChg>
        <pc:picChg chg="mod">
          <ac:chgData name="Wang Lu" userId="e86ce327-f461-45b4-9feb-ce463355a98d" providerId="ADAL" clId="{E2C4145E-8A31-4C4A-9BC7-B2CC32ECB027}" dt="2024-05-14T05:59:24.555" v="11440" actId="1036"/>
          <ac:picMkLst>
            <pc:docMk/>
            <pc:sldMk cId="874725197" sldId="600"/>
            <ac:picMk id="5" creationId="{A05C70C0-68B4-4284-8FFD-A6676EF2263E}"/>
          </ac:picMkLst>
        </pc:picChg>
        <pc:picChg chg="add del mod">
          <ac:chgData name="Wang Lu" userId="e86ce327-f461-45b4-9feb-ce463355a98d" providerId="ADAL" clId="{E2C4145E-8A31-4C4A-9BC7-B2CC32ECB027}" dt="2024-05-16T06:37:07.103" v="23990"/>
          <ac:picMkLst>
            <pc:docMk/>
            <pc:sldMk cId="874725197" sldId="600"/>
            <ac:picMk id="6" creationId="{413C52D6-6951-642E-9CE7-809D4CE91101}"/>
          </ac:picMkLst>
        </pc:picChg>
        <pc:picChg chg="add mod ord modCrop">
          <ac:chgData name="Wang Lu" userId="e86ce327-f461-45b4-9feb-ce463355a98d" providerId="ADAL" clId="{E2C4145E-8A31-4C4A-9BC7-B2CC32ECB027}" dt="2024-05-16T10:56:47.453" v="24064" actId="1076"/>
          <ac:picMkLst>
            <pc:docMk/>
            <pc:sldMk cId="874725197" sldId="600"/>
            <ac:picMk id="7" creationId="{5A0F0FBC-5B43-60E7-90FB-808EF33A3D80}"/>
          </ac:picMkLst>
        </pc:picChg>
        <pc:picChg chg="mod modCrop">
          <ac:chgData name="Wang Lu" userId="e86ce327-f461-45b4-9feb-ce463355a98d" providerId="ADAL" clId="{E2C4145E-8A31-4C4A-9BC7-B2CC32ECB027}" dt="2024-05-14T05:59:24.555" v="11440" actId="1036"/>
          <ac:picMkLst>
            <pc:docMk/>
            <pc:sldMk cId="874725197" sldId="600"/>
            <ac:picMk id="7" creationId="{74449CF2-EFF4-4DA4-96B5-CBE1FA1C78AA}"/>
          </ac:picMkLst>
        </pc:picChg>
        <pc:picChg chg="add mod">
          <ac:chgData name="Wang Lu" userId="e86ce327-f461-45b4-9feb-ce463355a98d" providerId="ADAL" clId="{E2C4145E-8A31-4C4A-9BC7-B2CC32ECB027}" dt="2024-05-16T06:47:29.772" v="24014" actId="1076"/>
          <ac:picMkLst>
            <pc:docMk/>
            <pc:sldMk cId="874725197" sldId="600"/>
            <ac:picMk id="9" creationId="{06740862-874A-C013-2118-5B03277B7927}"/>
          </ac:picMkLst>
        </pc:picChg>
        <pc:picChg chg="mod">
          <ac:chgData name="Wang Lu" userId="e86ce327-f461-45b4-9feb-ce463355a98d" providerId="ADAL" clId="{E2C4145E-8A31-4C4A-9BC7-B2CC32ECB027}" dt="2024-05-14T05:32:03.046" v="11181"/>
          <ac:picMkLst>
            <pc:docMk/>
            <pc:sldMk cId="874725197" sldId="600"/>
            <ac:picMk id="12" creationId="{A35257A1-5516-A9D7-0D2E-F4061E445774}"/>
          </ac:picMkLst>
        </pc:picChg>
        <pc:picChg chg="del mod modCrop">
          <ac:chgData name="Wang Lu" userId="e86ce327-f461-45b4-9feb-ce463355a98d" providerId="ADAL" clId="{E2C4145E-8A31-4C4A-9BC7-B2CC32ECB027}" dt="2024-05-16T06:44:45.579" v="24009" actId="478"/>
          <ac:picMkLst>
            <pc:docMk/>
            <pc:sldMk cId="874725197" sldId="600"/>
            <ac:picMk id="15" creationId="{77F77504-5E7D-F2C5-0DD6-112CDBF61D9C}"/>
          </ac:picMkLst>
        </pc:picChg>
        <pc:picChg chg="mod">
          <ac:chgData name="Wang Lu" userId="e86ce327-f461-45b4-9feb-ce463355a98d" providerId="ADAL" clId="{E2C4145E-8A31-4C4A-9BC7-B2CC32ECB027}" dt="2024-05-14T05:32:24.163" v="11183"/>
          <ac:picMkLst>
            <pc:docMk/>
            <pc:sldMk cId="874725197" sldId="600"/>
            <ac:picMk id="26" creationId="{F3FD1069-F071-CF6C-91CC-6B8D9541B6DA}"/>
          </ac:picMkLst>
        </pc:picChg>
        <pc:picChg chg="mod">
          <ac:chgData name="Wang Lu" userId="e86ce327-f461-45b4-9feb-ce463355a98d" providerId="ADAL" clId="{E2C4145E-8A31-4C4A-9BC7-B2CC32ECB027}" dt="2024-05-14T05:32:24.163" v="11183"/>
          <ac:picMkLst>
            <pc:docMk/>
            <pc:sldMk cId="874725197" sldId="600"/>
            <ac:picMk id="31" creationId="{4D6A9F95-9737-6782-2537-BE41C0406A2B}"/>
          </ac:picMkLst>
        </pc:picChg>
        <pc:picChg chg="add mod modCrop">
          <ac:chgData name="Wang Lu" userId="e86ce327-f461-45b4-9feb-ce463355a98d" providerId="ADAL" clId="{E2C4145E-8A31-4C4A-9BC7-B2CC32ECB027}" dt="2024-05-14T05:40:00.336" v="11253" actId="1582"/>
          <ac:picMkLst>
            <pc:docMk/>
            <pc:sldMk cId="874725197" sldId="600"/>
            <ac:picMk id="35" creationId="{E2D0BB8E-4EBC-EBA1-8307-DF6E6A619B6A}"/>
          </ac:picMkLst>
        </pc:picChg>
        <pc:picChg chg="mod modCrop">
          <ac:chgData name="Wang Lu" userId="e86ce327-f461-45b4-9feb-ce463355a98d" providerId="ADAL" clId="{E2C4145E-8A31-4C4A-9BC7-B2CC32ECB027}" dt="2024-05-14T05:59:00.026" v="11419" actId="1076"/>
          <ac:picMkLst>
            <pc:docMk/>
            <pc:sldMk cId="874725197" sldId="600"/>
            <ac:picMk id="42" creationId="{A4597B97-0A75-9FC6-F4DA-07474E23526C}"/>
          </ac:picMkLst>
        </pc:picChg>
        <pc:picChg chg="del mod">
          <ac:chgData name="Wang Lu" userId="e86ce327-f461-45b4-9feb-ce463355a98d" providerId="ADAL" clId="{E2C4145E-8A31-4C4A-9BC7-B2CC32ECB027}" dt="2024-05-14T05:35:28.722" v="11211" actId="478"/>
          <ac:picMkLst>
            <pc:docMk/>
            <pc:sldMk cId="874725197" sldId="600"/>
            <ac:picMk id="43" creationId="{4AA79F09-EF84-1A7A-D0B2-8EB029772808}"/>
          </ac:picMkLst>
        </pc:picChg>
        <pc:picChg chg="add mod">
          <ac:chgData name="Wang Lu" userId="e86ce327-f461-45b4-9feb-ce463355a98d" providerId="ADAL" clId="{E2C4145E-8A31-4C4A-9BC7-B2CC32ECB027}" dt="2024-05-14T05:40:04.823" v="11254" actId="208"/>
          <ac:picMkLst>
            <pc:docMk/>
            <pc:sldMk cId="874725197" sldId="600"/>
            <ac:picMk id="45" creationId="{1096312E-6189-9032-EB3A-E454831CDABF}"/>
          </ac:picMkLst>
        </pc:picChg>
        <pc:picChg chg="add del mod topLvl">
          <ac:chgData name="Wang Lu" userId="e86ce327-f461-45b4-9feb-ce463355a98d" providerId="ADAL" clId="{E2C4145E-8A31-4C4A-9BC7-B2CC32ECB027}" dt="2024-05-14T06:22:04.624" v="11973" actId="478"/>
          <ac:picMkLst>
            <pc:docMk/>
            <pc:sldMk cId="874725197" sldId="600"/>
            <ac:picMk id="50" creationId="{77DA526D-AFDD-02EB-E21A-7FA7A2391ED7}"/>
          </ac:picMkLst>
        </pc:picChg>
        <pc:picChg chg="add del mod modCrop">
          <ac:chgData name="Wang Lu" userId="e86ce327-f461-45b4-9feb-ce463355a98d" providerId="ADAL" clId="{E2C4145E-8A31-4C4A-9BC7-B2CC32ECB027}" dt="2024-05-16T06:42:53.020" v="23993" actId="478"/>
          <ac:picMkLst>
            <pc:docMk/>
            <pc:sldMk cId="874725197" sldId="600"/>
            <ac:picMk id="61" creationId="{E67EC859-A8B8-E3D3-8294-867F45B00EF2}"/>
          </ac:picMkLst>
        </pc:picChg>
        <pc:picChg chg="add mod ord">
          <ac:chgData name="Wang Lu" userId="e86ce327-f461-45b4-9feb-ce463355a98d" providerId="ADAL" clId="{E2C4145E-8A31-4C4A-9BC7-B2CC32ECB027}" dt="2024-05-15T11:03:10.487" v="16350" actId="167"/>
          <ac:picMkLst>
            <pc:docMk/>
            <pc:sldMk cId="874725197" sldId="600"/>
            <ac:picMk id="63" creationId="{EBC345CD-9D97-4B33-3F15-D2E3E87FE2AA}"/>
          </ac:picMkLst>
        </pc:picChg>
      </pc:sldChg>
      <pc:sldChg chg="add del">
        <pc:chgData name="Wang Lu" userId="e86ce327-f461-45b4-9feb-ce463355a98d" providerId="ADAL" clId="{E2C4145E-8A31-4C4A-9BC7-B2CC32ECB027}" dt="2024-05-14T08:12:45.785" v="12677"/>
        <pc:sldMkLst>
          <pc:docMk/>
          <pc:sldMk cId="238580289" sldId="601"/>
        </pc:sldMkLst>
      </pc:sldChg>
      <pc:sldChg chg="addSp delSp modSp add del mod ord">
        <pc:chgData name="Wang Lu" userId="e86ce327-f461-45b4-9feb-ce463355a98d" providerId="ADAL" clId="{E2C4145E-8A31-4C4A-9BC7-B2CC32ECB027}" dt="2024-05-15T10:36:46.972" v="14239" actId="1076"/>
        <pc:sldMkLst>
          <pc:docMk/>
          <pc:sldMk cId="2100559533" sldId="601"/>
        </pc:sldMkLst>
        <pc:spChg chg="del">
          <ac:chgData name="Wang Lu" userId="e86ce327-f461-45b4-9feb-ce463355a98d" providerId="ADAL" clId="{E2C4145E-8A31-4C4A-9BC7-B2CC32ECB027}" dt="2024-05-14T07:09:51.898" v="12177" actId="478"/>
          <ac:spMkLst>
            <pc:docMk/>
            <pc:sldMk cId="2100559533" sldId="601"/>
            <ac:spMk id="2" creationId="{9B7F2427-B0CD-A32B-F605-253861D1C6CA}"/>
          </ac:spMkLst>
        </pc:spChg>
        <pc:spChg chg="del">
          <ac:chgData name="Wang Lu" userId="e86ce327-f461-45b4-9feb-ce463355a98d" providerId="ADAL" clId="{E2C4145E-8A31-4C4A-9BC7-B2CC32ECB027}" dt="2024-05-14T07:32:31.611" v="12565" actId="478"/>
          <ac:spMkLst>
            <pc:docMk/>
            <pc:sldMk cId="2100559533" sldId="601"/>
            <ac:spMk id="4" creationId="{66BC0C10-8B49-A927-E3A8-54D391C26211}"/>
          </ac:spMkLst>
        </pc:spChg>
        <pc:spChg chg="mod">
          <ac:chgData name="Wang Lu" userId="e86ce327-f461-45b4-9feb-ce463355a98d" providerId="ADAL" clId="{E2C4145E-8A31-4C4A-9BC7-B2CC32ECB027}" dt="2024-05-15T10:34:06.698" v="14223" actId="20577"/>
          <ac:spMkLst>
            <pc:docMk/>
            <pc:sldMk cId="2100559533" sldId="601"/>
            <ac:spMk id="6" creationId="{30FE515F-375D-BC0B-DD6D-B8FEF702548D}"/>
          </ac:spMkLst>
        </pc:spChg>
        <pc:spChg chg="del mod">
          <ac:chgData name="Wang Lu" userId="e86ce327-f461-45b4-9feb-ce463355a98d" providerId="ADAL" clId="{E2C4145E-8A31-4C4A-9BC7-B2CC32ECB027}" dt="2024-05-14T07:33:05.723" v="12568" actId="478"/>
          <ac:spMkLst>
            <pc:docMk/>
            <pc:sldMk cId="2100559533" sldId="601"/>
            <ac:spMk id="7" creationId="{D38378BE-15B0-CB66-9CF6-A5D0189960CF}"/>
          </ac:spMkLst>
        </pc:spChg>
        <pc:spChg chg="add del">
          <ac:chgData name="Wang Lu" userId="e86ce327-f461-45b4-9feb-ce463355a98d" providerId="ADAL" clId="{E2C4145E-8A31-4C4A-9BC7-B2CC32ECB027}" dt="2024-05-14T07:19:38.329" v="12339" actId="478"/>
          <ac:spMkLst>
            <pc:docMk/>
            <pc:sldMk cId="2100559533" sldId="601"/>
            <ac:spMk id="8" creationId="{93A544F3-F800-367C-E664-B085C9D3DDCB}"/>
          </ac:spMkLst>
        </pc:spChg>
        <pc:spChg chg="add del">
          <ac:chgData name="Wang Lu" userId="e86ce327-f461-45b4-9feb-ce463355a98d" providerId="ADAL" clId="{E2C4145E-8A31-4C4A-9BC7-B2CC32ECB027}" dt="2024-05-14T07:19:45.640" v="12341" actId="478"/>
          <ac:spMkLst>
            <pc:docMk/>
            <pc:sldMk cId="2100559533" sldId="601"/>
            <ac:spMk id="9" creationId="{1F0A455A-0020-DCBE-A5DA-DED6A60DB8D3}"/>
          </ac:spMkLst>
        </pc:spChg>
        <pc:spChg chg="add del">
          <ac:chgData name="Wang Lu" userId="e86ce327-f461-45b4-9feb-ce463355a98d" providerId="ADAL" clId="{E2C4145E-8A31-4C4A-9BC7-B2CC32ECB027}" dt="2024-05-14T07:20:23.563" v="12344" actId="478"/>
          <ac:spMkLst>
            <pc:docMk/>
            <pc:sldMk cId="2100559533" sldId="601"/>
            <ac:spMk id="10" creationId="{D82DDDDC-2E99-5CEF-FAC3-1772191917C6}"/>
          </ac:spMkLst>
        </pc:spChg>
        <pc:spChg chg="add del mod">
          <ac:chgData name="Wang Lu" userId="e86ce327-f461-45b4-9feb-ce463355a98d" providerId="ADAL" clId="{E2C4145E-8A31-4C4A-9BC7-B2CC32ECB027}" dt="2024-05-14T07:32:36.348" v="12567" actId="478"/>
          <ac:spMkLst>
            <pc:docMk/>
            <pc:sldMk cId="2100559533" sldId="601"/>
            <ac:spMk id="11" creationId="{3552F884-3308-DC68-CF2C-DF77726E3B56}"/>
          </ac:spMkLst>
        </pc:spChg>
        <pc:picChg chg="mod">
          <ac:chgData name="Wang Lu" userId="e86ce327-f461-45b4-9feb-ce463355a98d" providerId="ADAL" clId="{E2C4145E-8A31-4C4A-9BC7-B2CC32ECB027}" dt="2024-05-15T10:36:46.972" v="14239" actId="1076"/>
          <ac:picMkLst>
            <pc:docMk/>
            <pc:sldMk cId="2100559533" sldId="601"/>
            <ac:picMk id="3" creationId="{9571930D-A055-5C2C-2D8E-11719E1D8E21}"/>
          </ac:picMkLst>
        </pc:picChg>
        <pc:picChg chg="del">
          <ac:chgData name="Wang Lu" userId="e86ce327-f461-45b4-9feb-ce463355a98d" providerId="ADAL" clId="{E2C4145E-8A31-4C4A-9BC7-B2CC32ECB027}" dt="2024-05-14T07:09:48.232" v="12175" actId="478"/>
          <ac:picMkLst>
            <pc:docMk/>
            <pc:sldMk cId="2100559533" sldId="601"/>
            <ac:picMk id="13" creationId="{A5051109-DAF7-6D23-0F2C-99FC63420CD4}"/>
          </ac:picMkLst>
        </pc:picChg>
        <pc:picChg chg="add mod">
          <ac:chgData name="Wang Lu" userId="e86ce327-f461-45b4-9feb-ce463355a98d" providerId="ADAL" clId="{E2C4145E-8A31-4C4A-9BC7-B2CC32ECB027}" dt="2024-05-15T10:36:40.835" v="14238" actId="1076"/>
          <ac:picMkLst>
            <pc:docMk/>
            <pc:sldMk cId="2100559533" sldId="601"/>
            <ac:picMk id="14" creationId="{974D4BED-05FB-8A1C-0B19-3FE8F07234A9}"/>
          </ac:picMkLst>
        </pc:picChg>
        <pc:picChg chg="del">
          <ac:chgData name="Wang Lu" userId="e86ce327-f461-45b4-9feb-ce463355a98d" providerId="ADAL" clId="{E2C4145E-8A31-4C4A-9BC7-B2CC32ECB027}" dt="2024-05-14T07:09:48.841" v="12176" actId="478"/>
          <ac:picMkLst>
            <pc:docMk/>
            <pc:sldMk cId="2100559533" sldId="601"/>
            <ac:picMk id="19" creationId="{912E019A-D3A0-542D-4437-E0D05A72C54C}"/>
          </ac:picMkLst>
        </pc:picChg>
        <pc:picChg chg="add mod">
          <ac:chgData name="Wang Lu" userId="e86ce327-f461-45b4-9feb-ce463355a98d" providerId="ADAL" clId="{E2C4145E-8A31-4C4A-9BC7-B2CC32ECB027}" dt="2024-05-15T10:36:40.835" v="14238" actId="1076"/>
          <ac:picMkLst>
            <pc:docMk/>
            <pc:sldMk cId="2100559533" sldId="601"/>
            <ac:picMk id="2050" creationId="{FE9070AF-7A94-A39A-39A7-56C922FF86DC}"/>
          </ac:picMkLst>
        </pc:picChg>
        <pc:picChg chg="add mod">
          <ac:chgData name="Wang Lu" userId="e86ce327-f461-45b4-9feb-ce463355a98d" providerId="ADAL" clId="{E2C4145E-8A31-4C4A-9BC7-B2CC32ECB027}" dt="2024-05-15T10:36:40.835" v="14238" actId="1076"/>
          <ac:picMkLst>
            <pc:docMk/>
            <pc:sldMk cId="2100559533" sldId="601"/>
            <ac:picMk id="2052" creationId="{B372E7EF-A0F7-67A4-E1B6-817D29784E2C}"/>
          </ac:picMkLst>
        </pc:picChg>
        <pc:picChg chg="add mod">
          <ac:chgData name="Wang Lu" userId="e86ce327-f461-45b4-9feb-ce463355a98d" providerId="ADAL" clId="{E2C4145E-8A31-4C4A-9BC7-B2CC32ECB027}" dt="2024-05-15T10:36:40.835" v="14238" actId="1076"/>
          <ac:picMkLst>
            <pc:docMk/>
            <pc:sldMk cId="2100559533" sldId="601"/>
            <ac:picMk id="2054" creationId="{88DA36BB-B627-2758-0547-19BEAE8152AC}"/>
          </ac:picMkLst>
        </pc:picChg>
        <pc:picChg chg="add del">
          <ac:chgData name="Wang Lu" userId="e86ce327-f461-45b4-9feb-ce463355a98d" providerId="ADAL" clId="{E2C4145E-8A31-4C4A-9BC7-B2CC32ECB027}" dt="2024-05-14T07:20:23.563" v="12344" actId="478"/>
          <ac:picMkLst>
            <pc:docMk/>
            <pc:sldMk cId="2100559533" sldId="601"/>
            <ac:picMk id="2060" creationId="{AC05627D-5C36-615E-CF76-DF2C205EB7AC}"/>
          </ac:picMkLst>
        </pc:picChg>
        <pc:picChg chg="add mod">
          <ac:chgData name="Wang Lu" userId="e86ce327-f461-45b4-9feb-ce463355a98d" providerId="ADAL" clId="{E2C4145E-8A31-4C4A-9BC7-B2CC32ECB027}" dt="2024-05-15T10:36:40.835" v="14238" actId="1076"/>
          <ac:picMkLst>
            <pc:docMk/>
            <pc:sldMk cId="2100559533" sldId="601"/>
            <ac:picMk id="2064" creationId="{535477A1-0A32-B68D-8601-045060AF8BCF}"/>
          </ac:picMkLst>
        </pc:picChg>
        <pc:picChg chg="add del mod">
          <ac:chgData name="Wang Lu" userId="e86ce327-f461-45b4-9feb-ce463355a98d" providerId="ADAL" clId="{E2C4145E-8A31-4C4A-9BC7-B2CC32ECB027}" dt="2024-05-15T10:36:15.563" v="14232" actId="478"/>
          <ac:picMkLst>
            <pc:docMk/>
            <pc:sldMk cId="2100559533" sldId="601"/>
            <ac:picMk id="2066" creationId="{0CEA3A26-A419-B2B7-B7EC-0CF3EC9ECEF1}"/>
          </ac:picMkLst>
        </pc:picChg>
      </pc:sldChg>
      <pc:sldChg chg="addSp delSp modSp add mod modAnim modNotesTx">
        <pc:chgData name="Wang Lu" userId="e86ce327-f461-45b4-9feb-ce463355a98d" providerId="ADAL" clId="{E2C4145E-8A31-4C4A-9BC7-B2CC32ECB027}" dt="2024-05-15T13:45:38.457" v="22453" actId="20577"/>
        <pc:sldMkLst>
          <pc:docMk/>
          <pc:sldMk cId="663486957" sldId="602"/>
        </pc:sldMkLst>
        <pc:spChg chg="del">
          <ac:chgData name="Wang Lu" userId="e86ce327-f461-45b4-9feb-ce463355a98d" providerId="ADAL" clId="{E2C4145E-8A31-4C4A-9BC7-B2CC32ECB027}" dt="2024-05-14T11:35:15.224" v="13048" actId="478"/>
          <ac:spMkLst>
            <pc:docMk/>
            <pc:sldMk cId="663486957" sldId="602"/>
            <ac:spMk id="2" creationId="{2936BD24-E67A-CADF-4F57-E6AD9923FF10}"/>
          </ac:spMkLst>
        </pc:spChg>
        <pc:spChg chg="del">
          <ac:chgData name="Wang Lu" userId="e86ce327-f461-45b4-9feb-ce463355a98d" providerId="ADAL" clId="{E2C4145E-8A31-4C4A-9BC7-B2CC32ECB027}" dt="2024-05-14T11:35:18.341" v="13049" actId="478"/>
          <ac:spMkLst>
            <pc:docMk/>
            <pc:sldMk cId="663486957" sldId="602"/>
            <ac:spMk id="6" creationId="{7F0D7C57-8AEA-6660-C770-24D5B592BB51}"/>
          </ac:spMkLst>
        </pc:spChg>
        <pc:spChg chg="add mod">
          <ac:chgData name="Wang Lu" userId="e86ce327-f461-45b4-9feb-ce463355a98d" providerId="ADAL" clId="{E2C4145E-8A31-4C4A-9BC7-B2CC32ECB027}" dt="2024-05-14T11:36:50.902" v="13077" actId="164"/>
          <ac:spMkLst>
            <pc:docMk/>
            <pc:sldMk cId="663486957" sldId="602"/>
            <ac:spMk id="11" creationId="{24C79557-77BE-962C-1F04-9E9DB812BA27}"/>
          </ac:spMkLst>
        </pc:spChg>
        <pc:spChg chg="mod">
          <ac:chgData name="Wang Lu" userId="e86ce327-f461-45b4-9feb-ce463355a98d" providerId="ADAL" clId="{E2C4145E-8A31-4C4A-9BC7-B2CC32ECB027}" dt="2024-05-14T11:35:28.763" v="13050" actId="164"/>
          <ac:spMkLst>
            <pc:docMk/>
            <pc:sldMk cId="663486957" sldId="602"/>
            <ac:spMk id="15" creationId="{7B0E9F7C-D897-0EF0-3577-E801375FCFA4}"/>
          </ac:spMkLst>
        </pc:spChg>
        <pc:spChg chg="add mod">
          <ac:chgData name="Wang Lu" userId="e86ce327-f461-45b4-9feb-ce463355a98d" providerId="ADAL" clId="{E2C4145E-8A31-4C4A-9BC7-B2CC32ECB027}" dt="2024-05-14T11:36:50.902" v="13077" actId="164"/>
          <ac:spMkLst>
            <pc:docMk/>
            <pc:sldMk cId="663486957" sldId="602"/>
            <ac:spMk id="18" creationId="{BB979F36-7759-4571-13AE-CDA05504B7EE}"/>
          </ac:spMkLst>
        </pc:spChg>
        <pc:spChg chg="add mod ord">
          <ac:chgData name="Wang Lu" userId="e86ce327-f461-45b4-9feb-ce463355a98d" providerId="ADAL" clId="{E2C4145E-8A31-4C4A-9BC7-B2CC32ECB027}" dt="2024-05-14T11:36:50.902" v="13077" actId="164"/>
          <ac:spMkLst>
            <pc:docMk/>
            <pc:sldMk cId="663486957" sldId="602"/>
            <ac:spMk id="24" creationId="{D87AF6B1-3DD9-ED8A-6ADF-5DFC09E0814D}"/>
          </ac:spMkLst>
        </pc:spChg>
        <pc:spChg chg="add mod">
          <ac:chgData name="Wang Lu" userId="e86ce327-f461-45b4-9feb-ce463355a98d" providerId="ADAL" clId="{E2C4145E-8A31-4C4A-9BC7-B2CC32ECB027}" dt="2024-05-15T13:18:27.825" v="21992" actId="207"/>
          <ac:spMkLst>
            <pc:docMk/>
            <pc:sldMk cId="663486957" sldId="602"/>
            <ac:spMk id="26" creationId="{CB334CB2-9FFA-D950-07A9-CF19B81B3656}"/>
          </ac:spMkLst>
        </pc:spChg>
        <pc:spChg chg="add mod">
          <ac:chgData name="Wang Lu" userId="e86ce327-f461-45b4-9feb-ce463355a98d" providerId="ADAL" clId="{E2C4145E-8A31-4C4A-9BC7-B2CC32ECB027}" dt="2024-05-15T13:18:54.617" v="22036" actId="207"/>
          <ac:spMkLst>
            <pc:docMk/>
            <pc:sldMk cId="663486957" sldId="602"/>
            <ac:spMk id="27" creationId="{871276AD-28E3-8C0F-720F-EAE2FE658C0A}"/>
          </ac:spMkLst>
        </pc:spChg>
        <pc:spChg chg="add del mod">
          <ac:chgData name="Wang Lu" userId="e86ce327-f461-45b4-9feb-ce463355a98d" providerId="ADAL" clId="{E2C4145E-8A31-4C4A-9BC7-B2CC32ECB027}" dt="2024-05-14T12:58:55.196" v="13322" actId="478"/>
          <ac:spMkLst>
            <pc:docMk/>
            <pc:sldMk cId="663486957" sldId="602"/>
            <ac:spMk id="29" creationId="{596BE797-F72B-D94A-E7BA-AC46577BCA65}"/>
          </ac:spMkLst>
        </pc:spChg>
        <pc:grpChg chg="add mod">
          <ac:chgData name="Wang Lu" userId="e86ce327-f461-45b4-9feb-ce463355a98d" providerId="ADAL" clId="{E2C4145E-8A31-4C4A-9BC7-B2CC32ECB027}" dt="2024-05-14T12:59:31.793" v="13327" actId="164"/>
          <ac:grpSpMkLst>
            <pc:docMk/>
            <pc:sldMk cId="663486957" sldId="602"/>
            <ac:grpSpMk id="9" creationId="{3B85D82E-12BA-3E23-783E-922EE6F33AF2}"/>
          </ac:grpSpMkLst>
        </pc:grpChg>
        <pc:grpChg chg="mod">
          <ac:chgData name="Wang Lu" userId="e86ce327-f461-45b4-9feb-ce463355a98d" providerId="ADAL" clId="{E2C4145E-8A31-4C4A-9BC7-B2CC32ECB027}" dt="2024-05-14T12:59:27.354" v="13326" actId="164"/>
          <ac:grpSpMkLst>
            <pc:docMk/>
            <pc:sldMk cId="663486957" sldId="602"/>
            <ac:grpSpMk id="16" creationId="{EA796E03-C1DB-02B4-D642-6465CDFB105E}"/>
          </ac:grpSpMkLst>
        </pc:grpChg>
        <pc:grpChg chg="mod">
          <ac:chgData name="Wang Lu" userId="e86ce327-f461-45b4-9feb-ce463355a98d" providerId="ADAL" clId="{E2C4145E-8A31-4C4A-9BC7-B2CC32ECB027}" dt="2024-05-14T11:35:28.763" v="13050" actId="164"/>
          <ac:grpSpMkLst>
            <pc:docMk/>
            <pc:sldMk cId="663486957" sldId="602"/>
            <ac:grpSpMk id="23" creationId="{87BA1B07-87E3-64EC-9F0A-5D645EE4E292}"/>
          </ac:grpSpMkLst>
        </pc:grpChg>
        <pc:grpChg chg="add del mod">
          <ac:chgData name="Wang Lu" userId="e86ce327-f461-45b4-9feb-ce463355a98d" providerId="ADAL" clId="{E2C4145E-8A31-4C4A-9BC7-B2CC32ECB027}" dt="2024-05-14T12:58:27.882" v="13318" actId="478"/>
          <ac:grpSpMkLst>
            <pc:docMk/>
            <pc:sldMk cId="663486957" sldId="602"/>
            <ac:grpSpMk id="25" creationId="{510BDC67-C7D2-4B4E-B188-25A10B9E88C7}"/>
          </ac:grpSpMkLst>
        </pc:grpChg>
        <pc:grpChg chg="add mod">
          <ac:chgData name="Wang Lu" userId="e86ce327-f461-45b4-9feb-ce463355a98d" providerId="ADAL" clId="{E2C4145E-8A31-4C4A-9BC7-B2CC32ECB027}" dt="2024-05-14T12:59:27.354" v="13326" actId="164"/>
          <ac:grpSpMkLst>
            <pc:docMk/>
            <pc:sldMk cId="663486957" sldId="602"/>
            <ac:grpSpMk id="30" creationId="{09355A13-A733-3557-9714-05697AC4DF6A}"/>
          </ac:grpSpMkLst>
        </pc:grpChg>
        <pc:grpChg chg="add mod">
          <ac:chgData name="Wang Lu" userId="e86ce327-f461-45b4-9feb-ce463355a98d" providerId="ADAL" clId="{E2C4145E-8A31-4C4A-9BC7-B2CC32ECB027}" dt="2024-05-14T12:59:31.793" v="13327" actId="164"/>
          <ac:grpSpMkLst>
            <pc:docMk/>
            <pc:sldMk cId="663486957" sldId="602"/>
            <ac:grpSpMk id="31" creationId="{5A52C91A-FD4E-5166-534D-C364C95AE541}"/>
          </ac:grpSpMkLst>
        </pc:grpChg>
        <pc:picChg chg="add mod">
          <ac:chgData name="Wang Lu" userId="e86ce327-f461-45b4-9feb-ce463355a98d" providerId="ADAL" clId="{E2C4145E-8A31-4C4A-9BC7-B2CC32ECB027}" dt="2024-05-14T11:36:50.902" v="13077" actId="164"/>
          <ac:picMkLst>
            <pc:docMk/>
            <pc:sldMk cId="663486957" sldId="602"/>
            <ac:picMk id="10" creationId="{8B7E085B-471C-1232-BE89-4A0B327A41DC}"/>
          </ac:picMkLst>
        </pc:picChg>
        <pc:picChg chg="add del mod">
          <ac:chgData name="Wang Lu" userId="e86ce327-f461-45b4-9feb-ce463355a98d" providerId="ADAL" clId="{E2C4145E-8A31-4C4A-9BC7-B2CC32ECB027}" dt="2024-05-14T12:58:50.620" v="13321" actId="478"/>
          <ac:picMkLst>
            <pc:docMk/>
            <pc:sldMk cId="663486957" sldId="602"/>
            <ac:picMk id="28" creationId="{577D2B6F-B543-6C7D-C873-38A6DC6544DA}"/>
          </ac:picMkLst>
        </pc:picChg>
        <pc:cxnChg chg="add mod">
          <ac:chgData name="Wang Lu" userId="e86ce327-f461-45b4-9feb-ce463355a98d" providerId="ADAL" clId="{E2C4145E-8A31-4C4A-9BC7-B2CC32ECB027}" dt="2024-05-14T11:36:50.902" v="13077" actId="164"/>
          <ac:cxnSpMkLst>
            <pc:docMk/>
            <pc:sldMk cId="663486957" sldId="602"/>
            <ac:cxnSpMk id="17" creationId="{79BBFA38-5066-6B89-EC64-2A7725752738}"/>
          </ac:cxnSpMkLst>
        </pc:cxnChg>
        <pc:cxnChg chg="add mod">
          <ac:chgData name="Wang Lu" userId="e86ce327-f461-45b4-9feb-ce463355a98d" providerId="ADAL" clId="{E2C4145E-8A31-4C4A-9BC7-B2CC32ECB027}" dt="2024-05-14T12:58:27.882" v="13318" actId="478"/>
          <ac:cxnSpMkLst>
            <pc:docMk/>
            <pc:sldMk cId="663486957" sldId="602"/>
            <ac:cxnSpMk id="19" creationId="{ACFD316A-E87F-008B-79C1-EAC65054BA53}"/>
          </ac:cxnSpMkLst>
        </pc:cxnChg>
      </pc:sldChg>
      <pc:sldChg chg="addSp delSp modSp add mod modAnim">
        <pc:chgData name="Wang Lu" userId="e86ce327-f461-45b4-9feb-ce463355a98d" providerId="ADAL" clId="{E2C4145E-8A31-4C4A-9BC7-B2CC32ECB027}" dt="2024-05-14T13:00:50.877" v="13335" actId="20577"/>
        <pc:sldMkLst>
          <pc:docMk/>
          <pc:sldMk cId="1279552525" sldId="603"/>
        </pc:sldMkLst>
        <pc:spChg chg="mod">
          <ac:chgData name="Wang Lu" userId="e86ce327-f461-45b4-9feb-ce463355a98d" providerId="ADAL" clId="{E2C4145E-8A31-4C4A-9BC7-B2CC32ECB027}" dt="2024-05-14T13:00:50.877" v="13335" actId="20577"/>
          <ac:spMkLst>
            <pc:docMk/>
            <pc:sldMk cId="1279552525" sldId="603"/>
            <ac:spMk id="3" creationId="{7F1A5C58-847C-CB26-3A13-AF191E719742}"/>
          </ac:spMkLst>
        </pc:spChg>
        <pc:spChg chg="del">
          <ac:chgData name="Wang Lu" userId="e86ce327-f461-45b4-9feb-ce463355a98d" providerId="ADAL" clId="{E2C4145E-8A31-4C4A-9BC7-B2CC32ECB027}" dt="2024-05-14T12:44:15.034" v="13258" actId="478"/>
          <ac:spMkLst>
            <pc:docMk/>
            <pc:sldMk cId="1279552525" sldId="603"/>
            <ac:spMk id="7" creationId="{5639127F-E90C-F66B-E1BA-C30DA10F003F}"/>
          </ac:spMkLst>
        </pc:spChg>
        <pc:spChg chg="del">
          <ac:chgData name="Wang Lu" userId="e86ce327-f461-45b4-9feb-ce463355a98d" providerId="ADAL" clId="{E2C4145E-8A31-4C4A-9BC7-B2CC32ECB027}" dt="2024-05-14T12:38:32.082" v="13236" actId="478"/>
          <ac:spMkLst>
            <pc:docMk/>
            <pc:sldMk cId="1279552525" sldId="603"/>
            <ac:spMk id="8" creationId="{ADD06D4F-D4D1-B428-7284-E9B4FEC1999E}"/>
          </ac:spMkLst>
        </pc:spChg>
        <pc:picChg chg="mod modCrop">
          <ac:chgData name="Wang Lu" userId="e86ce327-f461-45b4-9feb-ce463355a98d" providerId="ADAL" clId="{E2C4145E-8A31-4C4A-9BC7-B2CC32ECB027}" dt="2024-05-14T12:41:04.158" v="13242" actId="732"/>
          <ac:picMkLst>
            <pc:docMk/>
            <pc:sldMk cId="1279552525" sldId="603"/>
            <ac:picMk id="2" creationId="{D45CCD95-643A-985A-FBE7-8AB1FFC8EF93}"/>
          </ac:picMkLst>
        </pc:picChg>
        <pc:picChg chg="add mod modCrop">
          <ac:chgData name="Wang Lu" userId="e86ce327-f461-45b4-9feb-ce463355a98d" providerId="ADAL" clId="{E2C4145E-8A31-4C4A-9BC7-B2CC32ECB027}" dt="2024-05-14T12:44:05.489" v="13256" actId="1076"/>
          <ac:picMkLst>
            <pc:docMk/>
            <pc:sldMk cId="1279552525" sldId="603"/>
            <ac:picMk id="10" creationId="{1EDBB903-C097-180A-78D8-B84909014DB7}"/>
          </ac:picMkLst>
        </pc:picChg>
        <pc:picChg chg="add mod modCrop">
          <ac:chgData name="Wang Lu" userId="e86ce327-f461-45b4-9feb-ce463355a98d" providerId="ADAL" clId="{E2C4145E-8A31-4C4A-9BC7-B2CC32ECB027}" dt="2024-05-14T12:44:09.962" v="13257" actId="1076"/>
          <ac:picMkLst>
            <pc:docMk/>
            <pc:sldMk cId="1279552525" sldId="603"/>
            <ac:picMk id="11" creationId="{C7BB82B3-FBA2-8A54-DE76-6269FDE8BE52}"/>
          </ac:picMkLst>
        </pc:picChg>
      </pc:sldChg>
      <pc:sldChg chg="addSp delSp modSp add del mod modAnim">
        <pc:chgData name="Wang Lu" userId="e86ce327-f461-45b4-9feb-ce463355a98d" providerId="ADAL" clId="{E2C4145E-8A31-4C4A-9BC7-B2CC32ECB027}" dt="2024-05-14T11:58:03.416" v="13169" actId="47"/>
        <pc:sldMkLst>
          <pc:docMk/>
          <pc:sldMk cId="1717175612" sldId="603"/>
        </pc:sldMkLst>
        <pc:spChg chg="add mod">
          <ac:chgData name="Wang Lu" userId="e86ce327-f461-45b4-9feb-ce463355a98d" providerId="ADAL" clId="{E2C4145E-8A31-4C4A-9BC7-B2CC32ECB027}" dt="2024-05-14T11:37:52.407" v="13091" actId="164"/>
          <ac:spMkLst>
            <pc:docMk/>
            <pc:sldMk cId="1717175612" sldId="603"/>
            <ac:spMk id="2" creationId="{3F021396-4E89-AE30-0BE5-B124064049F0}"/>
          </ac:spMkLst>
        </pc:spChg>
        <pc:spChg chg="add mod">
          <ac:chgData name="Wang Lu" userId="e86ce327-f461-45b4-9feb-ce463355a98d" providerId="ADAL" clId="{E2C4145E-8A31-4C4A-9BC7-B2CC32ECB027}" dt="2024-05-14T11:37:58.768" v="13092" actId="164"/>
          <ac:spMkLst>
            <pc:docMk/>
            <pc:sldMk cId="1717175612" sldId="603"/>
            <ac:spMk id="6" creationId="{903BE4C5-14F8-E513-B5FB-971C9567AD68}"/>
          </ac:spMkLst>
        </pc:spChg>
        <pc:grpChg chg="mod">
          <ac:chgData name="Wang Lu" userId="e86ce327-f461-45b4-9feb-ce463355a98d" providerId="ADAL" clId="{E2C4145E-8A31-4C4A-9BC7-B2CC32ECB027}" dt="2024-05-14T11:37:58.768" v="13092" actId="164"/>
          <ac:grpSpMkLst>
            <pc:docMk/>
            <pc:sldMk cId="1717175612" sldId="603"/>
            <ac:grpSpMk id="9" creationId="{3B85D82E-12BA-3E23-783E-922EE6F33AF2}"/>
          </ac:grpSpMkLst>
        </pc:grpChg>
        <pc:grpChg chg="mod">
          <ac:chgData name="Wang Lu" userId="e86ce327-f461-45b4-9feb-ce463355a98d" providerId="ADAL" clId="{E2C4145E-8A31-4C4A-9BC7-B2CC32ECB027}" dt="2024-05-14T11:37:52.407" v="13091" actId="164"/>
          <ac:grpSpMkLst>
            <pc:docMk/>
            <pc:sldMk cId="1717175612" sldId="603"/>
            <ac:grpSpMk id="16" creationId="{EA796E03-C1DB-02B4-D642-6465CDFB105E}"/>
          </ac:grpSpMkLst>
        </pc:grpChg>
        <pc:grpChg chg="del">
          <ac:chgData name="Wang Lu" userId="e86ce327-f461-45b4-9feb-ce463355a98d" providerId="ADAL" clId="{E2C4145E-8A31-4C4A-9BC7-B2CC32ECB027}" dt="2024-05-14T11:37:09.786" v="13080" actId="478"/>
          <ac:grpSpMkLst>
            <pc:docMk/>
            <pc:sldMk cId="1717175612" sldId="603"/>
            <ac:grpSpMk id="25" creationId="{510BDC67-C7D2-4B4E-B188-25A10B9E88C7}"/>
          </ac:grpSpMkLst>
        </pc:grpChg>
        <pc:grpChg chg="add mod">
          <ac:chgData name="Wang Lu" userId="e86ce327-f461-45b4-9feb-ce463355a98d" providerId="ADAL" clId="{E2C4145E-8A31-4C4A-9BC7-B2CC32ECB027}" dt="2024-05-14T11:37:52.407" v="13091" actId="164"/>
          <ac:grpSpMkLst>
            <pc:docMk/>
            <pc:sldMk cId="1717175612" sldId="603"/>
            <ac:grpSpMk id="26" creationId="{F34EB7FB-E281-3818-E9A4-8972BFDE5FC9}"/>
          </ac:grpSpMkLst>
        </pc:grpChg>
        <pc:grpChg chg="add mod">
          <ac:chgData name="Wang Lu" userId="e86ce327-f461-45b4-9feb-ce463355a98d" providerId="ADAL" clId="{E2C4145E-8A31-4C4A-9BC7-B2CC32ECB027}" dt="2024-05-14T11:37:58.768" v="13092" actId="164"/>
          <ac:grpSpMkLst>
            <pc:docMk/>
            <pc:sldMk cId="1717175612" sldId="603"/>
            <ac:grpSpMk id="27" creationId="{40AB4FDD-0542-214C-1DCF-28855B8E3539}"/>
          </ac:grpSpMkLst>
        </pc:grpChg>
        <pc:cxnChg chg="mod">
          <ac:chgData name="Wang Lu" userId="e86ce327-f461-45b4-9feb-ce463355a98d" providerId="ADAL" clId="{E2C4145E-8A31-4C4A-9BC7-B2CC32ECB027}" dt="2024-05-14T11:37:09.786" v="13080" actId="478"/>
          <ac:cxnSpMkLst>
            <pc:docMk/>
            <pc:sldMk cId="1717175612" sldId="603"/>
            <ac:cxnSpMk id="19" creationId="{ACFD316A-E87F-008B-79C1-EAC65054BA53}"/>
          </ac:cxnSpMkLst>
        </pc:cxnChg>
      </pc:sldChg>
      <pc:sldChg chg="modSp add mod">
        <pc:chgData name="Wang Lu" userId="e86ce327-f461-45b4-9feb-ce463355a98d" providerId="ADAL" clId="{E2C4145E-8A31-4C4A-9BC7-B2CC32ECB027}" dt="2024-05-14T13:00:56.319" v="13337" actId="20577"/>
        <pc:sldMkLst>
          <pc:docMk/>
          <pc:sldMk cId="1081380701" sldId="604"/>
        </pc:sldMkLst>
        <pc:spChg chg="mod">
          <ac:chgData name="Wang Lu" userId="e86ce327-f461-45b4-9feb-ce463355a98d" providerId="ADAL" clId="{E2C4145E-8A31-4C4A-9BC7-B2CC32ECB027}" dt="2024-05-14T13:00:56.319" v="13337" actId="20577"/>
          <ac:spMkLst>
            <pc:docMk/>
            <pc:sldMk cId="1081380701" sldId="604"/>
            <ac:spMk id="3" creationId="{7F1A5C58-847C-CB26-3A13-AF191E719742}"/>
          </ac:spMkLst>
        </pc:spChg>
      </pc:sldChg>
      <pc:sldChg chg="addSp modSp add mod modNotesTx">
        <pc:chgData name="Wang Lu" userId="e86ce327-f461-45b4-9feb-ce463355a98d" providerId="ADAL" clId="{E2C4145E-8A31-4C4A-9BC7-B2CC32ECB027}" dt="2024-05-15T13:50:41.832" v="22768" actId="5793"/>
        <pc:sldMkLst>
          <pc:docMk/>
          <pc:sldMk cId="3607970365" sldId="605"/>
        </pc:sldMkLst>
        <pc:spChg chg="add mod">
          <ac:chgData name="Wang Lu" userId="e86ce327-f461-45b4-9feb-ce463355a98d" providerId="ADAL" clId="{E2C4145E-8A31-4C4A-9BC7-B2CC32ECB027}" dt="2024-05-15T13:48:17.521" v="22597" actId="6549"/>
          <ac:spMkLst>
            <pc:docMk/>
            <pc:sldMk cId="3607970365" sldId="605"/>
            <ac:spMk id="2" creationId="{4AC4A5C8-F039-3722-D748-5E1E9E460400}"/>
          </ac:spMkLst>
        </pc:spChg>
        <pc:spChg chg="ord">
          <ac:chgData name="Wang Lu" userId="e86ce327-f461-45b4-9feb-ce463355a98d" providerId="ADAL" clId="{E2C4145E-8A31-4C4A-9BC7-B2CC32ECB027}" dt="2024-05-14T13:00:26.650" v="13333" actId="166"/>
          <ac:spMkLst>
            <pc:docMk/>
            <pc:sldMk cId="3607970365" sldId="605"/>
            <ac:spMk id="11" creationId="{24C79557-77BE-962C-1F04-9E9DB812BA27}"/>
          </ac:spMkLst>
        </pc:spChg>
        <pc:spChg chg="ord">
          <ac:chgData name="Wang Lu" userId="e86ce327-f461-45b4-9feb-ce463355a98d" providerId="ADAL" clId="{E2C4145E-8A31-4C4A-9BC7-B2CC32ECB027}" dt="2024-05-14T13:00:22.342" v="13332" actId="166"/>
          <ac:spMkLst>
            <pc:docMk/>
            <pc:sldMk cId="3607970365" sldId="605"/>
            <ac:spMk id="18" creationId="{BB979F36-7759-4571-13AE-CDA05504B7EE}"/>
          </ac:spMkLst>
        </pc:spChg>
        <pc:spChg chg="mod ord">
          <ac:chgData name="Wang Lu" userId="e86ce327-f461-45b4-9feb-ce463355a98d" providerId="ADAL" clId="{E2C4145E-8A31-4C4A-9BC7-B2CC32ECB027}" dt="2024-05-15T13:47:33.174" v="22562" actId="14100"/>
          <ac:spMkLst>
            <pc:docMk/>
            <pc:sldMk cId="3607970365" sldId="605"/>
            <ac:spMk id="24" creationId="{D87AF6B1-3DD9-ED8A-6ADF-5DFC09E0814D}"/>
          </ac:spMkLst>
        </pc:spChg>
        <pc:grpChg chg="ord">
          <ac:chgData name="Wang Lu" userId="e86ce327-f461-45b4-9feb-ce463355a98d" providerId="ADAL" clId="{E2C4145E-8A31-4C4A-9BC7-B2CC32ECB027}" dt="2024-05-14T12:59:58.545" v="13329" actId="166"/>
          <ac:grpSpMkLst>
            <pc:docMk/>
            <pc:sldMk cId="3607970365" sldId="605"/>
            <ac:grpSpMk id="25" creationId="{510BDC67-C7D2-4B4E-B188-25A10B9E88C7}"/>
          </ac:grpSpMkLst>
        </pc:grpChg>
      </pc:sldChg>
      <pc:sldChg chg="modSp add del mod">
        <pc:chgData name="Wang Lu" userId="e86ce327-f461-45b4-9feb-ce463355a98d" providerId="ADAL" clId="{E2C4145E-8A31-4C4A-9BC7-B2CC32ECB027}" dt="2024-05-14T13:45:41.139" v="13453" actId="47"/>
        <pc:sldMkLst>
          <pc:docMk/>
          <pc:sldMk cId="1708948949" sldId="606"/>
        </pc:sldMkLst>
        <pc:spChg chg="mod">
          <ac:chgData name="Wang Lu" userId="e86ce327-f461-45b4-9feb-ce463355a98d" providerId="ADAL" clId="{E2C4145E-8A31-4C4A-9BC7-B2CC32ECB027}" dt="2024-05-14T13:45:28.373" v="13451" actId="20577"/>
          <ac:spMkLst>
            <pc:docMk/>
            <pc:sldMk cId="1708948949" sldId="606"/>
            <ac:spMk id="4" creationId="{EF33062A-B672-E1B0-81A4-3C6A8FEEADAB}"/>
          </ac:spMkLst>
        </pc:spChg>
      </pc:sldChg>
      <pc:sldChg chg="delSp modSp new mod ord">
        <pc:chgData name="Wang Lu" userId="e86ce327-f461-45b4-9feb-ce463355a98d" providerId="ADAL" clId="{E2C4145E-8A31-4C4A-9BC7-B2CC32ECB027}" dt="2024-05-14T13:51:30.851" v="13606" actId="20578"/>
        <pc:sldMkLst>
          <pc:docMk/>
          <pc:sldMk cId="720409737" sldId="607"/>
        </pc:sldMkLst>
        <pc:spChg chg="mod">
          <ac:chgData name="Wang Lu" userId="e86ce327-f461-45b4-9feb-ce463355a98d" providerId="ADAL" clId="{E2C4145E-8A31-4C4A-9BC7-B2CC32ECB027}" dt="2024-05-14T13:51:18.937" v="13605" actId="14100"/>
          <ac:spMkLst>
            <pc:docMk/>
            <pc:sldMk cId="720409737" sldId="607"/>
            <ac:spMk id="2" creationId="{5D8649E7-E00E-F75D-6A23-F431BCA23E7A}"/>
          </ac:spMkLst>
        </pc:spChg>
        <pc:spChg chg="del">
          <ac:chgData name="Wang Lu" userId="e86ce327-f461-45b4-9feb-ce463355a98d" providerId="ADAL" clId="{E2C4145E-8A31-4C4A-9BC7-B2CC32ECB027}" dt="2024-05-14T13:46:01.906" v="13481" actId="478"/>
          <ac:spMkLst>
            <pc:docMk/>
            <pc:sldMk cId="720409737" sldId="607"/>
            <ac:spMk id="3" creationId="{8C3500DD-63C2-0D8E-D4F0-249E4B5E4228}"/>
          </ac:spMkLst>
        </pc:spChg>
        <pc:spChg chg="mod">
          <ac:chgData name="Wang Lu" userId="e86ce327-f461-45b4-9feb-ce463355a98d" providerId="ADAL" clId="{E2C4145E-8A31-4C4A-9BC7-B2CC32ECB027}" dt="2024-05-14T13:45:54.292" v="13480" actId="20577"/>
          <ac:spMkLst>
            <pc:docMk/>
            <pc:sldMk cId="720409737" sldId="607"/>
            <ac:spMk id="4" creationId="{AA4A645C-9D33-E8BC-FE82-0FAC819E2763}"/>
          </ac:spMkLst>
        </pc:spChg>
      </pc:sldChg>
      <pc:sldChg chg="add del">
        <pc:chgData name="Wang Lu" userId="e86ce327-f461-45b4-9feb-ce463355a98d" providerId="ADAL" clId="{E2C4145E-8A31-4C4A-9BC7-B2CC32ECB027}" dt="2024-05-16T06:51:23.821" v="24023"/>
        <pc:sldMkLst>
          <pc:docMk/>
          <pc:sldMk cId="2621152961" sldId="608"/>
        </pc:sldMkLst>
      </pc:sldChg>
      <pc:sldChg chg="addSp delSp modSp add del mod delAnim modAnim modNotesTx">
        <pc:chgData name="Wang Lu" userId="e86ce327-f461-45b4-9feb-ce463355a98d" providerId="ADAL" clId="{E2C4145E-8A31-4C4A-9BC7-B2CC32ECB027}" dt="2024-05-16T07:01:01.829" v="24029"/>
        <pc:sldMkLst>
          <pc:docMk/>
          <pc:sldMk cId="3366474055" sldId="608"/>
        </pc:sldMkLst>
        <pc:spChg chg="mod">
          <ac:chgData name="Wang Lu" userId="e86ce327-f461-45b4-9feb-ce463355a98d" providerId="ADAL" clId="{E2C4145E-8A31-4C4A-9BC7-B2CC32ECB027}" dt="2024-05-15T13:55:43.942" v="23116" actId="1076"/>
          <ac:spMkLst>
            <pc:docMk/>
            <pc:sldMk cId="3366474055" sldId="608"/>
            <ac:spMk id="8" creationId="{E5777335-2F55-5948-9E74-A6270707FE14}"/>
          </ac:spMkLst>
        </pc:spChg>
        <pc:grpChg chg="add mod">
          <ac:chgData name="Wang Lu" userId="e86ce327-f461-45b4-9feb-ce463355a98d" providerId="ADAL" clId="{E2C4145E-8A31-4C4A-9BC7-B2CC32ECB027}" dt="2024-05-15T13:54:55.629" v="23110" actId="14100"/>
          <ac:grpSpMkLst>
            <pc:docMk/>
            <pc:sldMk cId="3366474055" sldId="608"/>
            <ac:grpSpMk id="6" creationId="{D22CF4D4-2F3E-6C0D-3828-D54CB87F9C22}"/>
          </ac:grpSpMkLst>
        </pc:grpChg>
        <pc:grpChg chg="del">
          <ac:chgData name="Wang Lu" userId="e86ce327-f461-45b4-9feb-ce463355a98d" providerId="ADAL" clId="{E2C4145E-8A31-4C4A-9BC7-B2CC32ECB027}" dt="2024-05-15T13:54:02.890" v="23107" actId="478"/>
          <ac:grpSpMkLst>
            <pc:docMk/>
            <pc:sldMk cId="3366474055" sldId="608"/>
            <ac:grpSpMk id="28" creationId="{5D0A2617-A263-0AF5-3D8D-0593130A0E8E}"/>
          </ac:grpSpMkLst>
        </pc:grpChg>
        <pc:picChg chg="mod">
          <ac:chgData name="Wang Lu" userId="e86ce327-f461-45b4-9feb-ce463355a98d" providerId="ADAL" clId="{E2C4145E-8A31-4C4A-9BC7-B2CC32ECB027}" dt="2024-05-15T13:54:44.250" v="23108"/>
          <ac:picMkLst>
            <pc:docMk/>
            <pc:sldMk cId="3366474055" sldId="608"/>
            <ac:picMk id="7" creationId="{8E3C5488-7564-F926-845F-F67EB60460E2}"/>
          </ac:picMkLst>
        </pc:picChg>
      </pc:sldChg>
      <pc:sldChg chg="add del">
        <pc:chgData name="Wang Lu" userId="e86ce327-f461-45b4-9feb-ce463355a98d" providerId="ADAL" clId="{E2C4145E-8A31-4C4A-9BC7-B2CC32ECB027}" dt="2024-05-15T13:06:06.660" v="21156"/>
        <pc:sldMkLst>
          <pc:docMk/>
          <pc:sldMk cId="3952618092" sldId="608"/>
        </pc:sldMkLst>
      </pc:sldChg>
      <pc:sldMasterChg chg="addSp modSp mod modSldLayout">
        <pc:chgData name="Wang Lu" userId="e86ce327-f461-45b4-9feb-ce463355a98d" providerId="ADAL" clId="{E2C4145E-8A31-4C4A-9BC7-B2CC32ECB027}" dt="2024-05-13T06:56:18.821" v="10806" actId="1035"/>
        <pc:sldMasterMkLst>
          <pc:docMk/>
          <pc:sldMasterMk cId="917733312" sldId="2147483690"/>
        </pc:sldMasterMkLst>
        <pc:cxnChg chg="add mod">
          <ac:chgData name="Wang Lu" userId="e86ce327-f461-45b4-9feb-ce463355a98d" providerId="ADAL" clId="{E2C4145E-8A31-4C4A-9BC7-B2CC32ECB027}" dt="2024-04-08T06:15:58.521" v="178" actId="1038"/>
          <ac:cxnSpMkLst>
            <pc:docMk/>
            <pc:sldMasterMk cId="917733312" sldId="2147483690"/>
            <ac:cxnSpMk id="2" creationId="{ED9126C0-C00E-2D5A-B9CC-96B748D7DE4F}"/>
          </ac:cxnSpMkLst>
        </pc:cxnChg>
        <pc:cxnChg chg="mod">
          <ac:chgData name="Wang Lu" userId="e86ce327-f461-45b4-9feb-ce463355a98d" providerId="ADAL" clId="{E2C4145E-8A31-4C4A-9BC7-B2CC32ECB027}" dt="2024-04-08T06:13:22.340" v="137" actId="208"/>
          <ac:cxnSpMkLst>
            <pc:docMk/>
            <pc:sldMasterMk cId="917733312" sldId="2147483690"/>
            <ac:cxnSpMk id="6" creationId="{37D26FB3-656B-4B60-8D1F-18DDD02BA976}"/>
          </ac:cxnSpMkLst>
        </pc:cxnChg>
        <pc:sldLayoutChg chg="delSp modSp mod">
          <pc:chgData name="Wang Lu" userId="e86ce327-f461-45b4-9feb-ce463355a98d" providerId="ADAL" clId="{E2C4145E-8A31-4C4A-9BC7-B2CC32ECB027}" dt="2024-04-08T06:27:37.245" v="326" actId="478"/>
          <pc:sldLayoutMkLst>
            <pc:docMk/>
            <pc:sldMasterMk cId="917733312" sldId="2147483690"/>
            <pc:sldLayoutMk cId="1176399447" sldId="2147483678"/>
          </pc:sldLayoutMkLst>
          <pc:spChg chg="mod">
            <ac:chgData name="Wang Lu" userId="e86ce327-f461-45b4-9feb-ce463355a98d" providerId="ADAL" clId="{E2C4145E-8A31-4C4A-9BC7-B2CC32ECB027}" dt="2024-04-08T06:12:49.551" v="136" actId="1035"/>
            <ac:spMkLst>
              <pc:docMk/>
              <pc:sldMasterMk cId="917733312" sldId="2147483690"/>
              <pc:sldLayoutMk cId="1176399447" sldId="2147483678"/>
              <ac:spMk id="4" creationId="{8A544284-D62A-4E84-AC42-B22A12F983AD}"/>
            </ac:spMkLst>
          </pc:spChg>
          <pc:cxnChg chg="del">
            <ac:chgData name="Wang Lu" userId="e86ce327-f461-45b4-9feb-ce463355a98d" providerId="ADAL" clId="{E2C4145E-8A31-4C4A-9BC7-B2CC32ECB027}" dt="2024-04-08T06:27:37.245" v="326" actId="478"/>
            <ac:cxnSpMkLst>
              <pc:docMk/>
              <pc:sldMasterMk cId="917733312" sldId="2147483690"/>
              <pc:sldLayoutMk cId="1176399447" sldId="2147483678"/>
              <ac:cxnSpMk id="5" creationId="{5670D821-31D2-D277-9532-A0F687E447CB}"/>
            </ac:cxnSpMkLst>
          </pc:cxnChg>
        </pc:sldLayoutChg>
        <pc:sldLayoutChg chg="addSp delSp modSp mod">
          <pc:chgData name="Wang Lu" userId="e86ce327-f461-45b4-9feb-ce463355a98d" providerId="ADAL" clId="{E2C4145E-8A31-4C4A-9BC7-B2CC32ECB027}" dt="2024-05-13T06:56:18.821" v="10806" actId="1035"/>
          <pc:sldLayoutMkLst>
            <pc:docMk/>
            <pc:sldMasterMk cId="917733312" sldId="2147483690"/>
            <pc:sldLayoutMk cId="2619072506" sldId="2147483693"/>
          </pc:sldLayoutMkLst>
          <pc:spChg chg="add mod">
            <ac:chgData name="Wang Lu" userId="e86ce327-f461-45b4-9feb-ce463355a98d" providerId="ADAL" clId="{E2C4145E-8A31-4C4A-9BC7-B2CC32ECB027}" dt="2024-05-13T06:56:10.149" v="10802" actId="1035"/>
            <ac:spMkLst>
              <pc:docMk/>
              <pc:sldMasterMk cId="917733312" sldId="2147483690"/>
              <pc:sldLayoutMk cId="2619072506" sldId="2147483693"/>
              <ac:spMk id="3" creationId="{CD122116-8506-5F48-CD02-CB59582191F9}"/>
            </ac:spMkLst>
          </pc:spChg>
          <pc:spChg chg="mod ord">
            <ac:chgData name="Wang Lu" userId="e86ce327-f461-45b4-9feb-ce463355a98d" providerId="ADAL" clId="{E2C4145E-8A31-4C4A-9BC7-B2CC32ECB027}" dt="2024-05-13T06:43:32.933" v="10606" actId="14100"/>
            <ac:spMkLst>
              <pc:docMk/>
              <pc:sldMasterMk cId="917733312" sldId="2147483690"/>
              <pc:sldLayoutMk cId="2619072506" sldId="2147483693"/>
              <ac:spMk id="5" creationId="{2236019B-3E86-952C-F0BA-05CA3E26DEB4}"/>
            </ac:spMkLst>
          </pc:spChg>
          <pc:spChg chg="del mod ord">
            <ac:chgData name="Wang Lu" userId="e86ce327-f461-45b4-9feb-ce463355a98d" providerId="ADAL" clId="{E2C4145E-8A31-4C4A-9BC7-B2CC32ECB027}" dt="2024-05-13T06:42:49.446" v="10556" actId="478"/>
            <ac:spMkLst>
              <pc:docMk/>
              <pc:sldMasterMk cId="917733312" sldId="2147483690"/>
              <pc:sldLayoutMk cId="2619072506" sldId="2147483693"/>
              <ac:spMk id="6" creationId="{EB97E381-451D-3579-F62C-A4F3380B6935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7" creationId="{3B966916-EC48-A54F-449D-239D142A20B1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13" creationId="{01CC8A37-D50E-7E03-937D-003A013F18CC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17" creationId="{A9532A95-1BA4-10FC-F64A-02464668F968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25" creationId="{A0B86C83-47D0-278B-49D8-426C19C52D78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26" creationId="{72972406-023E-1C38-DDEA-C23D760CC3BC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28" creationId="{9F34B4FF-B52E-746A-DE91-0CEF639911ED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29" creationId="{280EBF11-5193-78DD-DBDC-C279AD93EFB1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31" creationId="{151056D3-9B86-8B04-7D3C-5C49C530DC12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32" creationId="{4B9DF8AC-EB22-447B-72C9-1B376189316B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34" creationId="{2F7C1A68-B359-FC82-376A-7504C0D02C4E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35" creationId="{64BBA432-0091-41A1-DC36-1BBA390F8790}"/>
            </ac:spMkLst>
          </pc:spChg>
          <pc:spChg chg="mod">
            <ac:chgData name="Wang Lu" userId="e86ce327-f461-45b4-9feb-ce463355a98d" providerId="ADAL" clId="{E2C4145E-8A31-4C4A-9BC7-B2CC32ECB027}" dt="2024-05-13T06:56:18.821" v="10806" actId="1035"/>
            <ac:spMkLst>
              <pc:docMk/>
              <pc:sldMasterMk cId="917733312" sldId="2147483690"/>
              <pc:sldLayoutMk cId="2619072506" sldId="2147483693"/>
              <ac:spMk id="37" creationId="{007F4550-FC96-D411-5A43-17B82F12E508}"/>
            </ac:spMkLst>
          </pc:sp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12" creationId="{8C0F8DDA-4023-C374-47CA-DEB6AE59B7C7}"/>
            </ac:cxnSpMkLst>
          </pc:cxn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24" creationId="{BB53DEA3-C3EE-96DF-59E3-E135BA720C25}"/>
            </ac:cxnSpMkLst>
          </pc:cxn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27" creationId="{039AA12B-529B-A5BD-9B3B-C7C1EA5C7B1C}"/>
            </ac:cxnSpMkLst>
          </pc:cxn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30" creationId="{83EDE2F9-8B81-67DA-E157-47FC5548A8EE}"/>
            </ac:cxnSpMkLst>
          </pc:cxn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33" creationId="{581222FB-F472-41AA-1507-5C4023D841CC}"/>
            </ac:cxnSpMkLst>
          </pc:cxnChg>
          <pc:cxnChg chg="mod">
            <ac:chgData name="Wang Lu" userId="e86ce327-f461-45b4-9feb-ce463355a98d" providerId="ADAL" clId="{E2C4145E-8A31-4C4A-9BC7-B2CC32ECB027}" dt="2024-05-13T06:56:18.821" v="10806" actId="1035"/>
            <ac:cxnSpMkLst>
              <pc:docMk/>
              <pc:sldMasterMk cId="917733312" sldId="2147483690"/>
              <pc:sldLayoutMk cId="2619072506" sldId="2147483693"/>
              <ac:cxnSpMk id="36" creationId="{C88D313C-AE99-3A28-ADDD-BB962F698D89}"/>
            </ac:cxnSpMkLst>
          </pc:cxnChg>
        </pc:sldLayoutChg>
        <pc:sldLayoutChg chg="modSp">
          <pc:chgData name="Wang Lu" userId="e86ce327-f461-45b4-9feb-ce463355a98d" providerId="ADAL" clId="{E2C4145E-8A31-4C4A-9BC7-B2CC32ECB027}" dt="2024-04-08T06:12:29.615" v="132" actId="1035"/>
          <pc:sldLayoutMkLst>
            <pc:docMk/>
            <pc:sldMasterMk cId="917733312" sldId="2147483690"/>
            <pc:sldLayoutMk cId="1641117758" sldId="2147483694"/>
          </pc:sldLayoutMkLst>
          <pc:spChg chg="mod">
            <ac:chgData name="Wang Lu" userId="e86ce327-f461-45b4-9feb-ce463355a98d" providerId="ADAL" clId="{E2C4145E-8A31-4C4A-9BC7-B2CC32ECB027}" dt="2024-04-08T06:12:29.615" v="132" actId="1035"/>
            <ac:spMkLst>
              <pc:docMk/>
              <pc:sldMasterMk cId="917733312" sldId="2147483690"/>
              <pc:sldLayoutMk cId="1641117758" sldId="2147483694"/>
              <ac:spMk id="4" creationId="{8A544284-D62A-4E84-AC42-B22A12F983AD}"/>
            </ac:spMkLst>
          </pc:spChg>
        </pc:sldLayoutChg>
        <pc:sldLayoutChg chg="modSp">
          <pc:chgData name="Wang Lu" userId="e86ce327-f461-45b4-9feb-ce463355a98d" providerId="ADAL" clId="{E2C4145E-8A31-4C4A-9BC7-B2CC32ECB027}" dt="2024-04-08T06:12:36.489" v="133" actId="1035"/>
          <pc:sldLayoutMkLst>
            <pc:docMk/>
            <pc:sldMasterMk cId="917733312" sldId="2147483690"/>
            <pc:sldLayoutMk cId="2678216448" sldId="2147483695"/>
          </pc:sldLayoutMkLst>
          <pc:spChg chg="mod">
            <ac:chgData name="Wang Lu" userId="e86ce327-f461-45b4-9feb-ce463355a98d" providerId="ADAL" clId="{E2C4145E-8A31-4C4A-9BC7-B2CC32ECB027}" dt="2024-04-08T06:12:36.489" v="133" actId="1035"/>
            <ac:spMkLst>
              <pc:docMk/>
              <pc:sldMasterMk cId="917733312" sldId="2147483690"/>
              <pc:sldLayoutMk cId="2678216448" sldId="2147483695"/>
              <ac:spMk id="12" creationId="{6E74DD92-91D5-4FA0-A117-1841A3370014}"/>
            </ac:spMkLst>
          </pc:spChg>
        </pc:sldLayoutChg>
      </pc:sldMasterChg>
    </pc:docChg>
  </pc:docChgLst>
  <pc:docChgLst>
    <pc:chgData name="Wang Lu" userId="0624d27f-1893-4f5c-bf1e-25397e0256ed" providerId="ADAL" clId="{5045F4F7-9F0F-4FC8-9761-C77904391389}"/>
    <pc:docChg chg="undo custSel modSld">
      <pc:chgData name="Wang Lu" userId="0624d27f-1893-4f5c-bf1e-25397e0256ed" providerId="ADAL" clId="{5045F4F7-9F0F-4FC8-9761-C77904391389}" dt="2023-02-18T00:17:04.330" v="46" actId="114"/>
      <pc:docMkLst>
        <pc:docMk/>
      </pc:docMkLst>
      <pc:sldChg chg="modSp mod">
        <pc:chgData name="Wang Lu" userId="0624d27f-1893-4f5c-bf1e-25397e0256ed" providerId="ADAL" clId="{5045F4F7-9F0F-4FC8-9761-C77904391389}" dt="2023-02-18T00:15:16.944" v="31" actId="114"/>
        <pc:sldMkLst>
          <pc:docMk/>
          <pc:sldMk cId="2939024779" sldId="445"/>
        </pc:sldMkLst>
        <pc:spChg chg="mod">
          <ac:chgData name="Wang Lu" userId="0624d27f-1893-4f5c-bf1e-25397e0256ed" providerId="ADAL" clId="{5045F4F7-9F0F-4FC8-9761-C77904391389}" dt="2023-02-18T00:15:16.944" v="31" actId="114"/>
          <ac:spMkLst>
            <pc:docMk/>
            <pc:sldMk cId="2939024779" sldId="445"/>
            <ac:spMk id="16" creationId="{8FE966E5-6686-BCD2-3B22-419756E7085D}"/>
          </ac:spMkLst>
        </pc:spChg>
      </pc:sldChg>
      <pc:sldChg chg="modSp mod">
        <pc:chgData name="Wang Lu" userId="0624d27f-1893-4f5c-bf1e-25397e0256ed" providerId="ADAL" clId="{5045F4F7-9F0F-4FC8-9761-C77904391389}" dt="2023-02-16T15:50:28.139" v="1" actId="114"/>
        <pc:sldMkLst>
          <pc:docMk/>
          <pc:sldMk cId="2941534102" sldId="451"/>
        </pc:sldMkLst>
        <pc:spChg chg="mod">
          <ac:chgData name="Wang Lu" userId="0624d27f-1893-4f5c-bf1e-25397e0256ed" providerId="ADAL" clId="{5045F4F7-9F0F-4FC8-9761-C77904391389}" dt="2023-02-16T15:50:28.139" v="1" actId="114"/>
          <ac:spMkLst>
            <pc:docMk/>
            <pc:sldMk cId="2941534102" sldId="451"/>
            <ac:spMk id="34" creationId="{DB2CAC19-391A-AB97-4372-C62CD55E60FD}"/>
          </ac:spMkLst>
        </pc:spChg>
      </pc:sldChg>
      <pc:sldChg chg="modSp mod">
        <pc:chgData name="Wang Lu" userId="0624d27f-1893-4f5c-bf1e-25397e0256ed" providerId="ADAL" clId="{5045F4F7-9F0F-4FC8-9761-C77904391389}" dt="2023-02-18T00:15:51.141" v="32" actId="114"/>
        <pc:sldMkLst>
          <pc:docMk/>
          <pc:sldMk cId="3091752108" sldId="477"/>
        </pc:sldMkLst>
        <pc:spChg chg="mod">
          <ac:chgData name="Wang Lu" userId="0624d27f-1893-4f5c-bf1e-25397e0256ed" providerId="ADAL" clId="{5045F4F7-9F0F-4FC8-9761-C77904391389}" dt="2023-02-16T15:53:51.493" v="4" actId="1076"/>
          <ac:spMkLst>
            <pc:docMk/>
            <pc:sldMk cId="3091752108" sldId="477"/>
            <ac:spMk id="14" creationId="{DF80D55E-0AA4-4E5F-8B1A-C1A25EF6E4DC}"/>
          </ac:spMkLst>
        </pc:spChg>
        <pc:spChg chg="mod">
          <ac:chgData name="Wang Lu" userId="0624d27f-1893-4f5c-bf1e-25397e0256ed" providerId="ADAL" clId="{5045F4F7-9F0F-4FC8-9761-C77904391389}" dt="2023-02-18T00:15:51.141" v="32" actId="114"/>
          <ac:spMkLst>
            <pc:docMk/>
            <pc:sldMk cId="3091752108" sldId="477"/>
            <ac:spMk id="15" creationId="{1E66E1C0-4184-182D-461B-6BDC3C30F5AB}"/>
          </ac:spMkLst>
        </pc:spChg>
      </pc:sldChg>
      <pc:sldChg chg="modSp mod">
        <pc:chgData name="Wang Lu" userId="0624d27f-1893-4f5c-bf1e-25397e0256ed" providerId="ADAL" clId="{5045F4F7-9F0F-4FC8-9761-C77904391389}" dt="2023-02-18T00:15:58.741" v="33" actId="114"/>
        <pc:sldMkLst>
          <pc:docMk/>
          <pc:sldMk cId="4251573148" sldId="478"/>
        </pc:sldMkLst>
        <pc:spChg chg="mod">
          <ac:chgData name="Wang Lu" userId="0624d27f-1893-4f5c-bf1e-25397e0256ed" providerId="ADAL" clId="{5045F4F7-9F0F-4FC8-9761-C77904391389}" dt="2023-02-18T00:15:58.741" v="33" actId="114"/>
          <ac:spMkLst>
            <pc:docMk/>
            <pc:sldMk cId="4251573148" sldId="478"/>
            <ac:spMk id="15" creationId="{5A117B41-CBBB-9DFB-4566-4E03D36EABEA}"/>
          </ac:spMkLst>
        </pc:spChg>
      </pc:sldChg>
      <pc:sldChg chg="modSp mod">
        <pc:chgData name="Wang Lu" userId="0624d27f-1893-4f5c-bf1e-25397e0256ed" providerId="ADAL" clId="{5045F4F7-9F0F-4FC8-9761-C77904391389}" dt="2023-02-18T00:14:16.198" v="22" actId="114"/>
        <pc:sldMkLst>
          <pc:docMk/>
          <pc:sldMk cId="1123943227" sldId="491"/>
        </pc:sldMkLst>
        <pc:spChg chg="mod">
          <ac:chgData name="Wang Lu" userId="0624d27f-1893-4f5c-bf1e-25397e0256ed" providerId="ADAL" clId="{5045F4F7-9F0F-4FC8-9761-C77904391389}" dt="2023-02-18T00:14:16.198" v="22" actId="114"/>
          <ac:spMkLst>
            <pc:docMk/>
            <pc:sldMk cId="1123943227" sldId="491"/>
            <ac:spMk id="14" creationId="{CFFB8E6C-BFB7-4887-8E1F-E65DBEBC6962}"/>
          </ac:spMkLst>
        </pc:spChg>
        <pc:spChg chg="mod">
          <ac:chgData name="Wang Lu" userId="0624d27f-1893-4f5c-bf1e-25397e0256ed" providerId="ADAL" clId="{5045F4F7-9F0F-4FC8-9761-C77904391389}" dt="2023-02-18T00:14:15.532" v="21" actId="114"/>
          <ac:spMkLst>
            <pc:docMk/>
            <pc:sldMk cId="1123943227" sldId="491"/>
            <ac:spMk id="32" creationId="{DF8D803C-0731-45BB-A61C-70D06591B317}"/>
          </ac:spMkLst>
        </pc:spChg>
      </pc:sldChg>
      <pc:sldChg chg="modSp mod">
        <pc:chgData name="Wang Lu" userId="0624d27f-1893-4f5c-bf1e-25397e0256ed" providerId="ADAL" clId="{5045F4F7-9F0F-4FC8-9761-C77904391389}" dt="2023-02-18T00:14:49.749" v="28" actId="114"/>
        <pc:sldMkLst>
          <pc:docMk/>
          <pc:sldMk cId="1443387846" sldId="492"/>
        </pc:sldMkLst>
        <pc:spChg chg="mod">
          <ac:chgData name="Wang Lu" userId="0624d27f-1893-4f5c-bf1e-25397e0256ed" providerId="ADAL" clId="{5045F4F7-9F0F-4FC8-9761-C77904391389}" dt="2023-02-18T00:14:32.414" v="25" actId="14100"/>
          <ac:spMkLst>
            <pc:docMk/>
            <pc:sldMk cId="1443387846" sldId="492"/>
            <ac:spMk id="5" creationId="{7ADA5283-FABA-B799-9F39-AB811E7E15E8}"/>
          </ac:spMkLst>
        </pc:spChg>
        <pc:spChg chg="mod">
          <ac:chgData name="Wang Lu" userId="0624d27f-1893-4f5c-bf1e-25397e0256ed" providerId="ADAL" clId="{5045F4F7-9F0F-4FC8-9761-C77904391389}" dt="2023-02-18T00:14:37.429" v="26" actId="114"/>
          <ac:spMkLst>
            <pc:docMk/>
            <pc:sldMk cId="1443387846" sldId="492"/>
            <ac:spMk id="16" creationId="{8F2BD008-D147-CB1A-A212-8C5FEE6BABE4}"/>
          </ac:spMkLst>
        </pc:spChg>
        <pc:spChg chg="mod">
          <ac:chgData name="Wang Lu" userId="0624d27f-1893-4f5c-bf1e-25397e0256ed" providerId="ADAL" clId="{5045F4F7-9F0F-4FC8-9761-C77904391389}" dt="2023-02-18T00:14:49.749" v="28" actId="114"/>
          <ac:spMkLst>
            <pc:docMk/>
            <pc:sldMk cId="1443387846" sldId="492"/>
            <ac:spMk id="48" creationId="{5B8341D1-A2C7-422E-8B95-7740907C57BE}"/>
          </ac:spMkLst>
        </pc:spChg>
      </pc:sldChg>
      <pc:sldChg chg="modSp mod">
        <pc:chgData name="Wang Lu" userId="0624d27f-1893-4f5c-bf1e-25397e0256ed" providerId="ADAL" clId="{5045F4F7-9F0F-4FC8-9761-C77904391389}" dt="2023-02-18T00:16:12.249" v="35" actId="114"/>
        <pc:sldMkLst>
          <pc:docMk/>
          <pc:sldMk cId="2084039186" sldId="493"/>
        </pc:sldMkLst>
        <pc:spChg chg="mod">
          <ac:chgData name="Wang Lu" userId="0624d27f-1893-4f5c-bf1e-25397e0256ed" providerId="ADAL" clId="{5045F4F7-9F0F-4FC8-9761-C77904391389}" dt="2023-02-18T00:16:12.249" v="35" actId="114"/>
          <ac:spMkLst>
            <pc:docMk/>
            <pc:sldMk cId="2084039186" sldId="493"/>
            <ac:spMk id="61" creationId="{05DBBB0B-1174-FC04-680D-607CE46B787D}"/>
          </ac:spMkLst>
        </pc:spChg>
      </pc:sldChg>
      <pc:sldChg chg="modSp mod">
        <pc:chgData name="Wang Lu" userId="0624d27f-1893-4f5c-bf1e-25397e0256ed" providerId="ADAL" clId="{5045F4F7-9F0F-4FC8-9761-C77904391389}" dt="2023-02-18T00:16:20.269" v="36" actId="114"/>
        <pc:sldMkLst>
          <pc:docMk/>
          <pc:sldMk cId="2669339518" sldId="494"/>
        </pc:sldMkLst>
        <pc:spChg chg="mod">
          <ac:chgData name="Wang Lu" userId="0624d27f-1893-4f5c-bf1e-25397e0256ed" providerId="ADAL" clId="{5045F4F7-9F0F-4FC8-9761-C77904391389}" dt="2023-02-18T00:16:20.269" v="36" actId="114"/>
          <ac:spMkLst>
            <pc:docMk/>
            <pc:sldMk cId="2669339518" sldId="494"/>
            <ac:spMk id="55" creationId="{2B03CD80-5F19-FDF0-D9A5-091B1F6DA322}"/>
          </ac:spMkLst>
        </pc:spChg>
      </pc:sldChg>
      <pc:sldChg chg="modSp mod">
        <pc:chgData name="Wang Lu" userId="0624d27f-1893-4f5c-bf1e-25397e0256ed" providerId="ADAL" clId="{5045F4F7-9F0F-4FC8-9761-C77904391389}" dt="2023-02-16T16:11:03.021" v="18" actId="1076"/>
        <pc:sldMkLst>
          <pc:docMk/>
          <pc:sldMk cId="1428555859" sldId="500"/>
        </pc:sldMkLst>
        <pc:grpChg chg="mod">
          <ac:chgData name="Wang Lu" userId="0624d27f-1893-4f5c-bf1e-25397e0256ed" providerId="ADAL" clId="{5045F4F7-9F0F-4FC8-9761-C77904391389}" dt="2023-02-16T16:11:03.021" v="18" actId="1076"/>
          <ac:grpSpMkLst>
            <pc:docMk/>
            <pc:sldMk cId="1428555859" sldId="500"/>
            <ac:grpSpMk id="16" creationId="{0392A04B-8B46-4A01-AFB8-7EF17DE66F9A}"/>
          </ac:grpSpMkLst>
        </pc:grpChg>
      </pc:sldChg>
      <pc:sldChg chg="modSp mod">
        <pc:chgData name="Wang Lu" userId="0624d27f-1893-4f5c-bf1e-25397e0256ed" providerId="ADAL" clId="{5045F4F7-9F0F-4FC8-9761-C77904391389}" dt="2023-02-18T00:16:26.311" v="37" actId="114"/>
        <pc:sldMkLst>
          <pc:docMk/>
          <pc:sldMk cId="1175233120" sldId="505"/>
        </pc:sldMkLst>
        <pc:spChg chg="mod">
          <ac:chgData name="Wang Lu" userId="0624d27f-1893-4f5c-bf1e-25397e0256ed" providerId="ADAL" clId="{5045F4F7-9F0F-4FC8-9761-C77904391389}" dt="2023-02-18T00:16:26.311" v="37" actId="114"/>
          <ac:spMkLst>
            <pc:docMk/>
            <pc:sldMk cId="1175233120" sldId="505"/>
            <ac:spMk id="52" creationId="{4F209ABB-1185-1DD4-0DCA-F78582BE1E3B}"/>
          </ac:spMkLst>
        </pc:spChg>
      </pc:sldChg>
      <pc:sldChg chg="modSp mod">
        <pc:chgData name="Wang Lu" userId="0624d27f-1893-4f5c-bf1e-25397e0256ed" providerId="ADAL" clId="{5045F4F7-9F0F-4FC8-9761-C77904391389}" dt="2023-02-18T00:16:44.671" v="45" actId="113"/>
        <pc:sldMkLst>
          <pc:docMk/>
          <pc:sldMk cId="526695419" sldId="506"/>
        </pc:sldMkLst>
        <pc:spChg chg="mod">
          <ac:chgData name="Wang Lu" userId="0624d27f-1893-4f5c-bf1e-25397e0256ed" providerId="ADAL" clId="{5045F4F7-9F0F-4FC8-9761-C77904391389}" dt="2023-02-18T00:16:44.671" v="45" actId="113"/>
          <ac:spMkLst>
            <pc:docMk/>
            <pc:sldMk cId="526695419" sldId="506"/>
            <ac:spMk id="91" creationId="{A79B5A0C-1236-A0C0-A7A7-3FD9174B192E}"/>
          </ac:spMkLst>
        </pc:spChg>
      </pc:sldChg>
      <pc:sldChg chg="modSp mod">
        <pc:chgData name="Wang Lu" userId="0624d27f-1893-4f5c-bf1e-25397e0256ed" providerId="ADAL" clId="{5045F4F7-9F0F-4FC8-9761-C77904391389}" dt="2023-02-18T00:17:04.330" v="46" actId="114"/>
        <pc:sldMkLst>
          <pc:docMk/>
          <pc:sldMk cId="2944681933" sldId="519"/>
        </pc:sldMkLst>
        <pc:spChg chg="mod">
          <ac:chgData name="Wang Lu" userId="0624d27f-1893-4f5c-bf1e-25397e0256ed" providerId="ADAL" clId="{5045F4F7-9F0F-4FC8-9761-C77904391389}" dt="2023-02-18T00:17:04.330" v="46" actId="114"/>
          <ac:spMkLst>
            <pc:docMk/>
            <pc:sldMk cId="2944681933" sldId="519"/>
            <ac:spMk id="13" creationId="{79AC4AEB-BE38-2D35-7314-410C4BBD5FDC}"/>
          </ac:spMkLst>
        </pc:spChg>
      </pc:sldChg>
    </pc:docChg>
  </pc:docChgLst>
  <pc:docChgLst>
    <pc:chgData name="Wang Lu" userId="0624d27f-1893-4f5c-bf1e-25397e0256ed" providerId="ADAL" clId="{761EBFDF-E13E-43C6-AF41-D5222B07BA10}"/>
    <pc:docChg chg="undo redo custSel addSld modSld">
      <pc:chgData name="Wang Lu" userId="0624d27f-1893-4f5c-bf1e-25397e0256ed" providerId="ADAL" clId="{761EBFDF-E13E-43C6-AF41-D5222B07BA10}" dt="2021-05-10T06:36:46.991" v="71" actId="164"/>
      <pc:docMkLst>
        <pc:docMk/>
      </pc:docMkLst>
      <pc:sldChg chg="modSp mod">
        <pc:chgData name="Wang Lu" userId="0624d27f-1893-4f5c-bf1e-25397e0256ed" providerId="ADAL" clId="{761EBFDF-E13E-43C6-AF41-D5222B07BA10}" dt="2021-05-09T12:25:09.859" v="21" actId="1076"/>
        <pc:sldMkLst>
          <pc:docMk/>
          <pc:sldMk cId="1503005948" sldId="345"/>
        </pc:sldMkLst>
        <pc:spChg chg="mod">
          <ac:chgData name="Wang Lu" userId="0624d27f-1893-4f5c-bf1e-25397e0256ed" providerId="ADAL" clId="{761EBFDF-E13E-43C6-AF41-D5222B07BA10}" dt="2021-05-09T12:25:09.859" v="21" actId="1076"/>
          <ac:spMkLst>
            <pc:docMk/>
            <pc:sldMk cId="1503005948" sldId="345"/>
            <ac:spMk id="5" creationId="{4FB86337-9389-499D-8664-8D5E55AD395A}"/>
          </ac:spMkLst>
        </pc:spChg>
      </pc:sldChg>
      <pc:sldChg chg="addSp delSp mod">
        <pc:chgData name="Wang Lu" userId="0624d27f-1893-4f5c-bf1e-25397e0256ed" providerId="ADAL" clId="{761EBFDF-E13E-43C6-AF41-D5222B07BA10}" dt="2021-05-09T11:42:14.248" v="1" actId="478"/>
        <pc:sldMkLst>
          <pc:docMk/>
          <pc:sldMk cId="1519270734" sldId="391"/>
        </pc:sldMkLst>
        <pc:spChg chg="add del">
          <ac:chgData name="Wang Lu" userId="0624d27f-1893-4f5c-bf1e-25397e0256ed" providerId="ADAL" clId="{761EBFDF-E13E-43C6-AF41-D5222B07BA10}" dt="2021-05-09T11:42:14.248" v="1" actId="478"/>
          <ac:spMkLst>
            <pc:docMk/>
            <pc:sldMk cId="1519270734" sldId="391"/>
            <ac:spMk id="53" creationId="{F9E8E500-C777-4ED2-8DC0-F687DD265DBC}"/>
          </ac:spMkLst>
        </pc:spChg>
      </pc:sldChg>
      <pc:sldChg chg="addSp delSp modSp add mod">
        <pc:chgData name="Wang Lu" userId="0624d27f-1893-4f5c-bf1e-25397e0256ed" providerId="ADAL" clId="{761EBFDF-E13E-43C6-AF41-D5222B07BA10}" dt="2021-05-10T06:36:46.991" v="71" actId="164"/>
        <pc:sldMkLst>
          <pc:docMk/>
          <pc:sldMk cId="545266697" sldId="438"/>
        </pc:sldMkLst>
        <pc:spChg chg="del mod">
          <ac:chgData name="Wang Lu" userId="0624d27f-1893-4f5c-bf1e-25397e0256ed" providerId="ADAL" clId="{761EBFDF-E13E-43C6-AF41-D5222B07BA10}" dt="2021-05-09T11:43:07.780" v="9" actId="478"/>
          <ac:spMkLst>
            <pc:docMk/>
            <pc:sldMk cId="545266697" sldId="438"/>
            <ac:spMk id="7" creationId="{AD6E8415-3F57-41E5-869E-445A7852A8D9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19" creationId="{D4D9698D-20BE-4123-BEB0-AE879429A51F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20" creationId="{6BF3183F-CEBB-4DE6-8E4B-E7082120535F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25" creationId="{FCDB1DFE-3CAC-486C-92D1-D86E1E199EAA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27" creationId="{C7F42D6C-38AF-425F-B57B-DBDF18B46015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28" creationId="{447EE0AB-85C5-4199-83EE-6772EC53785A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32" creationId="{95A6C9A0-AB5D-4796-B6FB-9068BDF506B0}"/>
          </ac:spMkLst>
        </pc:spChg>
        <pc:spChg chg="mod">
          <ac:chgData name="Wang Lu" userId="0624d27f-1893-4f5c-bf1e-25397e0256ed" providerId="ADAL" clId="{761EBFDF-E13E-43C6-AF41-D5222B07BA10}" dt="2021-05-09T11:42:28.216" v="3" actId="165"/>
          <ac:spMkLst>
            <pc:docMk/>
            <pc:sldMk cId="545266697" sldId="438"/>
            <ac:spMk id="36" creationId="{C323D8E3-C598-4EF8-A25C-2541D4F48079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37" creationId="{5875D7C0-D6D6-4892-9A48-9F2AE55FA95D}"/>
          </ac:spMkLst>
        </pc:spChg>
        <pc:spChg chg="mod">
          <ac:chgData name="Wang Lu" userId="0624d27f-1893-4f5c-bf1e-25397e0256ed" providerId="ADAL" clId="{761EBFDF-E13E-43C6-AF41-D5222B07BA10}" dt="2021-05-09T11:42:28.216" v="3" actId="165"/>
          <ac:spMkLst>
            <pc:docMk/>
            <pc:sldMk cId="545266697" sldId="438"/>
            <ac:spMk id="39" creationId="{B818440A-BA67-43B6-AD41-2A0B62EF54CB}"/>
          </ac:spMkLst>
        </pc:spChg>
        <pc:spChg chg="mod">
          <ac:chgData name="Wang Lu" userId="0624d27f-1893-4f5c-bf1e-25397e0256ed" providerId="ADAL" clId="{761EBFDF-E13E-43C6-AF41-D5222B07BA10}" dt="2021-05-09T11:42:28.216" v="3" actId="165"/>
          <ac:spMkLst>
            <pc:docMk/>
            <pc:sldMk cId="545266697" sldId="438"/>
            <ac:spMk id="40" creationId="{B497B0D8-F1BD-496B-A607-6A4AB0447D1D}"/>
          </ac:spMkLst>
        </pc:spChg>
        <pc:spChg chg="mod">
          <ac:chgData name="Wang Lu" userId="0624d27f-1893-4f5c-bf1e-25397e0256ed" providerId="ADAL" clId="{761EBFDF-E13E-43C6-AF41-D5222B07BA10}" dt="2021-05-09T11:42:28.216" v="3" actId="165"/>
          <ac:spMkLst>
            <pc:docMk/>
            <pc:sldMk cId="545266697" sldId="438"/>
            <ac:spMk id="43" creationId="{2850B1B0-D327-4002-8241-796E619E39D8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45" creationId="{D5888C93-4FCE-42F6-A9D2-F9359DC08AFD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49" creationId="{77105FF0-06DE-4FA5-B2E7-29533F099337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50" creationId="{18DB1420-AC00-4049-A866-461A263E0D55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51" creationId="{CC849C4C-AA53-4BFE-BBCF-7ED1399E9595}"/>
          </ac:spMkLst>
        </pc:spChg>
        <pc:spChg chg="del mod">
          <ac:chgData name="Wang Lu" userId="0624d27f-1893-4f5c-bf1e-25397e0256ed" providerId="ADAL" clId="{761EBFDF-E13E-43C6-AF41-D5222B07BA10}" dt="2021-05-09T11:43:01.671" v="7" actId="478"/>
          <ac:spMkLst>
            <pc:docMk/>
            <pc:sldMk cId="545266697" sldId="438"/>
            <ac:spMk id="53" creationId="{F9E8E500-C777-4ED2-8DC0-F687DD265DBC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54" creationId="{5DE1AC7A-CFD6-4918-AF7F-816D8EA697DC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55" creationId="{D850C837-9A52-45EA-BB07-8C1BF67D1B54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60" creationId="{DC3117BB-73A5-471A-BD20-846FE351E669}"/>
          </ac:spMkLst>
        </pc:spChg>
        <pc:spChg chg="mod">
          <ac:chgData name="Wang Lu" userId="0624d27f-1893-4f5c-bf1e-25397e0256ed" providerId="ADAL" clId="{761EBFDF-E13E-43C6-AF41-D5222B07BA10}" dt="2021-05-09T12:00:02.600" v="19" actId="165"/>
          <ac:spMkLst>
            <pc:docMk/>
            <pc:sldMk cId="545266697" sldId="438"/>
            <ac:spMk id="61" creationId="{49708165-CAD6-4C4C-85AF-FFC853665722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69" creationId="{C794C023-3961-4878-83D4-ED40A30EC40F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0" creationId="{7C58C6C5-C63C-49DE-8E77-461DDFB09413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1" creationId="{F730E167-A5D2-4270-900D-EF61AE942FED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2" creationId="{617B9EF0-28A3-42DD-9C7C-E7D7D8BAB7A1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4" creationId="{615AA3B9-EA8B-4C76-BB96-9343B74365A9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6" creationId="{59B1C06F-66AB-4626-845E-2712980130F6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78" creationId="{BA01ED68-141F-4D09-849B-55E45A88A5FF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81" creationId="{EE184AB6-8D70-4284-A722-F19C814EA3A0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85" creationId="{247CBB49-0D47-48E3-87A8-A84C386C49B8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86" creationId="{0E81BD81-9D19-4ABA-AFA9-0A5AA5820EF6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87" creationId="{2FF2A9A6-976C-483C-A651-1F442435F53D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89" creationId="{DB72773B-637B-4C3D-AB6B-B561701F96DD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90" creationId="{59E7B84F-87D3-42D7-91A1-57B89BF8FD29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92" creationId="{27365C33-10B9-4FCA-AD8C-A815B6C78D87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94" creationId="{C3315906-D5A6-420C-9172-BDA2ACC9907A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99" creationId="{73D54C2D-308A-47F8-9B25-CD1562BE4A42}"/>
          </ac:spMkLst>
        </pc:spChg>
        <pc:spChg chg="mod">
          <ac:chgData name="Wang Lu" userId="0624d27f-1893-4f5c-bf1e-25397e0256ed" providerId="ADAL" clId="{761EBFDF-E13E-43C6-AF41-D5222B07BA10}" dt="2021-05-10T06:28:18.212" v="54" actId="165"/>
          <ac:spMkLst>
            <pc:docMk/>
            <pc:sldMk cId="545266697" sldId="438"/>
            <ac:spMk id="100" creationId="{53FB9398-A6AF-4052-AC2C-62A0FE3F6815}"/>
          </ac:spMkLst>
        </pc:spChg>
        <pc:spChg chg="mod topLvl">
          <ac:chgData name="Wang Lu" userId="0624d27f-1893-4f5c-bf1e-25397e0256ed" providerId="ADAL" clId="{761EBFDF-E13E-43C6-AF41-D5222B07BA10}" dt="2021-05-10T06:36:46.991" v="71" actId="164"/>
          <ac:spMkLst>
            <pc:docMk/>
            <pc:sldMk cId="545266697" sldId="438"/>
            <ac:spMk id="104" creationId="{0AD840DD-AB73-4422-9B96-A7DA3A5E3162}"/>
          </ac:spMkLst>
        </pc:spChg>
        <pc:spChg chg="mod topLvl">
          <ac:chgData name="Wang Lu" userId="0624d27f-1893-4f5c-bf1e-25397e0256ed" providerId="ADAL" clId="{761EBFDF-E13E-43C6-AF41-D5222B07BA10}" dt="2021-05-10T06:36:46.991" v="71" actId="164"/>
          <ac:spMkLst>
            <pc:docMk/>
            <pc:sldMk cId="545266697" sldId="438"/>
            <ac:spMk id="105" creationId="{5E329415-F2BB-404F-BD4A-2210D01B684B}"/>
          </ac:spMkLst>
        </pc:spChg>
        <pc:spChg chg="mod topLvl">
          <ac:chgData name="Wang Lu" userId="0624d27f-1893-4f5c-bf1e-25397e0256ed" providerId="ADAL" clId="{761EBFDF-E13E-43C6-AF41-D5222B07BA10}" dt="2021-05-10T06:36:46.991" v="71" actId="164"/>
          <ac:spMkLst>
            <pc:docMk/>
            <pc:sldMk cId="545266697" sldId="438"/>
            <ac:spMk id="107" creationId="{9826621C-98A9-4C6D-91D0-19B14735403E}"/>
          </ac:spMkLst>
        </pc:spChg>
        <pc:spChg chg="del mod">
          <ac:chgData name="Wang Lu" userId="0624d27f-1893-4f5c-bf1e-25397e0256ed" providerId="ADAL" clId="{761EBFDF-E13E-43C6-AF41-D5222B07BA10}" dt="2021-05-10T06:28:30.013" v="58" actId="478"/>
          <ac:spMkLst>
            <pc:docMk/>
            <pc:sldMk cId="545266697" sldId="438"/>
            <ac:spMk id="108" creationId="{5A4670AA-1C93-4BD0-A17A-490CDE5598BD}"/>
          </ac:spMkLst>
        </pc:spChg>
        <pc:grpChg chg="add del mod">
          <ac:chgData name="Wang Lu" userId="0624d27f-1893-4f5c-bf1e-25397e0256ed" providerId="ADAL" clId="{761EBFDF-E13E-43C6-AF41-D5222B07BA10}" dt="2021-05-09T12:00:02.600" v="19" actId="165"/>
          <ac:grpSpMkLst>
            <pc:docMk/>
            <pc:sldMk cId="545266697" sldId="438"/>
            <ac:grpSpMk id="2" creationId="{6272BEB1-67AF-42F5-9D05-9E9BDA5503D7}"/>
          </ac:grpSpMkLst>
        </pc:grpChg>
        <pc:grpChg chg="add mod">
          <ac:chgData name="Wang Lu" userId="0624d27f-1893-4f5c-bf1e-25397e0256ed" providerId="ADAL" clId="{761EBFDF-E13E-43C6-AF41-D5222B07BA10}" dt="2021-05-10T06:36:46.991" v="71" actId="164"/>
          <ac:grpSpMkLst>
            <pc:docMk/>
            <pc:sldMk cId="545266697" sldId="438"/>
            <ac:grpSpMk id="4" creationId="{334A4F2F-A27D-4FB0-B974-E20FA70DC914}"/>
          </ac:grpSpMkLst>
        </pc:grpChg>
        <pc:grpChg chg="mod topLvl">
          <ac:chgData name="Wang Lu" userId="0624d27f-1893-4f5c-bf1e-25397e0256ed" providerId="ADAL" clId="{761EBFDF-E13E-43C6-AF41-D5222B07BA10}" dt="2021-05-09T12:00:02.600" v="19" actId="165"/>
          <ac:grpSpMkLst>
            <pc:docMk/>
            <pc:sldMk cId="545266697" sldId="438"/>
            <ac:grpSpMk id="21" creationId="{319BE9BC-800A-4141-80BE-7642EA85A991}"/>
          </ac:grpSpMkLst>
        </pc:grpChg>
        <pc:grpChg chg="mod topLvl">
          <ac:chgData name="Wang Lu" userId="0624d27f-1893-4f5c-bf1e-25397e0256ed" providerId="ADAL" clId="{761EBFDF-E13E-43C6-AF41-D5222B07BA10}" dt="2021-05-09T12:00:02.600" v="19" actId="165"/>
          <ac:grpSpMkLst>
            <pc:docMk/>
            <pc:sldMk cId="545266697" sldId="438"/>
            <ac:grpSpMk id="42" creationId="{D5CF844E-DE84-4D6D-849D-7E28127AFCF4}"/>
          </ac:grpSpMkLst>
        </pc:grpChg>
        <pc:grpChg chg="add del mod">
          <ac:chgData name="Wang Lu" userId="0624d27f-1893-4f5c-bf1e-25397e0256ed" providerId="ADAL" clId="{761EBFDF-E13E-43C6-AF41-D5222B07BA10}" dt="2021-05-10T06:28:18.212" v="54" actId="165"/>
          <ac:grpSpMkLst>
            <pc:docMk/>
            <pc:sldMk cId="545266697" sldId="438"/>
            <ac:grpSpMk id="57" creationId="{A096FF72-D870-48C2-94B8-8BCE636F08BA}"/>
          </ac:grpSpMkLst>
        </pc:grpChg>
        <pc:grpChg chg="del mod topLvl">
          <ac:chgData name="Wang Lu" userId="0624d27f-1893-4f5c-bf1e-25397e0256ed" providerId="ADAL" clId="{761EBFDF-E13E-43C6-AF41-D5222B07BA10}" dt="2021-05-09T11:42:45.617" v="5" actId="478"/>
          <ac:grpSpMkLst>
            <pc:docMk/>
            <pc:sldMk cId="545266697" sldId="438"/>
            <ac:grpSpMk id="63" creationId="{D7149328-E6F5-488E-9BA5-AB82C7249C9A}"/>
          </ac:grpSpMkLst>
        </pc:grpChg>
        <pc:grpChg chg="del">
          <ac:chgData name="Wang Lu" userId="0624d27f-1893-4f5c-bf1e-25397e0256ed" providerId="ADAL" clId="{761EBFDF-E13E-43C6-AF41-D5222B07BA10}" dt="2021-05-09T11:42:28.216" v="3" actId="165"/>
          <ac:grpSpMkLst>
            <pc:docMk/>
            <pc:sldMk cId="545266697" sldId="438"/>
            <ac:grpSpMk id="64" creationId="{33CF9BB8-BE85-456A-A3B2-3CB17A141E2A}"/>
          </ac:grpSpMkLst>
        </pc:grpChg>
        <pc:grpChg chg="del mod topLvl">
          <ac:chgData name="Wang Lu" userId="0624d27f-1893-4f5c-bf1e-25397e0256ed" providerId="ADAL" clId="{761EBFDF-E13E-43C6-AF41-D5222B07BA10}" dt="2021-05-10T06:36:19.829" v="59" actId="165"/>
          <ac:grpSpMkLst>
            <pc:docMk/>
            <pc:sldMk cId="545266697" sldId="438"/>
            <ac:grpSpMk id="65" creationId="{0B1968D4-317C-4E72-BF71-21B109E086A2}"/>
          </ac:grpSpMkLst>
        </pc:grpChg>
        <pc:grpChg chg="del mod topLvl">
          <ac:chgData name="Wang Lu" userId="0624d27f-1893-4f5c-bf1e-25397e0256ed" providerId="ADAL" clId="{761EBFDF-E13E-43C6-AF41-D5222B07BA10}" dt="2021-05-10T06:28:22.044" v="55" actId="478"/>
          <ac:grpSpMkLst>
            <pc:docMk/>
            <pc:sldMk cId="545266697" sldId="438"/>
            <ac:grpSpMk id="66" creationId="{C530CE91-8428-4873-B747-3F99F2C85704}"/>
          </ac:grpSpMkLst>
        </pc:grpChg>
        <pc:grpChg chg="del mod topLvl">
          <ac:chgData name="Wang Lu" userId="0624d27f-1893-4f5c-bf1e-25397e0256ed" providerId="ADAL" clId="{761EBFDF-E13E-43C6-AF41-D5222B07BA10}" dt="2021-05-10T06:28:23.175" v="56" actId="478"/>
          <ac:grpSpMkLst>
            <pc:docMk/>
            <pc:sldMk cId="545266697" sldId="438"/>
            <ac:grpSpMk id="67" creationId="{070C9507-B857-46A0-B037-F3F447BB3E2F}"/>
          </ac:grpSpMkLst>
        </pc:grpChg>
        <pc:picChg chg="mod">
          <ac:chgData name="Wang Lu" userId="0624d27f-1893-4f5c-bf1e-25397e0256ed" providerId="ADAL" clId="{761EBFDF-E13E-43C6-AF41-D5222B07BA10}" dt="2021-05-09T11:42:28.216" v="3" actId="165"/>
          <ac:picMkLst>
            <pc:docMk/>
            <pc:sldMk cId="545266697" sldId="438"/>
            <ac:picMk id="6" creationId="{F8900538-FC48-4542-8472-FA328065DD53}"/>
          </ac:picMkLst>
        </pc:picChg>
        <pc:picChg chg="mod">
          <ac:chgData name="Wang Lu" userId="0624d27f-1893-4f5c-bf1e-25397e0256ed" providerId="ADAL" clId="{761EBFDF-E13E-43C6-AF41-D5222B07BA10}" dt="2021-05-09T12:00:02.600" v="19" actId="165"/>
          <ac:picMkLst>
            <pc:docMk/>
            <pc:sldMk cId="545266697" sldId="438"/>
            <ac:picMk id="24" creationId="{42A4874A-CDEA-4071-A8DE-A19F63BEA1AD}"/>
          </ac:picMkLst>
        </pc:picChg>
        <pc:picChg chg="mod">
          <ac:chgData name="Wang Lu" userId="0624d27f-1893-4f5c-bf1e-25397e0256ed" providerId="ADAL" clId="{761EBFDF-E13E-43C6-AF41-D5222B07BA10}" dt="2021-05-09T11:42:28.216" v="3" actId="165"/>
          <ac:picMkLst>
            <pc:docMk/>
            <pc:sldMk cId="545266697" sldId="438"/>
            <ac:picMk id="34" creationId="{7AEDED28-AC67-4C6C-A969-3A59D97D4501}"/>
          </ac:picMkLst>
        </pc:picChg>
        <pc:picChg chg="mod">
          <ac:chgData name="Wang Lu" userId="0624d27f-1893-4f5c-bf1e-25397e0256ed" providerId="ADAL" clId="{761EBFDF-E13E-43C6-AF41-D5222B07BA10}" dt="2021-05-09T11:42:28.216" v="3" actId="165"/>
          <ac:picMkLst>
            <pc:docMk/>
            <pc:sldMk cId="545266697" sldId="438"/>
            <ac:picMk id="35" creationId="{C39977C8-9AF3-45D0-AB77-98E7D36688F1}"/>
          </ac:picMkLst>
        </pc:picChg>
        <pc:picChg chg="mod">
          <ac:chgData name="Wang Lu" userId="0624d27f-1893-4f5c-bf1e-25397e0256ed" providerId="ADAL" clId="{761EBFDF-E13E-43C6-AF41-D5222B07BA10}" dt="2021-05-09T12:00:02.600" v="19" actId="165"/>
          <ac:picMkLst>
            <pc:docMk/>
            <pc:sldMk cId="545266697" sldId="438"/>
            <ac:picMk id="44" creationId="{80796553-91F0-4917-A976-F4126686C132}"/>
          </ac:picMkLst>
        </pc:picChg>
        <pc:picChg chg="del">
          <ac:chgData name="Wang Lu" userId="0624d27f-1893-4f5c-bf1e-25397e0256ed" providerId="ADAL" clId="{761EBFDF-E13E-43C6-AF41-D5222B07BA10}" dt="2021-05-09T11:42:44.358" v="4" actId="478"/>
          <ac:picMkLst>
            <pc:docMk/>
            <pc:sldMk cId="545266697" sldId="438"/>
            <ac:picMk id="56" creationId="{DB5E1059-50A5-4726-94DD-D1F574005F29}"/>
          </ac:picMkLst>
        </pc:picChg>
        <pc:picChg chg="mod">
          <ac:chgData name="Wang Lu" userId="0624d27f-1893-4f5c-bf1e-25397e0256ed" providerId="ADAL" clId="{761EBFDF-E13E-43C6-AF41-D5222B07BA10}" dt="2021-05-10T06:28:18.212" v="54" actId="165"/>
          <ac:picMkLst>
            <pc:docMk/>
            <pc:sldMk cId="545266697" sldId="438"/>
            <ac:picMk id="68" creationId="{654DE7FB-FC81-4944-88EB-402EF114BAD5}"/>
          </ac:picMkLst>
        </pc:picChg>
        <pc:picChg chg="mod">
          <ac:chgData name="Wang Lu" userId="0624d27f-1893-4f5c-bf1e-25397e0256ed" providerId="ADAL" clId="{761EBFDF-E13E-43C6-AF41-D5222B07BA10}" dt="2021-05-10T06:28:18.212" v="54" actId="165"/>
          <ac:picMkLst>
            <pc:docMk/>
            <pc:sldMk cId="545266697" sldId="438"/>
            <ac:picMk id="80" creationId="{BF3A04FE-1E58-449E-9F40-FC836C1828AF}"/>
          </ac:picMkLst>
        </pc:picChg>
        <pc:picChg chg="mod topLvl">
          <ac:chgData name="Wang Lu" userId="0624d27f-1893-4f5c-bf1e-25397e0256ed" providerId="ADAL" clId="{761EBFDF-E13E-43C6-AF41-D5222B07BA10}" dt="2021-05-10T06:36:46.991" v="71" actId="164"/>
          <ac:picMkLst>
            <pc:docMk/>
            <pc:sldMk cId="545266697" sldId="438"/>
            <ac:picMk id="101" creationId="{27070A61-306E-4911-AA0D-9132FD9E4D11}"/>
          </ac:picMkLst>
        </pc:picChg>
        <pc:picChg chg="mod topLvl">
          <ac:chgData name="Wang Lu" userId="0624d27f-1893-4f5c-bf1e-25397e0256ed" providerId="ADAL" clId="{761EBFDF-E13E-43C6-AF41-D5222B07BA10}" dt="2021-05-10T06:36:46.991" v="71" actId="164"/>
          <ac:picMkLst>
            <pc:docMk/>
            <pc:sldMk cId="545266697" sldId="438"/>
            <ac:picMk id="102" creationId="{2EB259F7-676B-4893-8160-04EC89189544}"/>
          </ac:picMkLst>
        </pc:picChg>
        <pc:picChg chg="mod topLvl">
          <ac:chgData name="Wang Lu" userId="0624d27f-1893-4f5c-bf1e-25397e0256ed" providerId="ADAL" clId="{761EBFDF-E13E-43C6-AF41-D5222B07BA10}" dt="2021-05-10T06:36:46.991" v="71" actId="164"/>
          <ac:picMkLst>
            <pc:docMk/>
            <pc:sldMk cId="545266697" sldId="438"/>
            <ac:picMk id="103" creationId="{60AE6020-4F3D-4FFC-8034-9FEC05576F9B}"/>
          </ac:picMkLst>
        </pc:pic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5" creationId="{331F5BF9-4084-46D9-AA7B-BED104B81675}"/>
          </ac:cxnSpMkLst>
        </pc:cxnChg>
        <pc:cxnChg chg="mod">
          <ac:chgData name="Wang Lu" userId="0624d27f-1893-4f5c-bf1e-25397e0256ed" providerId="ADAL" clId="{761EBFDF-E13E-43C6-AF41-D5222B07BA10}" dt="2021-05-09T11:42:28.216" v="3" actId="165"/>
          <ac:cxnSpMkLst>
            <pc:docMk/>
            <pc:sldMk cId="545266697" sldId="438"/>
            <ac:cxnSpMk id="9" creationId="{C6189673-BB96-43C8-90E4-FCFCDD6FB4A0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16" creationId="{9DA6F177-28D7-46F6-A16D-7398046CF948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18" creationId="{21455613-6259-4F85-8E1E-BC544993C80F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29" creationId="{6056B8D0-375B-476F-B7DF-EED2FAC2BD59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33" creationId="{C0A0120F-2740-4552-948A-3E41114F3A91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38" creationId="{9A7920F5-A5A8-4AF1-8367-F736A81A7080}"/>
          </ac:cxnSpMkLst>
        </pc:cxnChg>
        <pc:cxnChg chg="del mod">
          <ac:chgData name="Wang Lu" userId="0624d27f-1893-4f5c-bf1e-25397e0256ed" providerId="ADAL" clId="{761EBFDF-E13E-43C6-AF41-D5222B07BA10}" dt="2021-05-09T11:43:09.973" v="10" actId="478"/>
          <ac:cxnSpMkLst>
            <pc:docMk/>
            <pc:sldMk cId="545266697" sldId="438"/>
            <ac:cxnSpMk id="41" creationId="{E373DE89-B662-4BC2-A792-28553040A88E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46" creationId="{1C86E9EB-6600-4339-8880-BD6DD2FD298F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47" creationId="{C7F34CCD-CA69-4FD4-990A-15E46B92307D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48" creationId="{D204D190-2DEF-401E-A564-D4DA37BACF0A}"/>
          </ac:cxnSpMkLst>
        </pc:cxnChg>
        <pc:cxnChg chg="del mod">
          <ac:chgData name="Wang Lu" userId="0624d27f-1893-4f5c-bf1e-25397e0256ed" providerId="ADAL" clId="{761EBFDF-E13E-43C6-AF41-D5222B07BA10}" dt="2021-05-09T11:43:04.481" v="8" actId="478"/>
          <ac:cxnSpMkLst>
            <pc:docMk/>
            <pc:sldMk cId="545266697" sldId="438"/>
            <ac:cxnSpMk id="52" creationId="{6398BA44-AA37-40E0-838B-6F599AE5E0DC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58" creationId="{13492F89-54F6-4B7F-98AB-7355E4259CD9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59" creationId="{75430EA8-38F2-4F6E-A1F6-A1FD13630899}"/>
          </ac:cxnSpMkLst>
        </pc:cxnChg>
        <pc:cxnChg chg="mod">
          <ac:chgData name="Wang Lu" userId="0624d27f-1893-4f5c-bf1e-25397e0256ed" providerId="ADAL" clId="{761EBFDF-E13E-43C6-AF41-D5222B07BA10}" dt="2021-05-09T12:00:02.600" v="19" actId="165"/>
          <ac:cxnSpMkLst>
            <pc:docMk/>
            <pc:sldMk cId="545266697" sldId="438"/>
            <ac:cxnSpMk id="62" creationId="{F914AF77-F748-46A9-80C1-284FF55B5624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73" creationId="{B0C66B7E-8D17-435C-90AA-E6191B7FE1C0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75" creationId="{0EC86F99-B901-479B-AD49-033BE2AD6FB7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77" creationId="{669F9049-0031-4D6B-AD0A-D18BCEAB3F12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79" creationId="{A359F2AD-E4CA-4D20-AA33-8E605D454F97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82" creationId="{943ABE1A-20AA-42C7-A6A0-B541E2C5417F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83" creationId="{4F74F13F-74F8-43C8-8982-F353895A769F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84" creationId="{EE548129-A9F9-4A93-8083-FACFA18E0D30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88" creationId="{1FDFAB83-3C0F-4378-AA56-440F01C4331B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1" creationId="{4360E2D7-8C9E-42EE-821B-B4F40EFB792B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3" creationId="{26224685-4934-4603-9128-DB4B76520C65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5" creationId="{9C77D0AB-B64C-42F7-BB9E-109394E2A575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6" creationId="{FA97DEBD-969E-4B74-9155-A0CD7B4C82B8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7" creationId="{617146F1-5C8E-46CE-B2FA-813FA0FC2127}"/>
          </ac:cxnSpMkLst>
        </pc:cxnChg>
        <pc:cxnChg chg="mod">
          <ac:chgData name="Wang Lu" userId="0624d27f-1893-4f5c-bf1e-25397e0256ed" providerId="ADAL" clId="{761EBFDF-E13E-43C6-AF41-D5222B07BA10}" dt="2021-05-10T06:28:18.212" v="54" actId="165"/>
          <ac:cxnSpMkLst>
            <pc:docMk/>
            <pc:sldMk cId="545266697" sldId="438"/>
            <ac:cxnSpMk id="98" creationId="{04805354-B2F6-450D-9C27-C1E0B281B047}"/>
          </ac:cxnSpMkLst>
        </pc:cxnChg>
        <pc:cxnChg chg="mod topLvl">
          <ac:chgData name="Wang Lu" userId="0624d27f-1893-4f5c-bf1e-25397e0256ed" providerId="ADAL" clId="{761EBFDF-E13E-43C6-AF41-D5222B07BA10}" dt="2021-05-10T06:36:46.991" v="71" actId="164"/>
          <ac:cxnSpMkLst>
            <pc:docMk/>
            <pc:sldMk cId="545266697" sldId="438"/>
            <ac:cxnSpMk id="106" creationId="{674D003A-C100-4B64-BCC8-76D1C569075A}"/>
          </ac:cxnSpMkLst>
        </pc:cxnChg>
      </pc:sldChg>
      <pc:sldChg chg="addSp delSp modSp add mod">
        <pc:chgData name="Wang Lu" userId="0624d27f-1893-4f5c-bf1e-25397e0256ed" providerId="ADAL" clId="{761EBFDF-E13E-43C6-AF41-D5222B07BA10}" dt="2021-05-10T06:27:43.304" v="52" actId="1076"/>
        <pc:sldMkLst>
          <pc:docMk/>
          <pc:sldMk cId="4074987419" sldId="439"/>
        </pc:sldMkLst>
        <pc:spChg chg="del mod">
          <ac:chgData name="Wang Lu" userId="0624d27f-1893-4f5c-bf1e-25397e0256ed" providerId="ADAL" clId="{761EBFDF-E13E-43C6-AF41-D5222B07BA10}" dt="2021-05-09T12:25:37.470" v="24" actId="478"/>
          <ac:spMkLst>
            <pc:docMk/>
            <pc:sldMk cId="4074987419" sldId="439"/>
            <ac:spMk id="5" creationId="{4FB86337-9389-499D-8664-8D5E55AD395A}"/>
          </ac:spMkLst>
        </pc:spChg>
        <pc:spChg chg="add del mod">
          <ac:chgData name="Wang Lu" userId="0624d27f-1893-4f5c-bf1e-25397e0256ed" providerId="ADAL" clId="{761EBFDF-E13E-43C6-AF41-D5222B07BA10}" dt="2021-05-09T12:26:36.567" v="32" actId="478"/>
          <ac:spMkLst>
            <pc:docMk/>
            <pc:sldMk cId="4074987419" sldId="439"/>
            <ac:spMk id="10" creationId="{0AF5F144-6D51-4B8B-AA69-6B65D59843F6}"/>
          </ac:spMkLst>
        </pc:spChg>
        <pc:spChg chg="add mod">
          <ac:chgData name="Wang Lu" userId="0624d27f-1893-4f5c-bf1e-25397e0256ed" providerId="ADAL" clId="{761EBFDF-E13E-43C6-AF41-D5222B07BA10}" dt="2021-05-10T06:27:43.304" v="52" actId="1076"/>
          <ac:spMkLst>
            <pc:docMk/>
            <pc:sldMk cId="4074987419" sldId="439"/>
            <ac:spMk id="11" creationId="{0240E0CA-4602-4660-900E-5A84EDDE8AF4}"/>
          </ac:spMkLst>
        </pc:spChg>
        <pc:spChg chg="add mod">
          <ac:chgData name="Wang Lu" userId="0624d27f-1893-4f5c-bf1e-25397e0256ed" providerId="ADAL" clId="{761EBFDF-E13E-43C6-AF41-D5222B07BA10}" dt="2021-05-10T06:27:42.753" v="51" actId="164"/>
          <ac:spMkLst>
            <pc:docMk/>
            <pc:sldMk cId="4074987419" sldId="439"/>
            <ac:spMk id="12" creationId="{E19DCB71-AF53-4BBE-A9ED-CFD17FA2CBB2}"/>
          </ac:spMkLst>
        </pc:spChg>
        <pc:grpChg chg="add del mod">
          <ac:chgData name="Wang Lu" userId="0624d27f-1893-4f5c-bf1e-25397e0256ed" providerId="ADAL" clId="{761EBFDF-E13E-43C6-AF41-D5222B07BA10}" dt="2021-05-09T12:27:01.626" v="34" actId="165"/>
          <ac:grpSpMkLst>
            <pc:docMk/>
            <pc:sldMk cId="4074987419" sldId="439"/>
            <ac:grpSpMk id="2" creationId="{59C9E00E-D299-4175-BA18-7F54C46F04DC}"/>
          </ac:grpSpMkLst>
        </pc:grpChg>
        <pc:grpChg chg="add mod">
          <ac:chgData name="Wang Lu" userId="0624d27f-1893-4f5c-bf1e-25397e0256ed" providerId="ADAL" clId="{761EBFDF-E13E-43C6-AF41-D5222B07BA10}" dt="2021-05-10T06:27:42.753" v="51" actId="164"/>
          <ac:grpSpMkLst>
            <pc:docMk/>
            <pc:sldMk cId="4074987419" sldId="439"/>
            <ac:grpSpMk id="13" creationId="{82579FE3-9B0C-4053-A32F-A582F7C8DC70}"/>
          </ac:grpSpMkLst>
        </pc:grpChg>
        <pc:graphicFrameChg chg="del mod">
          <ac:chgData name="Wang Lu" userId="0624d27f-1893-4f5c-bf1e-25397e0256ed" providerId="ADAL" clId="{761EBFDF-E13E-43C6-AF41-D5222B07BA10}" dt="2021-05-09T12:26:32.898" v="31" actId="478"/>
          <ac:graphicFrameMkLst>
            <pc:docMk/>
            <pc:sldMk cId="4074987419" sldId="439"/>
            <ac:graphicFrameMk id="4" creationId="{7C229B68-8AEC-4D76-968B-7D2DB7944861}"/>
          </ac:graphicFrameMkLst>
        </pc:graphicFrameChg>
        <pc:graphicFrameChg chg="add mod topLvl">
          <ac:chgData name="Wang Lu" userId="0624d27f-1893-4f5c-bf1e-25397e0256ed" providerId="ADAL" clId="{761EBFDF-E13E-43C6-AF41-D5222B07BA10}" dt="2021-05-10T06:27:42.753" v="51" actId="164"/>
          <ac:graphicFrameMkLst>
            <pc:docMk/>
            <pc:sldMk cId="4074987419" sldId="439"/>
            <ac:graphicFrameMk id="7" creationId="{2C6FD82E-5E04-4A24-AA1F-83ABE4AAD8B0}"/>
          </ac:graphicFrameMkLst>
        </pc:graphicFrameChg>
        <pc:picChg chg="del mod">
          <ac:chgData name="Wang Lu" userId="0624d27f-1893-4f5c-bf1e-25397e0256ed" providerId="ADAL" clId="{761EBFDF-E13E-43C6-AF41-D5222B07BA10}" dt="2021-05-09T12:26:26.712" v="30" actId="478"/>
          <ac:picMkLst>
            <pc:docMk/>
            <pc:sldMk cId="4074987419" sldId="439"/>
            <ac:picMk id="6" creationId="{D3A31ABC-DA7C-40F5-B063-32010428B8C3}"/>
          </ac:picMkLst>
        </pc:picChg>
        <pc:picChg chg="add mod topLvl">
          <ac:chgData name="Wang Lu" userId="0624d27f-1893-4f5c-bf1e-25397e0256ed" providerId="ADAL" clId="{761EBFDF-E13E-43C6-AF41-D5222B07BA10}" dt="2021-05-10T06:27:42.753" v="51" actId="164"/>
          <ac:picMkLst>
            <pc:docMk/>
            <pc:sldMk cId="4074987419" sldId="439"/>
            <ac:picMk id="8" creationId="{0CED4E6F-0484-44C0-84CE-813FAC1EAA66}"/>
          </ac:picMkLst>
        </pc:picChg>
      </pc:sldChg>
    </pc:docChg>
  </pc:docChgLst>
  <pc:docChgLst>
    <pc:chgData name="Wang Lu" userId="0624d27f-1893-4f5c-bf1e-25397e0256ed" providerId="ADAL" clId="{9D0352C1-DA36-4433-96CA-BA6C46F94E48}"/>
    <pc:docChg chg="undo custSel addSld delSld modSld sldOrd">
      <pc:chgData name="Wang Lu" userId="0624d27f-1893-4f5c-bf1e-25397e0256ed" providerId="ADAL" clId="{9D0352C1-DA36-4433-96CA-BA6C46F94E48}" dt="2021-06-18T15:39:19.846" v="917" actId="478"/>
      <pc:docMkLst>
        <pc:docMk/>
      </pc:docMkLst>
      <pc:sldChg chg="modSp mod">
        <pc:chgData name="Wang Lu" userId="0624d27f-1893-4f5c-bf1e-25397e0256ed" providerId="ADAL" clId="{9D0352C1-DA36-4433-96CA-BA6C46F94E48}" dt="2021-06-18T08:09:57.385" v="435" actId="1076"/>
        <pc:sldMkLst>
          <pc:docMk/>
          <pc:sldMk cId="3564447183" sldId="294"/>
        </pc:sldMkLst>
        <pc:spChg chg="mod">
          <ac:chgData name="Wang Lu" userId="0624d27f-1893-4f5c-bf1e-25397e0256ed" providerId="ADAL" clId="{9D0352C1-DA36-4433-96CA-BA6C46F94E48}" dt="2021-06-18T08:09:57.385" v="435" actId="1076"/>
          <ac:spMkLst>
            <pc:docMk/>
            <pc:sldMk cId="3564447183" sldId="294"/>
            <ac:spMk id="2" creationId="{29B8AEF2-4E2D-427B-8C7A-A57599B02735}"/>
          </ac:spMkLst>
        </pc:spChg>
        <pc:spChg chg="mod">
          <ac:chgData name="Wang Lu" userId="0624d27f-1893-4f5c-bf1e-25397e0256ed" providerId="ADAL" clId="{9D0352C1-DA36-4433-96CA-BA6C46F94E48}" dt="2021-06-18T08:09:54.941" v="434" actId="1076"/>
          <ac:spMkLst>
            <pc:docMk/>
            <pc:sldMk cId="3564447183" sldId="294"/>
            <ac:spMk id="3" creationId="{91B39DFA-B81A-443D-BC50-C3D4D64A7E49}"/>
          </ac:spMkLst>
        </pc:spChg>
        <pc:spChg chg="mod">
          <ac:chgData name="Wang Lu" userId="0624d27f-1893-4f5c-bf1e-25397e0256ed" providerId="ADAL" clId="{9D0352C1-DA36-4433-96CA-BA6C46F94E48}" dt="2021-06-18T07:35:48.890" v="302" actId="255"/>
          <ac:spMkLst>
            <pc:docMk/>
            <pc:sldMk cId="3564447183" sldId="294"/>
            <ac:spMk id="6" creationId="{29F13DA5-1241-45FD-95B4-A7658C4A30D0}"/>
          </ac:spMkLst>
        </pc:spChg>
      </pc:sldChg>
      <pc:sldChg chg="modSp mod">
        <pc:chgData name="Wang Lu" userId="0624d27f-1893-4f5c-bf1e-25397e0256ed" providerId="ADAL" clId="{9D0352C1-DA36-4433-96CA-BA6C46F94E48}" dt="2021-06-18T05:33:36.718" v="171" actId="1076"/>
        <pc:sldMkLst>
          <pc:docMk/>
          <pc:sldMk cId="2017500608" sldId="440"/>
        </pc:sldMkLst>
        <pc:graphicFrameChg chg="mod">
          <ac:chgData name="Wang Lu" userId="0624d27f-1893-4f5c-bf1e-25397e0256ed" providerId="ADAL" clId="{9D0352C1-DA36-4433-96CA-BA6C46F94E48}" dt="2021-06-18T05:33:36.718" v="171" actId="1076"/>
          <ac:graphicFrameMkLst>
            <pc:docMk/>
            <pc:sldMk cId="2017500608" sldId="440"/>
            <ac:graphicFrameMk id="4" creationId="{A6B417D7-8E1A-4366-BC1A-B16FEA0ACD85}"/>
          </ac:graphicFrameMkLst>
        </pc:graphicFrameChg>
      </pc:sldChg>
      <pc:sldChg chg="modSp del mod">
        <pc:chgData name="Wang Lu" userId="0624d27f-1893-4f5c-bf1e-25397e0256ed" providerId="ADAL" clId="{9D0352C1-DA36-4433-96CA-BA6C46F94E48}" dt="2021-06-17T10:59:09.818" v="7" actId="47"/>
        <pc:sldMkLst>
          <pc:docMk/>
          <pc:sldMk cId="3460960243" sldId="444"/>
        </pc:sldMkLst>
        <pc:spChg chg="mod">
          <ac:chgData name="Wang Lu" userId="0624d27f-1893-4f5c-bf1e-25397e0256ed" providerId="ADAL" clId="{9D0352C1-DA36-4433-96CA-BA6C46F94E48}" dt="2021-06-17T10:54:35.146" v="2"/>
          <ac:spMkLst>
            <pc:docMk/>
            <pc:sldMk cId="3460960243" sldId="444"/>
            <ac:spMk id="4" creationId="{876F0754-7DBC-43CD-ADF3-53BFF488D0FB}"/>
          </ac:spMkLst>
        </pc:spChg>
      </pc:sldChg>
      <pc:sldChg chg="modSp mod">
        <pc:chgData name="Wang Lu" userId="0624d27f-1893-4f5c-bf1e-25397e0256ed" providerId="ADAL" clId="{9D0352C1-DA36-4433-96CA-BA6C46F94E48}" dt="2021-06-18T05:37:43.290" v="174" actId="1076"/>
        <pc:sldMkLst>
          <pc:docMk/>
          <pc:sldMk cId="2939024779" sldId="445"/>
        </pc:sldMkLst>
        <pc:spChg chg="mod">
          <ac:chgData name="Wang Lu" userId="0624d27f-1893-4f5c-bf1e-25397e0256ed" providerId="ADAL" clId="{9D0352C1-DA36-4433-96CA-BA6C46F94E48}" dt="2021-06-18T05:37:20.304" v="172" actId="20577"/>
          <ac:spMkLst>
            <pc:docMk/>
            <pc:sldMk cId="2939024779" sldId="445"/>
            <ac:spMk id="2" creationId="{10062F04-C634-413B-90B4-94DA8DFC4485}"/>
          </ac:spMkLst>
        </pc:spChg>
        <pc:spChg chg="mod">
          <ac:chgData name="Wang Lu" userId="0624d27f-1893-4f5c-bf1e-25397e0256ed" providerId="ADAL" clId="{9D0352C1-DA36-4433-96CA-BA6C46F94E48}" dt="2021-06-18T05:37:43.290" v="174" actId="1076"/>
          <ac:spMkLst>
            <pc:docMk/>
            <pc:sldMk cId="2939024779" sldId="445"/>
            <ac:spMk id="7" creationId="{1FABE90D-ACD3-4959-9CD3-BBBA5E10D8ED}"/>
          </ac:spMkLst>
        </pc:spChg>
        <pc:spChg chg="mod">
          <ac:chgData name="Wang Lu" userId="0624d27f-1893-4f5c-bf1e-25397e0256ed" providerId="ADAL" clId="{9D0352C1-DA36-4433-96CA-BA6C46F94E48}" dt="2021-06-18T05:37:43.290" v="174" actId="1076"/>
          <ac:spMkLst>
            <pc:docMk/>
            <pc:sldMk cId="2939024779" sldId="445"/>
            <ac:spMk id="14" creationId="{DF80D55E-0AA4-4E5F-8B1A-C1A25EF6E4DC}"/>
          </ac:spMkLst>
        </pc:spChg>
        <pc:spChg chg="mod">
          <ac:chgData name="Wang Lu" userId="0624d27f-1893-4f5c-bf1e-25397e0256ed" providerId="ADAL" clId="{9D0352C1-DA36-4433-96CA-BA6C46F94E48}" dt="2021-06-18T05:37:43.290" v="174" actId="1076"/>
          <ac:spMkLst>
            <pc:docMk/>
            <pc:sldMk cId="2939024779" sldId="445"/>
            <ac:spMk id="15" creationId="{56CA9DE3-AAEB-4BFE-9322-F7A2E8B763B2}"/>
          </ac:spMkLst>
        </pc:spChg>
        <pc:spChg chg="mod">
          <ac:chgData name="Wang Lu" userId="0624d27f-1893-4f5c-bf1e-25397e0256ed" providerId="ADAL" clId="{9D0352C1-DA36-4433-96CA-BA6C46F94E48}" dt="2021-06-18T05:37:43.290" v="174" actId="1076"/>
          <ac:spMkLst>
            <pc:docMk/>
            <pc:sldMk cId="2939024779" sldId="445"/>
            <ac:spMk id="17" creationId="{36ACAB20-282E-4A99-81F0-99A0115C2950}"/>
          </ac:spMkLst>
        </pc:spChg>
        <pc:grpChg chg="mod">
          <ac:chgData name="Wang Lu" userId="0624d27f-1893-4f5c-bf1e-25397e0256ed" providerId="ADAL" clId="{9D0352C1-DA36-4433-96CA-BA6C46F94E48}" dt="2021-06-18T05:37:43.290" v="174" actId="1076"/>
          <ac:grpSpMkLst>
            <pc:docMk/>
            <pc:sldMk cId="2939024779" sldId="445"/>
            <ac:grpSpMk id="6" creationId="{A16EA893-949A-459B-A575-2A0C81A10A98}"/>
          </ac:grpSpMkLst>
        </pc:grpChg>
        <pc:picChg chg="mod">
          <ac:chgData name="Wang Lu" userId="0624d27f-1893-4f5c-bf1e-25397e0256ed" providerId="ADAL" clId="{9D0352C1-DA36-4433-96CA-BA6C46F94E48}" dt="2021-06-18T05:25:57.201" v="113" actId="1076"/>
          <ac:picMkLst>
            <pc:docMk/>
            <pc:sldMk cId="2939024779" sldId="445"/>
            <ac:picMk id="11" creationId="{4FB53ACB-D20F-4CC4-A58E-C6A869E6EFC4}"/>
          </ac:picMkLst>
        </pc:picChg>
      </pc:sldChg>
      <pc:sldChg chg="modSp mod">
        <pc:chgData name="Wang Lu" userId="0624d27f-1893-4f5c-bf1e-25397e0256ed" providerId="ADAL" clId="{9D0352C1-DA36-4433-96CA-BA6C46F94E48}" dt="2021-06-18T05:30:08.935" v="163" actId="20577"/>
        <pc:sldMkLst>
          <pc:docMk/>
          <pc:sldMk cId="643496976" sldId="448"/>
        </pc:sldMkLst>
        <pc:spChg chg="mod">
          <ac:chgData name="Wang Lu" userId="0624d27f-1893-4f5c-bf1e-25397e0256ed" providerId="ADAL" clId="{9D0352C1-DA36-4433-96CA-BA6C46F94E48}" dt="2021-06-18T05:30:08.935" v="163" actId="20577"/>
          <ac:spMkLst>
            <pc:docMk/>
            <pc:sldMk cId="643496976" sldId="448"/>
            <ac:spMk id="5" creationId="{83809A3E-B95F-4CBF-A0D1-D205A609EF3A}"/>
          </ac:spMkLst>
        </pc:spChg>
      </pc:sldChg>
      <pc:sldChg chg="modSp del mod ord">
        <pc:chgData name="Wang Lu" userId="0624d27f-1893-4f5c-bf1e-25397e0256ed" providerId="ADAL" clId="{9D0352C1-DA36-4433-96CA-BA6C46F94E48}" dt="2021-06-17T10:59:25.300" v="11" actId="47"/>
        <pc:sldMkLst>
          <pc:docMk/>
          <pc:sldMk cId="3559888992" sldId="466"/>
        </pc:sldMkLst>
        <pc:spChg chg="mod">
          <ac:chgData name="Wang Lu" userId="0624d27f-1893-4f5c-bf1e-25397e0256ed" providerId="ADAL" clId="{9D0352C1-DA36-4433-96CA-BA6C46F94E48}" dt="2021-06-17T10:54:42.954" v="3"/>
          <ac:spMkLst>
            <pc:docMk/>
            <pc:sldMk cId="3559888992" sldId="466"/>
            <ac:spMk id="4" creationId="{CA12B2B5-351D-4041-AABE-BF9BBF9646B7}"/>
          </ac:spMkLst>
        </pc:spChg>
      </pc:sldChg>
      <pc:sldChg chg="addSp modSp mod">
        <pc:chgData name="Wang Lu" userId="0624d27f-1893-4f5c-bf1e-25397e0256ed" providerId="ADAL" clId="{9D0352C1-DA36-4433-96CA-BA6C46F94E48}" dt="2021-06-17T11:17:10.461" v="34" actId="164"/>
        <pc:sldMkLst>
          <pc:docMk/>
          <pc:sldMk cId="3185961326" sldId="475"/>
        </pc:sldMkLst>
        <pc:spChg chg="add mod">
          <ac:chgData name="Wang Lu" userId="0624d27f-1893-4f5c-bf1e-25397e0256ed" providerId="ADAL" clId="{9D0352C1-DA36-4433-96CA-BA6C46F94E48}" dt="2021-06-17T11:17:10.461" v="34" actId="164"/>
          <ac:spMkLst>
            <pc:docMk/>
            <pc:sldMk cId="3185961326" sldId="475"/>
            <ac:spMk id="5" creationId="{06D12BB1-6241-4E6A-8DD2-3AD4F9E0E091}"/>
          </ac:spMkLst>
        </pc:spChg>
        <pc:grpChg chg="add mod">
          <ac:chgData name="Wang Lu" userId="0624d27f-1893-4f5c-bf1e-25397e0256ed" providerId="ADAL" clId="{9D0352C1-DA36-4433-96CA-BA6C46F94E48}" dt="2021-06-17T11:17:10.461" v="34" actId="164"/>
          <ac:grpSpMkLst>
            <pc:docMk/>
            <pc:sldMk cId="3185961326" sldId="475"/>
            <ac:grpSpMk id="7" creationId="{9455FBA3-933C-4C41-86C1-B8F4F6824FB5}"/>
          </ac:grpSpMkLst>
        </pc:grpChg>
        <pc:picChg chg="mod">
          <ac:chgData name="Wang Lu" userId="0624d27f-1893-4f5c-bf1e-25397e0256ed" providerId="ADAL" clId="{9D0352C1-DA36-4433-96CA-BA6C46F94E48}" dt="2021-06-17T11:17:10.461" v="34" actId="164"/>
          <ac:picMkLst>
            <pc:docMk/>
            <pc:sldMk cId="3185961326" sldId="475"/>
            <ac:picMk id="100" creationId="{E728157E-8CF3-43D2-BDFB-D1BA89E7A265}"/>
          </ac:picMkLst>
        </pc:picChg>
      </pc:sldChg>
      <pc:sldChg chg="modSp mod">
        <pc:chgData name="Wang Lu" userId="0624d27f-1893-4f5c-bf1e-25397e0256ed" providerId="ADAL" clId="{9D0352C1-DA36-4433-96CA-BA6C46F94E48}" dt="2021-06-18T05:38:40.077" v="190" actId="27636"/>
        <pc:sldMkLst>
          <pc:docMk/>
          <pc:sldMk cId="3091752108" sldId="477"/>
        </pc:sldMkLst>
        <pc:spChg chg="mod">
          <ac:chgData name="Wang Lu" userId="0624d27f-1893-4f5c-bf1e-25397e0256ed" providerId="ADAL" clId="{9D0352C1-DA36-4433-96CA-BA6C46F94E48}" dt="2021-06-18T05:38:40.077" v="190" actId="27636"/>
          <ac:spMkLst>
            <pc:docMk/>
            <pc:sldMk cId="3091752108" sldId="477"/>
            <ac:spMk id="2" creationId="{10062F04-C634-413B-90B4-94DA8DFC4485}"/>
          </ac:spMkLst>
        </pc:spChg>
        <pc:spChg chg="mod">
          <ac:chgData name="Wang Lu" userId="0624d27f-1893-4f5c-bf1e-25397e0256ed" providerId="ADAL" clId="{9D0352C1-DA36-4433-96CA-BA6C46F94E48}" dt="2021-06-17T11:11:27.585" v="30" actId="20577"/>
          <ac:spMkLst>
            <pc:docMk/>
            <pc:sldMk cId="3091752108" sldId="477"/>
            <ac:spMk id="12" creationId="{65584E8E-41A2-467F-ADE4-3A967CBD4AA8}"/>
          </ac:spMkLst>
        </pc:spChg>
      </pc:sldChg>
      <pc:sldChg chg="addSp delSp modSp mod delAnim modAnim">
        <pc:chgData name="Wang Lu" userId="0624d27f-1893-4f5c-bf1e-25397e0256ed" providerId="ADAL" clId="{9D0352C1-DA36-4433-96CA-BA6C46F94E48}" dt="2021-06-18T14:44:47.209" v="894" actId="1076"/>
        <pc:sldMkLst>
          <pc:docMk/>
          <pc:sldMk cId="2152094135" sldId="481"/>
        </pc:sldMkLst>
        <pc:spChg chg="mod">
          <ac:chgData name="Wang Lu" userId="0624d27f-1893-4f5c-bf1e-25397e0256ed" providerId="ADAL" clId="{9D0352C1-DA36-4433-96CA-BA6C46F94E48}" dt="2021-06-18T12:57:57.145" v="609" actId="20577"/>
          <ac:spMkLst>
            <pc:docMk/>
            <pc:sldMk cId="2152094135" sldId="481"/>
            <ac:spMk id="11" creationId="{8F8F784B-EBBC-418E-8CC5-72ADF0B52D03}"/>
          </ac:spMkLst>
        </pc:spChg>
        <pc:spChg chg="add del mod">
          <ac:chgData name="Wang Lu" userId="0624d27f-1893-4f5c-bf1e-25397e0256ed" providerId="ADAL" clId="{9D0352C1-DA36-4433-96CA-BA6C46F94E48}" dt="2021-06-18T12:48:59.119" v="545" actId="478"/>
          <ac:spMkLst>
            <pc:docMk/>
            <pc:sldMk cId="2152094135" sldId="481"/>
            <ac:spMk id="15" creationId="{952661E4-B13D-4AE7-85AA-53C7267978CB}"/>
          </ac:spMkLst>
        </pc:spChg>
        <pc:spChg chg="add mod">
          <ac:chgData name="Wang Lu" userId="0624d27f-1893-4f5c-bf1e-25397e0256ed" providerId="ADAL" clId="{9D0352C1-DA36-4433-96CA-BA6C46F94E48}" dt="2021-06-18T13:08:56.331" v="848" actId="1076"/>
          <ac:spMkLst>
            <pc:docMk/>
            <pc:sldMk cId="2152094135" sldId="481"/>
            <ac:spMk id="16" creationId="{9B668024-1D7B-4A22-ADC7-465C8C33F7F7}"/>
          </ac:spMkLst>
        </pc:spChg>
        <pc:spChg chg="add mod">
          <ac:chgData name="Wang Lu" userId="0624d27f-1893-4f5c-bf1e-25397e0256ed" providerId="ADAL" clId="{9D0352C1-DA36-4433-96CA-BA6C46F94E48}" dt="2021-06-18T13:08:56.331" v="848" actId="1076"/>
          <ac:spMkLst>
            <pc:docMk/>
            <pc:sldMk cId="2152094135" sldId="481"/>
            <ac:spMk id="37" creationId="{E6DA40CB-D689-428C-9D8A-77F89F0FA4E9}"/>
          </ac:spMkLst>
        </pc:spChg>
        <pc:spChg chg="add mod">
          <ac:chgData name="Wang Lu" userId="0624d27f-1893-4f5c-bf1e-25397e0256ed" providerId="ADAL" clId="{9D0352C1-DA36-4433-96CA-BA6C46F94E48}" dt="2021-06-18T12:59:10.140" v="611" actId="1076"/>
          <ac:spMkLst>
            <pc:docMk/>
            <pc:sldMk cId="2152094135" sldId="481"/>
            <ac:spMk id="39" creationId="{CA6F4EDB-ED8C-4526-87E3-C598D8D2025F}"/>
          </ac:spMkLst>
        </pc:spChg>
        <pc:spChg chg="add mod">
          <ac:chgData name="Wang Lu" userId="0624d27f-1893-4f5c-bf1e-25397e0256ed" providerId="ADAL" clId="{9D0352C1-DA36-4433-96CA-BA6C46F94E48}" dt="2021-06-18T13:08:56.331" v="848" actId="1076"/>
          <ac:spMkLst>
            <pc:docMk/>
            <pc:sldMk cId="2152094135" sldId="481"/>
            <ac:spMk id="57" creationId="{1B1B9D24-7038-4861-8459-0949E6E41258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0" creationId="{4004115F-8369-41B0-9685-FCBEFA39012B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1" creationId="{50DE0B15-6A10-4444-9E53-5108E4B10182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2" creationId="{A36B4E01-6C4C-4211-9A24-069949727BC1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5" creationId="{6CBF3C0B-B247-4062-9995-24F23E1FF82D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6" creationId="{828B330E-023C-4A36-91BD-0B5CDF071352}"/>
          </ac:spMkLst>
        </pc:spChg>
        <pc:spChg chg="add mod">
          <ac:chgData name="Wang Lu" userId="0624d27f-1893-4f5c-bf1e-25397e0256ed" providerId="ADAL" clId="{9D0352C1-DA36-4433-96CA-BA6C46F94E48}" dt="2021-06-18T13:10:35.670" v="850" actId="1076"/>
          <ac:spMkLst>
            <pc:docMk/>
            <pc:sldMk cId="2152094135" sldId="481"/>
            <ac:spMk id="67" creationId="{C06D1C30-B822-4340-9FCB-7037F683B376}"/>
          </ac:spMkLst>
        </pc:spChg>
        <pc:spChg chg="add del mod">
          <ac:chgData name="Wang Lu" userId="0624d27f-1893-4f5c-bf1e-25397e0256ed" providerId="ADAL" clId="{9D0352C1-DA36-4433-96CA-BA6C46F94E48}" dt="2021-06-18T13:00:42.045" v="656" actId="478"/>
          <ac:spMkLst>
            <pc:docMk/>
            <pc:sldMk cId="2152094135" sldId="481"/>
            <ac:spMk id="69" creationId="{AEB474FA-5530-4B61-9B60-2AA21AB79E10}"/>
          </ac:spMkLst>
        </pc:spChg>
        <pc:grpChg chg="del">
          <ac:chgData name="Wang Lu" userId="0624d27f-1893-4f5c-bf1e-25397e0256ed" providerId="ADAL" clId="{9D0352C1-DA36-4433-96CA-BA6C46F94E48}" dt="2021-06-18T12:34:48.640" v="436" actId="478"/>
          <ac:grpSpMkLst>
            <pc:docMk/>
            <pc:sldMk cId="2152094135" sldId="481"/>
            <ac:grpSpMk id="56" creationId="{7A18D39B-D86C-4DC1-BFAE-0978E157FB93}"/>
          </ac:grpSpMkLst>
        </pc:grpChg>
        <pc:graphicFrameChg chg="add mod modGraphic">
          <ac:chgData name="Wang Lu" userId="0624d27f-1893-4f5c-bf1e-25397e0256ed" providerId="ADAL" clId="{9D0352C1-DA36-4433-96CA-BA6C46F94E48}" dt="2021-06-18T13:09:07.267" v="849" actId="1076"/>
          <ac:graphicFrameMkLst>
            <pc:docMk/>
            <pc:sldMk cId="2152094135" sldId="481"/>
            <ac:graphicFrameMk id="17" creationId="{69F030E1-526E-4E88-9198-60EC2207357E}"/>
          </ac:graphicFrameMkLst>
        </pc:graphicFrameChg>
        <pc:picChg chg="add del mod modCrop">
          <ac:chgData name="Wang Lu" userId="0624d27f-1893-4f5c-bf1e-25397e0256ed" providerId="ADAL" clId="{9D0352C1-DA36-4433-96CA-BA6C46F94E48}" dt="2021-06-18T14:40:23.223" v="876" actId="478"/>
          <ac:picMkLst>
            <pc:docMk/>
            <pc:sldMk cId="2152094135" sldId="481"/>
            <ac:picMk id="5" creationId="{32EDB276-CDD9-4BED-8186-7CAC0D75BDC1}"/>
          </ac:picMkLst>
        </pc:picChg>
        <pc:picChg chg="add del mod modCrop">
          <ac:chgData name="Wang Lu" userId="0624d27f-1893-4f5c-bf1e-25397e0256ed" providerId="ADAL" clId="{9D0352C1-DA36-4433-96CA-BA6C46F94E48}" dt="2021-06-18T13:34:01.048" v="851" actId="478"/>
          <ac:picMkLst>
            <pc:docMk/>
            <pc:sldMk cId="2152094135" sldId="481"/>
            <ac:picMk id="6" creationId="{6A17D73B-A9EA-490F-92F7-42A5B9D15084}"/>
          </ac:picMkLst>
        </pc:picChg>
        <pc:picChg chg="add del mod modCrop">
          <ac:chgData name="Wang Lu" userId="0624d27f-1893-4f5c-bf1e-25397e0256ed" providerId="ADAL" clId="{9D0352C1-DA36-4433-96CA-BA6C46F94E48}" dt="2021-06-18T13:07:28.690" v="835" actId="478"/>
          <ac:picMkLst>
            <pc:docMk/>
            <pc:sldMk cId="2152094135" sldId="481"/>
            <ac:picMk id="7" creationId="{391D1675-B2AE-4D4C-B7E6-B7C2D597988C}"/>
          </ac:picMkLst>
        </pc:picChg>
        <pc:picChg chg="add mod ord">
          <ac:chgData name="Wang Lu" userId="0624d27f-1893-4f5c-bf1e-25397e0256ed" providerId="ADAL" clId="{9D0352C1-DA36-4433-96CA-BA6C46F94E48}" dt="2021-06-18T14:44:47.209" v="894" actId="1076"/>
          <ac:picMkLst>
            <pc:docMk/>
            <pc:sldMk cId="2152094135" sldId="481"/>
            <ac:picMk id="9" creationId="{9EBC76C0-32D9-4D06-9769-3969DBCC107C}"/>
          </ac:picMkLst>
        </pc:picChg>
        <pc:picChg chg="mod modCrop">
          <ac:chgData name="Wang Lu" userId="0624d27f-1893-4f5c-bf1e-25397e0256ed" providerId="ADAL" clId="{9D0352C1-DA36-4433-96CA-BA6C46F94E48}" dt="2021-06-18T13:35:34.575" v="872" actId="1038"/>
          <ac:picMkLst>
            <pc:docMk/>
            <pc:sldMk cId="2152094135" sldId="481"/>
            <ac:picMk id="10" creationId="{6143F1C7-836A-46D3-936F-747892C25D60}"/>
          </ac:picMkLst>
        </pc:picChg>
        <pc:picChg chg="add mod ord modCrop">
          <ac:chgData name="Wang Lu" userId="0624d27f-1893-4f5c-bf1e-25397e0256ed" providerId="ADAL" clId="{9D0352C1-DA36-4433-96CA-BA6C46F94E48}" dt="2021-06-18T13:08:56.331" v="848" actId="1076"/>
          <ac:picMkLst>
            <pc:docMk/>
            <pc:sldMk cId="2152094135" sldId="481"/>
            <ac:picMk id="18" creationId="{2A2497BB-4692-48C8-8885-BC0E509A814B}"/>
          </ac:picMkLst>
        </pc:picChg>
        <pc:picChg chg="add mod ord modCrop">
          <ac:chgData name="Wang Lu" userId="0624d27f-1893-4f5c-bf1e-25397e0256ed" providerId="ADAL" clId="{9D0352C1-DA36-4433-96CA-BA6C46F94E48}" dt="2021-06-18T13:34:38.989" v="860" actId="1038"/>
          <ac:picMkLst>
            <pc:docMk/>
            <pc:sldMk cId="2152094135" sldId="481"/>
            <ac:picMk id="19" creationId="{1A7D4FC5-68B0-4EDA-8F4C-1D5BD092A0A0}"/>
          </ac:picMkLst>
        </pc:picChg>
        <pc:picChg chg="add mod ord modCrop">
          <ac:chgData name="Wang Lu" userId="0624d27f-1893-4f5c-bf1e-25397e0256ed" providerId="ADAL" clId="{9D0352C1-DA36-4433-96CA-BA6C46F94E48}" dt="2021-06-18T14:40:42.647" v="879" actId="1076"/>
          <ac:picMkLst>
            <pc:docMk/>
            <pc:sldMk cId="2152094135" sldId="481"/>
            <ac:picMk id="20" creationId="{9A38797A-9F2C-49FB-BEE4-A991563170D3}"/>
          </ac:picMkLst>
        </pc:picChg>
        <pc:picChg chg="add mod modCrop">
          <ac:chgData name="Wang Lu" userId="0624d27f-1893-4f5c-bf1e-25397e0256ed" providerId="ADAL" clId="{9D0352C1-DA36-4433-96CA-BA6C46F94E48}" dt="2021-06-18T12:44:36.639" v="486" actId="1076"/>
          <ac:picMkLst>
            <pc:docMk/>
            <pc:sldMk cId="2152094135" sldId="481"/>
            <ac:picMk id="27" creationId="{6B6F89D4-128F-4BCE-80E9-443C2ACA8890}"/>
          </ac:picMkLst>
        </pc:picChg>
        <pc:picChg chg="add del mod">
          <ac:chgData name="Wang Lu" userId="0624d27f-1893-4f5c-bf1e-25397e0256ed" providerId="ADAL" clId="{9D0352C1-DA36-4433-96CA-BA6C46F94E48}" dt="2021-06-18T12:45:01.694" v="493" actId="478"/>
          <ac:picMkLst>
            <pc:docMk/>
            <pc:sldMk cId="2152094135" sldId="481"/>
            <ac:picMk id="28" creationId="{44062D47-5B53-4C62-A581-37786A24376A}"/>
          </ac:picMkLst>
        </pc:picChg>
        <pc:picChg chg="add del mod">
          <ac:chgData name="Wang Lu" userId="0624d27f-1893-4f5c-bf1e-25397e0256ed" providerId="ADAL" clId="{9D0352C1-DA36-4433-96CA-BA6C46F94E48}" dt="2021-06-18T13:06:02.139" v="831" actId="478"/>
          <ac:picMkLst>
            <pc:docMk/>
            <pc:sldMk cId="2152094135" sldId="481"/>
            <ac:picMk id="68" creationId="{1EEFD868-B1DA-4F80-BB9F-A3F635747519}"/>
          </ac:picMkLst>
        </pc:picChg>
        <pc:cxnChg chg="add mod">
          <ac:chgData name="Wang Lu" userId="0624d27f-1893-4f5c-bf1e-25397e0256ed" providerId="ADAL" clId="{9D0352C1-DA36-4433-96CA-BA6C46F94E48}" dt="2021-06-18T13:08:56.331" v="848" actId="1076"/>
          <ac:cxnSpMkLst>
            <pc:docMk/>
            <pc:sldMk cId="2152094135" sldId="481"/>
            <ac:cxnSpMk id="13" creationId="{1FEB74FA-A8B2-41A9-BDEA-81E7F50784C2}"/>
          </ac:cxnSpMkLst>
        </pc:cxnChg>
        <pc:cxnChg chg="add mod">
          <ac:chgData name="Wang Lu" userId="0624d27f-1893-4f5c-bf1e-25397e0256ed" providerId="ADAL" clId="{9D0352C1-DA36-4433-96CA-BA6C46F94E48}" dt="2021-06-18T13:08:56.331" v="848" actId="1076"/>
          <ac:cxnSpMkLst>
            <pc:docMk/>
            <pc:sldMk cId="2152094135" sldId="481"/>
            <ac:cxnSpMk id="33" creationId="{F3432CA6-5719-4249-A944-9E6E17BCEC35}"/>
          </ac:cxnSpMkLst>
        </pc:cxnChg>
        <pc:cxnChg chg="add mod">
          <ac:chgData name="Wang Lu" userId="0624d27f-1893-4f5c-bf1e-25397e0256ed" providerId="ADAL" clId="{9D0352C1-DA36-4433-96CA-BA6C46F94E48}" dt="2021-06-18T12:59:10.140" v="611" actId="1076"/>
          <ac:cxnSpMkLst>
            <pc:docMk/>
            <pc:sldMk cId="2152094135" sldId="481"/>
            <ac:cxnSpMk id="38" creationId="{E5596B14-505C-45C5-B320-8DB9D2FB5B13}"/>
          </ac:cxnSpMkLst>
        </pc:cxnChg>
        <pc:cxnChg chg="add mod">
          <ac:chgData name="Wang Lu" userId="0624d27f-1893-4f5c-bf1e-25397e0256ed" providerId="ADAL" clId="{9D0352C1-DA36-4433-96CA-BA6C46F94E48}" dt="2021-06-18T13:10:35.670" v="850" actId="1076"/>
          <ac:cxnSpMkLst>
            <pc:docMk/>
            <pc:sldMk cId="2152094135" sldId="481"/>
            <ac:cxnSpMk id="58" creationId="{8790F737-6DBF-4208-B4AC-3E6C8FA1B149}"/>
          </ac:cxnSpMkLst>
        </pc:cxnChg>
        <pc:cxnChg chg="add mod">
          <ac:chgData name="Wang Lu" userId="0624d27f-1893-4f5c-bf1e-25397e0256ed" providerId="ADAL" clId="{9D0352C1-DA36-4433-96CA-BA6C46F94E48}" dt="2021-06-18T13:10:35.670" v="850" actId="1076"/>
          <ac:cxnSpMkLst>
            <pc:docMk/>
            <pc:sldMk cId="2152094135" sldId="481"/>
            <ac:cxnSpMk id="59" creationId="{0B9546B4-7A35-4255-8781-16EE3D59CAD2}"/>
          </ac:cxnSpMkLst>
        </pc:cxnChg>
        <pc:cxnChg chg="add mod">
          <ac:chgData name="Wang Lu" userId="0624d27f-1893-4f5c-bf1e-25397e0256ed" providerId="ADAL" clId="{9D0352C1-DA36-4433-96CA-BA6C46F94E48}" dt="2021-06-18T13:10:35.670" v="850" actId="1076"/>
          <ac:cxnSpMkLst>
            <pc:docMk/>
            <pc:sldMk cId="2152094135" sldId="481"/>
            <ac:cxnSpMk id="63" creationId="{6D2E4749-4790-4DEE-B6C7-100AFD88958F}"/>
          </ac:cxnSpMkLst>
        </pc:cxnChg>
        <pc:cxnChg chg="add mod">
          <ac:chgData name="Wang Lu" userId="0624d27f-1893-4f5c-bf1e-25397e0256ed" providerId="ADAL" clId="{9D0352C1-DA36-4433-96CA-BA6C46F94E48}" dt="2021-06-18T13:10:35.670" v="850" actId="1076"/>
          <ac:cxnSpMkLst>
            <pc:docMk/>
            <pc:sldMk cId="2152094135" sldId="481"/>
            <ac:cxnSpMk id="64" creationId="{1F6DA86F-4AD2-4FE4-B73E-A41C7371FDBB}"/>
          </ac:cxnSpMkLst>
        </pc:cxnChg>
      </pc:sldChg>
      <pc:sldChg chg="modSp mod">
        <pc:chgData name="Wang Lu" userId="0624d27f-1893-4f5c-bf1e-25397e0256ed" providerId="ADAL" clId="{9D0352C1-DA36-4433-96CA-BA6C46F94E48}" dt="2021-06-18T14:46:10.517" v="913" actId="1037"/>
        <pc:sldMkLst>
          <pc:docMk/>
          <pc:sldMk cId="2675097802" sldId="482"/>
        </pc:sldMkLst>
        <pc:picChg chg="mod modCrop">
          <ac:chgData name="Wang Lu" userId="0624d27f-1893-4f5c-bf1e-25397e0256ed" providerId="ADAL" clId="{9D0352C1-DA36-4433-96CA-BA6C46F94E48}" dt="2021-06-18T14:46:10.517" v="913" actId="1037"/>
          <ac:picMkLst>
            <pc:docMk/>
            <pc:sldMk cId="2675097802" sldId="482"/>
            <ac:picMk id="28" creationId="{08AE8157-37DF-436D-93AA-03A39B795A2E}"/>
          </ac:picMkLst>
        </pc:picChg>
      </pc:sldChg>
      <pc:sldChg chg="modSp mod">
        <pc:chgData name="Wang Lu" userId="0624d27f-1893-4f5c-bf1e-25397e0256ed" providerId="ADAL" clId="{9D0352C1-DA36-4433-96CA-BA6C46F94E48}" dt="2021-06-17T11:02:19.065" v="18" actId="14100"/>
        <pc:sldMkLst>
          <pc:docMk/>
          <pc:sldMk cId="3894329108" sldId="485"/>
        </pc:sldMkLst>
        <pc:spChg chg="mod">
          <ac:chgData name="Wang Lu" userId="0624d27f-1893-4f5c-bf1e-25397e0256ed" providerId="ADAL" clId="{9D0352C1-DA36-4433-96CA-BA6C46F94E48}" dt="2021-06-17T10:55:07.954" v="5"/>
          <ac:spMkLst>
            <pc:docMk/>
            <pc:sldMk cId="3894329108" sldId="485"/>
            <ac:spMk id="4" creationId="{5C5F0481-8FB8-4FFB-AFF0-AABE6A636361}"/>
          </ac:spMkLst>
        </pc:spChg>
        <pc:spChg chg="mod">
          <ac:chgData name="Wang Lu" userId="0624d27f-1893-4f5c-bf1e-25397e0256ed" providerId="ADAL" clId="{9D0352C1-DA36-4433-96CA-BA6C46F94E48}" dt="2021-06-17T11:02:19.065" v="18" actId="14100"/>
          <ac:spMkLst>
            <pc:docMk/>
            <pc:sldMk cId="3894329108" sldId="485"/>
            <ac:spMk id="33" creationId="{464B6B93-0D51-4A54-A9A1-891B6E866DED}"/>
          </ac:spMkLst>
        </pc:spChg>
        <pc:spChg chg="mod">
          <ac:chgData name="Wang Lu" userId="0624d27f-1893-4f5c-bf1e-25397e0256ed" providerId="ADAL" clId="{9D0352C1-DA36-4433-96CA-BA6C46F94E48}" dt="2021-06-17T11:02:08.361" v="16" actId="1076"/>
          <ac:spMkLst>
            <pc:docMk/>
            <pc:sldMk cId="3894329108" sldId="485"/>
            <ac:spMk id="75" creationId="{2D34FCAC-7AD8-4756-8832-91F769CDB68C}"/>
          </ac:spMkLst>
        </pc:spChg>
        <pc:grpChg chg="mod">
          <ac:chgData name="Wang Lu" userId="0624d27f-1893-4f5c-bf1e-25397e0256ed" providerId="ADAL" clId="{9D0352C1-DA36-4433-96CA-BA6C46F94E48}" dt="2021-06-17T11:02:12.372" v="17" actId="1076"/>
          <ac:grpSpMkLst>
            <pc:docMk/>
            <pc:sldMk cId="3894329108" sldId="485"/>
            <ac:grpSpMk id="57" creationId="{6C0D0F60-01B4-4B61-AC37-649EAA3E4BA6}"/>
          </ac:grpSpMkLst>
        </pc:grpChg>
      </pc:sldChg>
      <pc:sldChg chg="delSp modSp mod delAnim">
        <pc:chgData name="Wang Lu" userId="0624d27f-1893-4f5c-bf1e-25397e0256ed" providerId="ADAL" clId="{9D0352C1-DA36-4433-96CA-BA6C46F94E48}" dt="2021-06-18T15:39:19.846" v="917" actId="478"/>
        <pc:sldMkLst>
          <pc:docMk/>
          <pc:sldMk cId="1476438381" sldId="488"/>
        </pc:sldMkLst>
        <pc:spChg chg="mod">
          <ac:chgData name="Wang Lu" userId="0624d27f-1893-4f5c-bf1e-25397e0256ed" providerId="ADAL" clId="{9D0352C1-DA36-4433-96CA-BA6C46F94E48}" dt="2021-06-18T05:24:31.740" v="111" actId="20577"/>
          <ac:spMkLst>
            <pc:docMk/>
            <pc:sldMk cId="1476438381" sldId="488"/>
            <ac:spMk id="2" creationId="{52FCAC01-D75A-4D87-BEBD-5451DB3E02EC}"/>
          </ac:spMkLst>
        </pc:spChg>
        <pc:spChg chg="mod">
          <ac:chgData name="Wang Lu" userId="0624d27f-1893-4f5c-bf1e-25397e0256ed" providerId="ADAL" clId="{9D0352C1-DA36-4433-96CA-BA6C46F94E48}" dt="2021-06-17T10:54:58.563" v="4"/>
          <ac:spMkLst>
            <pc:docMk/>
            <pc:sldMk cId="1476438381" sldId="488"/>
            <ac:spMk id="4" creationId="{755F2EEF-7E72-4BEC-9B07-DF801EB72B21}"/>
          </ac:spMkLst>
        </pc:spChg>
        <pc:spChg chg="mod">
          <ac:chgData name="Wang Lu" userId="0624d27f-1893-4f5c-bf1e-25397e0256ed" providerId="ADAL" clId="{9D0352C1-DA36-4433-96CA-BA6C46F94E48}" dt="2021-06-18T05:33:18.710" v="169" actId="1076"/>
          <ac:spMkLst>
            <pc:docMk/>
            <pc:sldMk cId="1476438381" sldId="488"/>
            <ac:spMk id="7" creationId="{02B34A43-AA1B-4E09-BCBE-5B8E635BB5DF}"/>
          </ac:spMkLst>
        </pc:spChg>
        <pc:grpChg chg="del">
          <ac:chgData name="Wang Lu" userId="0624d27f-1893-4f5c-bf1e-25397e0256ed" providerId="ADAL" clId="{9D0352C1-DA36-4433-96CA-BA6C46F94E48}" dt="2021-06-18T15:39:19.846" v="917" actId="478"/>
          <ac:grpSpMkLst>
            <pc:docMk/>
            <pc:sldMk cId="1476438381" sldId="488"/>
            <ac:grpSpMk id="18" creationId="{96CB9983-906C-4525-88C7-86D74C89CAAC}"/>
          </ac:grpSpMkLst>
        </pc:grpChg>
        <pc:picChg chg="mod">
          <ac:chgData name="Wang Lu" userId="0624d27f-1893-4f5c-bf1e-25397e0256ed" providerId="ADAL" clId="{9D0352C1-DA36-4433-96CA-BA6C46F94E48}" dt="2021-06-18T05:33:21.434" v="170" actId="1076"/>
          <ac:picMkLst>
            <pc:docMk/>
            <pc:sldMk cId="1476438381" sldId="488"/>
            <ac:picMk id="6" creationId="{44708BB8-4FC5-451C-8AFD-98F2C5FB0BF5}"/>
          </ac:picMkLst>
        </pc:picChg>
      </pc:sldChg>
      <pc:sldChg chg="modSp add mod">
        <pc:chgData name="Wang Lu" userId="0624d27f-1893-4f5c-bf1e-25397e0256ed" providerId="ADAL" clId="{9D0352C1-DA36-4433-96CA-BA6C46F94E48}" dt="2021-06-17T11:00:04.954" v="14"/>
        <pc:sldMkLst>
          <pc:docMk/>
          <pc:sldMk cId="2669111588" sldId="489"/>
        </pc:sldMkLst>
        <pc:spChg chg="mod">
          <ac:chgData name="Wang Lu" userId="0624d27f-1893-4f5c-bf1e-25397e0256ed" providerId="ADAL" clId="{9D0352C1-DA36-4433-96CA-BA6C46F94E48}" dt="2021-06-17T10:59:34.018" v="13" actId="20577"/>
          <ac:spMkLst>
            <pc:docMk/>
            <pc:sldMk cId="2669111588" sldId="489"/>
            <ac:spMk id="3" creationId="{877F2D2C-3F06-4BA6-B27D-C7E104ABFC4A}"/>
          </ac:spMkLst>
        </pc:spChg>
        <pc:spChg chg="mod">
          <ac:chgData name="Wang Lu" userId="0624d27f-1893-4f5c-bf1e-25397e0256ed" providerId="ADAL" clId="{9D0352C1-DA36-4433-96CA-BA6C46F94E48}" dt="2021-06-17T11:00:04.954" v="14"/>
          <ac:spMkLst>
            <pc:docMk/>
            <pc:sldMk cId="2669111588" sldId="489"/>
            <ac:spMk id="4" creationId="{CA12B2B5-351D-4041-AABE-BF9BBF9646B7}"/>
          </ac:spMkLst>
        </pc:spChg>
      </pc:sldChg>
      <pc:sldChg chg="modSp add mod">
        <pc:chgData name="Wang Lu" userId="0624d27f-1893-4f5c-bf1e-25397e0256ed" providerId="ADAL" clId="{9D0352C1-DA36-4433-96CA-BA6C46F94E48}" dt="2021-06-17T11:00:09.456" v="15"/>
        <pc:sldMkLst>
          <pc:docMk/>
          <pc:sldMk cId="2712347552" sldId="490"/>
        </pc:sldMkLst>
        <pc:spChg chg="mod">
          <ac:chgData name="Wang Lu" userId="0624d27f-1893-4f5c-bf1e-25397e0256ed" providerId="ADAL" clId="{9D0352C1-DA36-4433-96CA-BA6C46F94E48}" dt="2021-06-17T11:00:09.456" v="15"/>
          <ac:spMkLst>
            <pc:docMk/>
            <pc:sldMk cId="2712347552" sldId="490"/>
            <ac:spMk id="4" creationId="{755F2EEF-7E72-4BEC-9B07-DF801EB72B21}"/>
          </ac:spMkLst>
        </pc:spChg>
      </pc:sldChg>
      <pc:sldChg chg="delSp add mod delAnim">
        <pc:chgData name="Wang Lu" userId="0624d27f-1893-4f5c-bf1e-25397e0256ed" providerId="ADAL" clId="{9D0352C1-DA36-4433-96CA-BA6C46F94E48}" dt="2021-06-18T15:39:17.526" v="916" actId="478"/>
        <pc:sldMkLst>
          <pc:docMk/>
          <pc:sldMk cId="2461339557" sldId="491"/>
        </pc:sldMkLst>
        <pc:grpChg chg="del">
          <ac:chgData name="Wang Lu" userId="0624d27f-1893-4f5c-bf1e-25397e0256ed" providerId="ADAL" clId="{9D0352C1-DA36-4433-96CA-BA6C46F94E48}" dt="2021-06-18T15:39:16.269" v="915" actId="478"/>
          <ac:grpSpMkLst>
            <pc:docMk/>
            <pc:sldMk cId="2461339557" sldId="491"/>
            <ac:grpSpMk id="22" creationId="{073D0B27-FC8E-45B6-A54D-37262EB54AED}"/>
          </ac:grpSpMkLst>
        </pc:grpChg>
        <pc:grpChg chg="del">
          <ac:chgData name="Wang Lu" userId="0624d27f-1893-4f5c-bf1e-25397e0256ed" providerId="ADAL" clId="{9D0352C1-DA36-4433-96CA-BA6C46F94E48}" dt="2021-06-18T15:39:17.526" v="916" actId="478"/>
          <ac:grpSpMkLst>
            <pc:docMk/>
            <pc:sldMk cId="2461339557" sldId="491"/>
            <ac:grpSpMk id="27" creationId="{80A3045A-A853-44EF-A4AE-99F6749A15F6}"/>
          </ac:grpSpMkLst>
        </pc:grpChg>
      </pc:sldChg>
    </pc:docChg>
  </pc:docChgLst>
  <pc:docChgLst>
    <pc:chgData name="Wang Lu" userId="e86ce327-f461-45b4-9feb-ce463355a98d" providerId="ADAL" clId="{C6B7A5A6-29BF-4ADE-A979-B0F2A6A800E3}"/>
    <pc:docChg chg="undo custSel addSld delSld modSld delMainMaster modMainMaster modSection">
      <pc:chgData name="Wang Lu" userId="e86ce327-f461-45b4-9feb-ce463355a98d" providerId="ADAL" clId="{C6B7A5A6-29BF-4ADE-A979-B0F2A6A800E3}" dt="2024-06-08T08:48:03.116" v="1532" actId="12788"/>
      <pc:docMkLst>
        <pc:docMk/>
      </pc:docMkLst>
      <pc:sldChg chg="modSp mod modNotesTx">
        <pc:chgData name="Wang Lu" userId="e86ce327-f461-45b4-9feb-ce463355a98d" providerId="ADAL" clId="{C6B7A5A6-29BF-4ADE-A979-B0F2A6A800E3}" dt="2024-06-08T07:59:28.433" v="638" actId="6549"/>
        <pc:sldMkLst>
          <pc:docMk/>
          <pc:sldMk cId="3564447183" sldId="294"/>
        </pc:sldMkLst>
        <pc:spChg chg="mod">
          <ac:chgData name="Wang Lu" userId="e86ce327-f461-45b4-9feb-ce463355a98d" providerId="ADAL" clId="{C6B7A5A6-29BF-4ADE-A979-B0F2A6A800E3}" dt="2024-06-08T04:10:44.461" v="1" actId="108"/>
          <ac:spMkLst>
            <pc:docMk/>
            <pc:sldMk cId="3564447183" sldId="294"/>
            <ac:spMk id="3" creationId="{91B39DFA-B81A-443D-BC50-C3D4D64A7E49}"/>
          </ac:spMkLst>
        </pc:spChg>
      </pc:sldChg>
      <pc:sldChg chg="modSp mod">
        <pc:chgData name="Wang Lu" userId="e86ce327-f461-45b4-9feb-ce463355a98d" providerId="ADAL" clId="{C6B7A5A6-29BF-4ADE-A979-B0F2A6A800E3}" dt="2024-06-08T08:48:03.116" v="1532" actId="12788"/>
        <pc:sldMkLst>
          <pc:docMk/>
          <pc:sldMk cId="4070355908" sldId="295"/>
        </pc:sldMkLst>
        <pc:spChg chg="mod">
          <ac:chgData name="Wang Lu" userId="e86ce327-f461-45b4-9feb-ce463355a98d" providerId="ADAL" clId="{C6B7A5A6-29BF-4ADE-A979-B0F2A6A800E3}" dt="2024-06-08T08:48:03.116" v="1532" actId="12788"/>
          <ac:spMkLst>
            <pc:docMk/>
            <pc:sldMk cId="4070355908" sldId="295"/>
            <ac:spMk id="2" creationId="{02525841-E578-4E37-B1F6-BB3C577E95E2}"/>
          </ac:spMkLst>
        </pc:spChg>
      </pc:sldChg>
      <pc:sldChg chg="addSp modSp modAnim">
        <pc:chgData name="Wang Lu" userId="e86ce327-f461-45b4-9feb-ce463355a98d" providerId="ADAL" clId="{C6B7A5A6-29BF-4ADE-A979-B0F2A6A800E3}" dt="2024-06-08T07:30:20.835" v="417" actId="12093"/>
        <pc:sldMkLst>
          <pc:docMk/>
          <pc:sldMk cId="3528775626" sldId="453"/>
        </pc:sldMkLst>
        <pc:spChg chg="mod">
          <ac:chgData name="Wang Lu" userId="e86ce327-f461-45b4-9feb-ce463355a98d" providerId="ADAL" clId="{C6B7A5A6-29BF-4ADE-A979-B0F2A6A800E3}" dt="2024-06-08T07:29:34.505" v="414"/>
          <ac:spMkLst>
            <pc:docMk/>
            <pc:sldMk cId="3528775626" sldId="453"/>
            <ac:spMk id="21" creationId="{A2A6324B-3A78-3143-3F6C-ECC66CF04469}"/>
          </ac:spMkLst>
        </pc:spChg>
        <pc:spChg chg="mod">
          <ac:chgData name="Wang Lu" userId="e86ce327-f461-45b4-9feb-ce463355a98d" providerId="ADAL" clId="{C6B7A5A6-29BF-4ADE-A979-B0F2A6A800E3}" dt="2024-06-08T07:29:34.505" v="414"/>
          <ac:spMkLst>
            <pc:docMk/>
            <pc:sldMk cId="3528775626" sldId="453"/>
            <ac:spMk id="22" creationId="{E60516AF-D106-BA21-EEB2-390F718FBBD5}"/>
          </ac:spMkLst>
        </pc:spChg>
        <pc:spChg chg="mod">
          <ac:chgData name="Wang Lu" userId="e86ce327-f461-45b4-9feb-ce463355a98d" providerId="ADAL" clId="{C6B7A5A6-29BF-4ADE-A979-B0F2A6A800E3}" dt="2024-06-08T07:29:34.505" v="414"/>
          <ac:spMkLst>
            <pc:docMk/>
            <pc:sldMk cId="3528775626" sldId="453"/>
            <ac:spMk id="25" creationId="{4D26EDAD-8DA6-252F-86D7-7AF828703BA9}"/>
          </ac:spMkLst>
        </pc:spChg>
        <pc:spChg chg="mod">
          <ac:chgData name="Wang Lu" userId="e86ce327-f461-45b4-9feb-ce463355a98d" providerId="ADAL" clId="{C6B7A5A6-29BF-4ADE-A979-B0F2A6A800E3}" dt="2024-06-08T07:29:34.505" v="414"/>
          <ac:spMkLst>
            <pc:docMk/>
            <pc:sldMk cId="3528775626" sldId="453"/>
            <ac:spMk id="26" creationId="{2C8042D9-74C9-8E70-A005-5294E963B221}"/>
          </ac:spMkLst>
        </pc:spChg>
        <pc:spChg chg="mod">
          <ac:chgData name="Wang Lu" userId="e86ce327-f461-45b4-9feb-ce463355a98d" providerId="ADAL" clId="{C6B7A5A6-29BF-4ADE-A979-B0F2A6A800E3}" dt="2024-06-08T07:29:34.505" v="414"/>
          <ac:spMkLst>
            <pc:docMk/>
            <pc:sldMk cId="3528775626" sldId="453"/>
            <ac:spMk id="27" creationId="{2C16BB41-D1F4-9694-9959-B4AB733C93AD}"/>
          </ac:spMkLst>
        </pc:spChg>
        <pc:grpChg chg="add mod">
          <ac:chgData name="Wang Lu" userId="e86ce327-f461-45b4-9feb-ce463355a98d" providerId="ADAL" clId="{C6B7A5A6-29BF-4ADE-A979-B0F2A6A800E3}" dt="2024-06-08T07:29:34.505" v="414"/>
          <ac:grpSpMkLst>
            <pc:docMk/>
            <pc:sldMk cId="3528775626" sldId="453"/>
            <ac:grpSpMk id="18" creationId="{5E5588A0-8607-8DF9-5E0A-1F68C28F28AF}"/>
          </ac:grpSpMkLst>
        </pc:grpChg>
        <pc:grpChg chg="mod">
          <ac:chgData name="Wang Lu" userId="e86ce327-f461-45b4-9feb-ce463355a98d" providerId="ADAL" clId="{C6B7A5A6-29BF-4ADE-A979-B0F2A6A800E3}" dt="2024-06-08T07:29:34.505" v="414"/>
          <ac:grpSpMkLst>
            <pc:docMk/>
            <pc:sldMk cId="3528775626" sldId="453"/>
            <ac:grpSpMk id="19" creationId="{EA436B93-149A-4E08-5AB8-F426E334CCD8}"/>
          </ac:grpSpMkLst>
        </pc:grpChg>
        <pc:graphicFrameChg chg="mod">
          <ac:chgData name="Wang Lu" userId="e86ce327-f461-45b4-9feb-ce463355a98d" providerId="ADAL" clId="{C6B7A5A6-29BF-4ADE-A979-B0F2A6A800E3}" dt="2024-06-08T07:30:20.835" v="417" actId="12093"/>
          <ac:graphicFrameMkLst>
            <pc:docMk/>
            <pc:sldMk cId="3528775626" sldId="453"/>
            <ac:graphicFrameMk id="11" creationId="{4F06BDB4-CED5-6155-3944-0FED67992E53}"/>
          </ac:graphicFrameMkLst>
        </pc:graphicFrameChg>
        <pc:graphicFrameChg chg="mod">
          <ac:chgData name="Wang Lu" userId="e86ce327-f461-45b4-9feb-ce463355a98d" providerId="ADAL" clId="{C6B7A5A6-29BF-4ADE-A979-B0F2A6A800E3}" dt="2024-06-08T07:29:34.505" v="414"/>
          <ac:graphicFrameMkLst>
            <pc:docMk/>
            <pc:sldMk cId="3528775626" sldId="453"/>
            <ac:graphicFrameMk id="30" creationId="{2EA7E49E-50FA-CE82-40C9-5AC7CDD9F13D}"/>
          </ac:graphicFrameMkLst>
        </pc:graphicFrameChg>
        <pc:picChg chg="mod">
          <ac:chgData name="Wang Lu" userId="e86ce327-f461-45b4-9feb-ce463355a98d" providerId="ADAL" clId="{C6B7A5A6-29BF-4ADE-A979-B0F2A6A800E3}" dt="2024-06-08T07:29:34.505" v="414"/>
          <ac:picMkLst>
            <pc:docMk/>
            <pc:sldMk cId="3528775626" sldId="453"/>
            <ac:picMk id="24" creationId="{51FEAD4B-C9C3-058F-2AA3-7195BA6A4295}"/>
          </ac:picMkLst>
        </pc:picChg>
      </pc:sldChg>
      <pc:sldChg chg="modSp mod">
        <pc:chgData name="Wang Lu" userId="e86ce327-f461-45b4-9feb-ce463355a98d" providerId="ADAL" clId="{C6B7A5A6-29BF-4ADE-A979-B0F2A6A800E3}" dt="2024-06-08T04:42:42.501" v="152" actId="1037"/>
        <pc:sldMkLst>
          <pc:docMk/>
          <pc:sldMk cId="4251573148" sldId="478"/>
        </pc:sldMkLst>
        <pc:spChg chg="mod">
          <ac:chgData name="Wang Lu" userId="e86ce327-f461-45b4-9feb-ce463355a98d" providerId="ADAL" clId="{C6B7A5A6-29BF-4ADE-A979-B0F2A6A800E3}" dt="2024-06-08T04:42:42.501" v="152" actId="1037"/>
          <ac:spMkLst>
            <pc:docMk/>
            <pc:sldMk cId="4251573148" sldId="478"/>
            <ac:spMk id="2" creationId="{10062F04-C634-413B-90B4-94DA8DFC4485}"/>
          </ac:spMkLst>
        </pc:spChg>
        <pc:spChg chg="mod">
          <ac:chgData name="Wang Lu" userId="e86ce327-f461-45b4-9feb-ce463355a98d" providerId="ADAL" clId="{C6B7A5A6-29BF-4ADE-A979-B0F2A6A800E3}" dt="2024-06-08T04:41:57.119" v="148" actId="108"/>
          <ac:spMkLst>
            <pc:docMk/>
            <pc:sldMk cId="4251573148" sldId="478"/>
            <ac:spMk id="8" creationId="{D40AE318-399A-53B1-0A9D-81AF32BABA23}"/>
          </ac:spMkLst>
        </pc:spChg>
      </pc:sldChg>
      <pc:sldChg chg="modSp mod">
        <pc:chgData name="Wang Lu" userId="e86ce327-f461-45b4-9feb-ce463355a98d" providerId="ADAL" clId="{C6B7A5A6-29BF-4ADE-A979-B0F2A6A800E3}" dt="2024-06-08T07:53:40.622" v="601" actId="20577"/>
        <pc:sldMkLst>
          <pc:docMk/>
          <pc:sldMk cId="2152094135" sldId="481"/>
        </pc:sldMkLst>
        <pc:spChg chg="mod">
          <ac:chgData name="Wang Lu" userId="e86ce327-f461-45b4-9feb-ce463355a98d" providerId="ADAL" clId="{C6B7A5A6-29BF-4ADE-A979-B0F2A6A800E3}" dt="2024-06-08T07:53:40.622" v="601" actId="20577"/>
          <ac:spMkLst>
            <pc:docMk/>
            <pc:sldMk cId="2152094135" sldId="481"/>
            <ac:spMk id="3" creationId="{D2E5057A-02F9-42AC-8953-AF94AC668941}"/>
          </ac:spMkLst>
        </pc:spChg>
        <pc:spChg chg="mod">
          <ac:chgData name="Wang Lu" userId="e86ce327-f461-45b4-9feb-ce463355a98d" providerId="ADAL" clId="{C6B7A5A6-29BF-4ADE-A979-B0F2A6A800E3}" dt="2024-06-08T07:32:25.873" v="423" actId="948"/>
          <ac:spMkLst>
            <pc:docMk/>
            <pc:sldMk cId="2152094135" sldId="481"/>
            <ac:spMk id="11" creationId="{8F8F784B-EBBC-418E-8CC5-72ADF0B52D03}"/>
          </ac:spMkLst>
        </pc:spChg>
      </pc:sldChg>
      <pc:sldChg chg="modSp mod">
        <pc:chgData name="Wang Lu" userId="e86ce327-f461-45b4-9feb-ce463355a98d" providerId="ADAL" clId="{C6B7A5A6-29BF-4ADE-A979-B0F2A6A800E3}" dt="2024-06-08T07:53:47.725" v="603" actId="20577"/>
        <pc:sldMkLst>
          <pc:docMk/>
          <pc:sldMk cId="2675097802" sldId="482"/>
        </pc:sldMkLst>
        <pc:spChg chg="mod">
          <ac:chgData name="Wang Lu" userId="e86ce327-f461-45b4-9feb-ce463355a98d" providerId="ADAL" clId="{C6B7A5A6-29BF-4ADE-A979-B0F2A6A800E3}" dt="2024-06-08T07:53:47.725" v="603" actId="20577"/>
          <ac:spMkLst>
            <pc:docMk/>
            <pc:sldMk cId="2675097802" sldId="482"/>
            <ac:spMk id="3" creationId="{D2E5057A-02F9-42AC-8953-AF94AC668941}"/>
          </ac:spMkLst>
        </pc:spChg>
        <pc:spChg chg="mod">
          <ac:chgData name="Wang Lu" userId="e86ce327-f461-45b4-9feb-ce463355a98d" providerId="ADAL" clId="{C6B7A5A6-29BF-4ADE-A979-B0F2A6A800E3}" dt="2024-06-08T07:32:49.570" v="425" actId="948"/>
          <ac:spMkLst>
            <pc:docMk/>
            <pc:sldMk cId="2675097802" sldId="482"/>
            <ac:spMk id="5" creationId="{E0CE17C1-61FA-4660-88BC-17679D606CDF}"/>
          </ac:spMkLst>
        </pc:spChg>
      </pc:sldChg>
      <pc:sldChg chg="modSp mod">
        <pc:chgData name="Wang Lu" userId="e86ce327-f461-45b4-9feb-ce463355a98d" providerId="ADAL" clId="{C6B7A5A6-29BF-4ADE-A979-B0F2A6A800E3}" dt="2024-06-08T04:24:15.267" v="70" actId="20577"/>
        <pc:sldMkLst>
          <pc:docMk/>
          <pc:sldMk cId="3894329108" sldId="485"/>
        </pc:sldMkLst>
        <pc:spChg chg="mod">
          <ac:chgData name="Wang Lu" userId="e86ce327-f461-45b4-9feb-ce463355a98d" providerId="ADAL" clId="{C6B7A5A6-29BF-4ADE-A979-B0F2A6A800E3}" dt="2024-06-08T04:24:15.267" v="70" actId="20577"/>
          <ac:spMkLst>
            <pc:docMk/>
            <pc:sldMk cId="3894329108" sldId="485"/>
            <ac:spMk id="3" creationId="{56490F0E-9A52-496C-93B1-84DCB5C0AF75}"/>
          </ac:spMkLst>
        </pc:spChg>
      </pc:sldChg>
      <pc:sldChg chg="modSp mod">
        <pc:chgData name="Wang Lu" userId="e86ce327-f461-45b4-9feb-ce463355a98d" providerId="ADAL" clId="{C6B7A5A6-29BF-4ADE-A979-B0F2A6A800E3}" dt="2024-06-08T07:13:35.098" v="351" actId="108"/>
        <pc:sldMkLst>
          <pc:docMk/>
          <pc:sldMk cId="3546847664" sldId="498"/>
        </pc:sldMkLst>
        <pc:spChg chg="mod">
          <ac:chgData name="Wang Lu" userId="e86ce327-f461-45b4-9feb-ce463355a98d" providerId="ADAL" clId="{C6B7A5A6-29BF-4ADE-A979-B0F2A6A800E3}" dt="2024-06-08T07:13:29.899" v="350" actId="14100"/>
          <ac:spMkLst>
            <pc:docMk/>
            <pc:sldMk cId="3546847664" sldId="498"/>
            <ac:spMk id="6" creationId="{AD1DECFF-498F-363B-BD75-55CC03D1EE0F}"/>
          </ac:spMkLst>
        </pc:spChg>
        <pc:spChg chg="mod">
          <ac:chgData name="Wang Lu" userId="e86ce327-f461-45b4-9feb-ce463355a98d" providerId="ADAL" clId="{C6B7A5A6-29BF-4ADE-A979-B0F2A6A800E3}" dt="2024-06-08T07:13:35.098" v="351" actId="108"/>
          <ac:spMkLst>
            <pc:docMk/>
            <pc:sldMk cId="3546847664" sldId="498"/>
            <ac:spMk id="8" creationId="{9A37F573-063B-4F71-BEC9-0D68669B9F31}"/>
          </ac:spMkLst>
        </pc:spChg>
      </pc:sldChg>
      <pc:sldChg chg="delSp modSp del mod">
        <pc:chgData name="Wang Lu" userId="e86ce327-f461-45b4-9feb-ce463355a98d" providerId="ADAL" clId="{C6B7A5A6-29BF-4ADE-A979-B0F2A6A800E3}" dt="2024-06-08T07:53:14.423" v="596" actId="2696"/>
        <pc:sldMkLst>
          <pc:docMk/>
          <pc:sldMk cId="1908030176" sldId="499"/>
        </pc:sldMkLst>
        <pc:spChg chg="del">
          <ac:chgData name="Wang Lu" userId="e86ce327-f461-45b4-9feb-ce463355a98d" providerId="ADAL" clId="{C6B7A5A6-29BF-4ADE-A979-B0F2A6A800E3}" dt="2024-06-08T07:53:04.349" v="595" actId="478"/>
          <ac:spMkLst>
            <pc:docMk/>
            <pc:sldMk cId="1908030176" sldId="499"/>
            <ac:spMk id="12" creationId="{7A172E54-F857-D34F-9502-DEB0E60D74F9}"/>
          </ac:spMkLst>
        </pc:spChg>
        <pc:spChg chg="mod">
          <ac:chgData name="Wang Lu" userId="e86ce327-f461-45b4-9feb-ce463355a98d" providerId="ADAL" clId="{C6B7A5A6-29BF-4ADE-A979-B0F2A6A800E3}" dt="2024-06-08T07:31:36.864" v="419" actId="948"/>
          <ac:spMkLst>
            <pc:docMk/>
            <pc:sldMk cId="1908030176" sldId="499"/>
            <ac:spMk id="31" creationId="{DF59AF21-C3EE-4622-99D8-F46299C38AA5}"/>
          </ac:spMkLst>
        </pc:spChg>
      </pc:sldChg>
      <pc:sldChg chg="add">
        <pc:chgData name="Wang Lu" userId="e86ce327-f461-45b4-9feb-ce463355a98d" providerId="ADAL" clId="{C6B7A5A6-29BF-4ADE-A979-B0F2A6A800E3}" dt="2024-06-08T07:53:19.514" v="597"/>
        <pc:sldMkLst>
          <pc:docMk/>
          <pc:sldMk cId="2026596240" sldId="499"/>
        </pc:sldMkLst>
      </pc:sldChg>
      <pc:sldChg chg="modSp mod">
        <pc:chgData name="Wang Lu" userId="e86ce327-f461-45b4-9feb-ce463355a98d" providerId="ADAL" clId="{C6B7A5A6-29BF-4ADE-A979-B0F2A6A800E3}" dt="2024-06-08T07:21:26.889" v="382" actId="948"/>
        <pc:sldMkLst>
          <pc:docMk/>
          <pc:sldMk cId="1175233120" sldId="505"/>
        </pc:sldMkLst>
        <pc:spChg chg="mod">
          <ac:chgData name="Wang Lu" userId="e86ce327-f461-45b4-9feb-ce463355a98d" providerId="ADAL" clId="{C6B7A5A6-29BF-4ADE-A979-B0F2A6A800E3}" dt="2024-06-08T07:21:26.889" v="382" actId="948"/>
          <ac:spMkLst>
            <pc:docMk/>
            <pc:sldMk cId="1175233120" sldId="505"/>
            <ac:spMk id="50" creationId="{96B1F0D5-DFBF-47C4-B039-27407F8A2093}"/>
          </ac:spMkLst>
        </pc:spChg>
      </pc:sldChg>
      <pc:sldChg chg="modSp mod">
        <pc:chgData name="Wang Lu" userId="e86ce327-f461-45b4-9feb-ce463355a98d" providerId="ADAL" clId="{C6B7A5A6-29BF-4ADE-A979-B0F2A6A800E3}" dt="2024-06-08T07:53:55.918" v="605" actId="20577"/>
        <pc:sldMkLst>
          <pc:docMk/>
          <pc:sldMk cId="2944681933" sldId="519"/>
        </pc:sldMkLst>
        <pc:spChg chg="mod">
          <ac:chgData name="Wang Lu" userId="e86ce327-f461-45b4-9feb-ce463355a98d" providerId="ADAL" clId="{C6B7A5A6-29BF-4ADE-A979-B0F2A6A800E3}" dt="2024-06-08T07:53:55.918" v="605" actId="20577"/>
          <ac:spMkLst>
            <pc:docMk/>
            <pc:sldMk cId="2944681933" sldId="519"/>
            <ac:spMk id="3" creationId="{D2E5057A-02F9-42AC-8953-AF94AC668941}"/>
          </ac:spMkLst>
        </pc:spChg>
        <pc:spChg chg="mod">
          <ac:chgData name="Wang Lu" userId="e86ce327-f461-45b4-9feb-ce463355a98d" providerId="ADAL" clId="{C6B7A5A6-29BF-4ADE-A979-B0F2A6A800E3}" dt="2024-06-08T07:33:15.954" v="428" actId="948"/>
          <ac:spMkLst>
            <pc:docMk/>
            <pc:sldMk cId="2944681933" sldId="519"/>
            <ac:spMk id="5" creationId="{E0CE17C1-61FA-4660-88BC-17679D606CDF}"/>
          </ac:spMkLst>
        </pc:spChg>
      </pc:sldChg>
      <pc:sldChg chg="modSp mod">
        <pc:chgData name="Wang Lu" userId="e86ce327-f461-45b4-9feb-ce463355a98d" providerId="ADAL" clId="{C6B7A5A6-29BF-4ADE-A979-B0F2A6A800E3}" dt="2024-06-08T07:34:35.109" v="436" actId="207"/>
        <pc:sldMkLst>
          <pc:docMk/>
          <pc:sldMk cId="281575690" sldId="526"/>
        </pc:sldMkLst>
        <pc:spChg chg="mod">
          <ac:chgData name="Wang Lu" userId="e86ce327-f461-45b4-9feb-ce463355a98d" providerId="ADAL" clId="{C6B7A5A6-29BF-4ADE-A979-B0F2A6A800E3}" dt="2024-06-08T07:33:33.754" v="429" actId="948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e86ce327-f461-45b4-9feb-ce463355a98d" providerId="ADAL" clId="{C6B7A5A6-29BF-4ADE-A979-B0F2A6A800E3}" dt="2024-06-08T07:33:51.659" v="430" actId="948"/>
          <ac:spMkLst>
            <pc:docMk/>
            <pc:sldMk cId="281575690" sldId="526"/>
            <ac:spMk id="10" creationId="{6E32DADD-9643-0375-BB80-33A3A9D77DEB}"/>
          </ac:spMkLst>
        </pc:spChg>
        <pc:spChg chg="mod">
          <ac:chgData name="Wang Lu" userId="e86ce327-f461-45b4-9feb-ce463355a98d" providerId="ADAL" clId="{C6B7A5A6-29BF-4ADE-A979-B0F2A6A800E3}" dt="2024-06-08T07:34:21.652" v="435" actId="207"/>
          <ac:spMkLst>
            <pc:docMk/>
            <pc:sldMk cId="281575690" sldId="526"/>
            <ac:spMk id="11" creationId="{8E90143A-7444-4C47-4C4D-424D259FBBC1}"/>
          </ac:spMkLst>
        </pc:spChg>
        <pc:spChg chg="mod">
          <ac:chgData name="Wang Lu" userId="e86ce327-f461-45b4-9feb-ce463355a98d" providerId="ADAL" clId="{C6B7A5A6-29BF-4ADE-A979-B0F2A6A800E3}" dt="2024-06-08T07:34:35.109" v="436" actId="207"/>
          <ac:spMkLst>
            <pc:docMk/>
            <pc:sldMk cId="281575690" sldId="526"/>
            <ac:spMk id="12" creationId="{5093B1AA-111F-A3B8-5A5A-75A8BA7E4602}"/>
          </ac:spMkLst>
        </pc:spChg>
      </pc:sldChg>
      <pc:sldChg chg="modSp mod">
        <pc:chgData name="Wang Lu" userId="e86ce327-f461-45b4-9feb-ce463355a98d" providerId="ADAL" clId="{C6B7A5A6-29BF-4ADE-A979-B0F2A6A800E3}" dt="2024-06-08T07:35:13.052" v="438" actId="948"/>
        <pc:sldMkLst>
          <pc:docMk/>
          <pc:sldMk cId="3360585554" sldId="527"/>
        </pc:sldMkLst>
        <pc:spChg chg="mod">
          <ac:chgData name="Wang Lu" userId="e86ce327-f461-45b4-9feb-ce463355a98d" providerId="ADAL" clId="{C6B7A5A6-29BF-4ADE-A979-B0F2A6A800E3}" dt="2024-06-08T07:35:13.052" v="438" actId="948"/>
          <ac:spMkLst>
            <pc:docMk/>
            <pc:sldMk cId="3360585554" sldId="527"/>
            <ac:spMk id="2" creationId="{ECB6CEB4-FF61-12C6-EF28-CF0C631C64D9}"/>
          </ac:spMkLst>
        </pc:spChg>
      </pc:sldChg>
      <pc:sldChg chg="modSp mod">
        <pc:chgData name="Wang Lu" userId="e86ce327-f461-45b4-9feb-ce463355a98d" providerId="ADAL" clId="{C6B7A5A6-29BF-4ADE-A979-B0F2A6A800E3}" dt="2024-06-08T07:35:45.021" v="440" actId="12"/>
        <pc:sldMkLst>
          <pc:docMk/>
          <pc:sldMk cId="3119432081" sldId="548"/>
        </pc:sldMkLst>
        <pc:spChg chg="mod">
          <ac:chgData name="Wang Lu" userId="e86ce327-f461-45b4-9feb-ce463355a98d" providerId="ADAL" clId="{C6B7A5A6-29BF-4ADE-A979-B0F2A6A800E3}" dt="2024-06-08T07:35:45.021" v="440" actId="12"/>
          <ac:spMkLst>
            <pc:docMk/>
            <pc:sldMk cId="3119432081" sldId="548"/>
            <ac:spMk id="12" creationId="{C2FF0A71-613E-1BC6-6CEF-DEFBC6B2E34C}"/>
          </ac:spMkLst>
        </pc:spChg>
      </pc:sldChg>
      <pc:sldChg chg="addSp delSp modSp mod delAnim modAnim">
        <pc:chgData name="Wang Lu" userId="e86ce327-f461-45b4-9feb-ce463355a98d" providerId="ADAL" clId="{C6B7A5A6-29BF-4ADE-A979-B0F2A6A800E3}" dt="2024-06-08T07:20:50.827" v="380" actId="692"/>
        <pc:sldMkLst>
          <pc:docMk/>
          <pc:sldMk cId="602383069" sldId="557"/>
        </pc:sldMkLst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83" creationId="{9B19F308-5389-D65D-1D52-5ABAB0C5E363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85" creationId="{F998625B-B986-70C9-AEE2-25E5B9B9D0D4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86" creationId="{5E748AC1-FE28-F0CE-1F5F-5E52003E668C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88" creationId="{044E441A-3A77-8BD4-95B3-75B7D7A7428E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89" creationId="{E1BD6DC4-085C-E153-E3FB-E152A9495E49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91" creationId="{A0FBE886-6146-E9B3-2937-358BB8E091F8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92" creationId="{102CB615-404E-CC8D-518E-111EFE4F0A60}"/>
          </ac:spMkLst>
        </pc:spChg>
        <pc:spChg chg="mod">
          <ac:chgData name="Wang Lu" userId="e86ce327-f461-45b4-9feb-ce463355a98d" providerId="ADAL" clId="{C6B7A5A6-29BF-4ADE-A979-B0F2A6A800E3}" dt="2024-06-08T07:18:54.306" v="366" actId="207"/>
          <ac:spMkLst>
            <pc:docMk/>
            <pc:sldMk cId="602383069" sldId="557"/>
            <ac:spMk id="94" creationId="{D61A0F40-A276-32B3-4F5A-C9B13B1F18CE}"/>
          </ac:spMkLst>
        </pc:spChg>
        <pc:spChg chg="mod">
          <ac:chgData name="Wang Lu" userId="e86ce327-f461-45b4-9feb-ce463355a98d" providerId="ADAL" clId="{C6B7A5A6-29BF-4ADE-A979-B0F2A6A800E3}" dt="2024-06-08T07:19:17.699" v="368" actId="207"/>
          <ac:spMkLst>
            <pc:docMk/>
            <pc:sldMk cId="602383069" sldId="557"/>
            <ac:spMk id="95" creationId="{F6352AAD-06C2-2073-F3FA-50517244514F}"/>
          </ac:spMkLst>
        </pc:spChg>
        <pc:spChg chg="mod">
          <ac:chgData name="Wang Lu" userId="e86ce327-f461-45b4-9feb-ce463355a98d" providerId="ADAL" clId="{C6B7A5A6-29BF-4ADE-A979-B0F2A6A800E3}" dt="2024-06-08T07:19:04.491" v="367" actId="207"/>
          <ac:spMkLst>
            <pc:docMk/>
            <pc:sldMk cId="602383069" sldId="557"/>
            <ac:spMk id="96" creationId="{9A5243AD-8623-A1E0-2547-46E769B14664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100" creationId="{6D776ACC-7AB4-D311-F049-FF1FBD49D232}"/>
          </ac:spMkLst>
        </pc:spChg>
        <pc:spChg chg="mod">
          <ac:chgData name="Wang Lu" userId="e86ce327-f461-45b4-9feb-ce463355a98d" providerId="ADAL" clId="{C6B7A5A6-29BF-4ADE-A979-B0F2A6A800E3}" dt="2024-06-08T07:19:34.065" v="370" actId="207"/>
          <ac:spMkLst>
            <pc:docMk/>
            <pc:sldMk cId="602383069" sldId="557"/>
            <ac:spMk id="101" creationId="{B1E91BB6-377E-507E-021D-AA912CA8B08E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104" creationId="{1A0DBCDF-5FE4-9890-B813-B04C36CB6D00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105" creationId="{679235A9-458F-F52B-DBCB-CF7D8401EB2E}"/>
          </ac:spMkLst>
        </pc:spChg>
        <pc:spChg chg="mod">
          <ac:chgData name="Wang Lu" userId="e86ce327-f461-45b4-9feb-ce463355a98d" providerId="ADAL" clId="{C6B7A5A6-29BF-4ADE-A979-B0F2A6A800E3}" dt="2024-06-08T07:17:58.987" v="365"/>
          <ac:spMkLst>
            <pc:docMk/>
            <pc:sldMk cId="602383069" sldId="557"/>
            <ac:spMk id="106" creationId="{E3CFD094-6295-63D3-6BF8-D440079831B4}"/>
          </ac:spMkLst>
        </pc:spChg>
        <pc:spChg chg="mod">
          <ac:chgData name="Wang Lu" userId="e86ce327-f461-45b4-9feb-ce463355a98d" providerId="ADAL" clId="{C6B7A5A6-29BF-4ADE-A979-B0F2A6A800E3}" dt="2024-06-08T07:19:23.730" v="369" actId="207"/>
          <ac:spMkLst>
            <pc:docMk/>
            <pc:sldMk cId="602383069" sldId="557"/>
            <ac:spMk id="108" creationId="{7FC14645-F7AC-2B8E-A191-9EAA30053200}"/>
          </ac:spMkLst>
        </pc:spChg>
        <pc:spChg chg="mod">
          <ac:chgData name="Wang Lu" userId="e86ce327-f461-45b4-9feb-ce463355a98d" providerId="ADAL" clId="{C6B7A5A6-29BF-4ADE-A979-B0F2A6A800E3}" dt="2024-06-08T07:19:46.675" v="371" actId="207"/>
          <ac:spMkLst>
            <pc:docMk/>
            <pc:sldMk cId="602383069" sldId="557"/>
            <ac:spMk id="109" creationId="{7C706D39-3B94-DB25-25F8-193FFBCE8C7B}"/>
          </ac:spMkLst>
        </pc:spChg>
        <pc:grpChg chg="del">
          <ac:chgData name="Wang Lu" userId="e86ce327-f461-45b4-9feb-ce463355a98d" providerId="ADAL" clId="{C6B7A5A6-29BF-4ADE-A979-B0F2A6A800E3}" dt="2024-06-08T07:17:53.642" v="364" actId="478"/>
          <ac:grpSpMkLst>
            <pc:docMk/>
            <pc:sldMk cId="602383069" sldId="557"/>
            <ac:grpSpMk id="80" creationId="{6BDAA9B7-18A7-8852-9D1C-921A89D3926D}"/>
          </ac:grpSpMkLst>
        </pc:grpChg>
        <pc:grpChg chg="add mod">
          <ac:chgData name="Wang Lu" userId="e86ce327-f461-45b4-9feb-ce463355a98d" providerId="ADAL" clId="{C6B7A5A6-29BF-4ADE-A979-B0F2A6A800E3}" dt="2024-06-08T07:17:58.987" v="365"/>
          <ac:grpSpMkLst>
            <pc:docMk/>
            <pc:sldMk cId="602383069" sldId="557"/>
            <ac:grpSpMk id="82" creationId="{1BC5BA01-07A8-B9DD-1ADE-4D632F7CB224}"/>
          </ac:grpSpMkLst>
        </pc:grpChg>
        <pc:grpChg chg="mod">
          <ac:chgData name="Wang Lu" userId="e86ce327-f461-45b4-9feb-ce463355a98d" providerId="ADAL" clId="{C6B7A5A6-29BF-4ADE-A979-B0F2A6A800E3}" dt="2024-06-08T07:17:58.987" v="365"/>
          <ac:grpSpMkLst>
            <pc:docMk/>
            <pc:sldMk cId="602383069" sldId="557"/>
            <ac:grpSpMk id="84" creationId="{AB0CF2B9-C959-7C7B-9005-71C3809A8728}"/>
          </ac:grpSpMkLst>
        </pc:grpChg>
        <pc:picChg chg="mod">
          <ac:chgData name="Wang Lu" userId="e86ce327-f461-45b4-9feb-ce463355a98d" providerId="ADAL" clId="{C6B7A5A6-29BF-4ADE-A979-B0F2A6A800E3}" dt="2024-06-08T07:17:58.987" v="365"/>
          <ac:picMkLst>
            <pc:docMk/>
            <pc:sldMk cId="602383069" sldId="557"/>
            <ac:picMk id="87" creationId="{50484ADC-5652-250F-B109-4C04993F4368}"/>
          </ac:picMkLst>
        </pc:picChg>
        <pc:cxnChg chg="mod">
          <ac:chgData name="Wang Lu" userId="e86ce327-f461-45b4-9feb-ce463355a98d" providerId="ADAL" clId="{C6B7A5A6-29BF-4ADE-A979-B0F2A6A800E3}" dt="2024-06-08T07:20:07.012" v="372" actId="692"/>
          <ac:cxnSpMkLst>
            <pc:docMk/>
            <pc:sldMk cId="602383069" sldId="557"/>
            <ac:cxnSpMk id="90" creationId="{5080ECBA-9B83-A4F1-5502-47A2856BD94F}"/>
          </ac:cxnSpMkLst>
        </pc:cxnChg>
        <pc:cxnChg chg="mod">
          <ac:chgData name="Wang Lu" userId="e86ce327-f461-45b4-9feb-ce463355a98d" providerId="ADAL" clId="{C6B7A5A6-29BF-4ADE-A979-B0F2A6A800E3}" dt="2024-06-08T07:20:18.281" v="374" actId="692"/>
          <ac:cxnSpMkLst>
            <pc:docMk/>
            <pc:sldMk cId="602383069" sldId="557"/>
            <ac:cxnSpMk id="93" creationId="{FDC9CE56-1F7E-2400-5233-C6B2510E901F}"/>
          </ac:cxnSpMkLst>
        </pc:cxnChg>
        <pc:cxnChg chg="mod">
          <ac:chgData name="Wang Lu" userId="e86ce327-f461-45b4-9feb-ce463355a98d" providerId="ADAL" clId="{C6B7A5A6-29BF-4ADE-A979-B0F2A6A800E3}" dt="2024-06-08T07:20:47.076" v="379" actId="692"/>
          <ac:cxnSpMkLst>
            <pc:docMk/>
            <pc:sldMk cId="602383069" sldId="557"/>
            <ac:cxnSpMk id="97" creationId="{0B17B23B-6541-6828-1D90-B0337355F634}"/>
          </ac:cxnSpMkLst>
        </pc:cxnChg>
        <pc:cxnChg chg="mod">
          <ac:chgData name="Wang Lu" userId="e86ce327-f461-45b4-9feb-ce463355a98d" providerId="ADAL" clId="{C6B7A5A6-29BF-4ADE-A979-B0F2A6A800E3}" dt="2024-06-08T07:20:43.186" v="378" actId="692"/>
          <ac:cxnSpMkLst>
            <pc:docMk/>
            <pc:sldMk cId="602383069" sldId="557"/>
            <ac:cxnSpMk id="98" creationId="{E2CEFF1E-7FB7-359C-5BFD-FB99E5A95159}"/>
          </ac:cxnSpMkLst>
        </pc:cxnChg>
        <pc:cxnChg chg="mod">
          <ac:chgData name="Wang Lu" userId="e86ce327-f461-45b4-9feb-ce463355a98d" providerId="ADAL" clId="{C6B7A5A6-29BF-4ADE-A979-B0F2A6A800E3}" dt="2024-06-08T07:20:24.434" v="375" actId="692"/>
          <ac:cxnSpMkLst>
            <pc:docMk/>
            <pc:sldMk cId="602383069" sldId="557"/>
            <ac:cxnSpMk id="99" creationId="{55077D47-9604-A0C7-2AC5-4382575276DB}"/>
          </ac:cxnSpMkLst>
        </pc:cxnChg>
        <pc:cxnChg chg="mod">
          <ac:chgData name="Wang Lu" userId="e86ce327-f461-45b4-9feb-ce463355a98d" providerId="ADAL" clId="{C6B7A5A6-29BF-4ADE-A979-B0F2A6A800E3}" dt="2024-06-08T07:20:39.708" v="377" actId="692"/>
          <ac:cxnSpMkLst>
            <pc:docMk/>
            <pc:sldMk cId="602383069" sldId="557"/>
            <ac:cxnSpMk id="102" creationId="{86B0CAC4-880F-57EA-767F-5A5DD33AC217}"/>
          </ac:cxnSpMkLst>
        </pc:cxnChg>
        <pc:cxnChg chg="mod">
          <ac:chgData name="Wang Lu" userId="e86ce327-f461-45b4-9feb-ce463355a98d" providerId="ADAL" clId="{C6B7A5A6-29BF-4ADE-A979-B0F2A6A800E3}" dt="2024-06-08T07:20:11.299" v="373" actId="692"/>
          <ac:cxnSpMkLst>
            <pc:docMk/>
            <pc:sldMk cId="602383069" sldId="557"/>
            <ac:cxnSpMk id="103" creationId="{6B217796-F5B7-98FD-A54E-6306F6930DEC}"/>
          </ac:cxnSpMkLst>
        </pc:cxnChg>
        <pc:cxnChg chg="mod">
          <ac:chgData name="Wang Lu" userId="e86ce327-f461-45b4-9feb-ce463355a98d" providerId="ADAL" clId="{C6B7A5A6-29BF-4ADE-A979-B0F2A6A800E3}" dt="2024-06-08T07:20:36.365" v="376" actId="692"/>
          <ac:cxnSpMkLst>
            <pc:docMk/>
            <pc:sldMk cId="602383069" sldId="557"/>
            <ac:cxnSpMk id="107" creationId="{419D84E2-C8D1-2778-A0F2-C8D64463D261}"/>
          </ac:cxnSpMkLst>
        </pc:cxnChg>
        <pc:cxnChg chg="mod">
          <ac:chgData name="Wang Lu" userId="e86ce327-f461-45b4-9feb-ce463355a98d" providerId="ADAL" clId="{C6B7A5A6-29BF-4ADE-A979-B0F2A6A800E3}" dt="2024-06-08T07:20:50.827" v="380" actId="692"/>
          <ac:cxnSpMkLst>
            <pc:docMk/>
            <pc:sldMk cId="602383069" sldId="557"/>
            <ac:cxnSpMk id="110" creationId="{7BD8F712-94F8-6645-4944-5169236CB338}"/>
          </ac:cxnSpMkLst>
        </pc:cxnChg>
      </pc:sldChg>
      <pc:sldChg chg="modSp mod">
        <pc:chgData name="Wang Lu" userId="e86ce327-f461-45b4-9feb-ce463355a98d" providerId="ADAL" clId="{C6B7A5A6-29BF-4ADE-A979-B0F2A6A800E3}" dt="2024-06-08T08:40:46.629" v="1530" actId="113"/>
        <pc:sldMkLst>
          <pc:docMk/>
          <pc:sldMk cId="4270867648" sldId="558"/>
        </pc:sldMkLst>
        <pc:spChg chg="mod">
          <ac:chgData name="Wang Lu" userId="e86ce327-f461-45b4-9feb-ce463355a98d" providerId="ADAL" clId="{C6B7A5A6-29BF-4ADE-A979-B0F2A6A800E3}" dt="2024-06-08T08:40:46.629" v="1530" actId="113"/>
          <ac:spMkLst>
            <pc:docMk/>
            <pc:sldMk cId="4270867648" sldId="558"/>
            <ac:spMk id="6" creationId="{30FE515F-375D-BC0B-DD6D-B8FEF702548D}"/>
          </ac:spMkLst>
        </pc:spChg>
      </pc:sldChg>
      <pc:sldChg chg="modSp mod">
        <pc:chgData name="Wang Lu" userId="e86ce327-f461-45b4-9feb-ce463355a98d" providerId="ADAL" clId="{C6B7A5A6-29BF-4ADE-A979-B0F2A6A800E3}" dt="2024-06-08T07:44:49.533" v="590" actId="166"/>
        <pc:sldMkLst>
          <pc:docMk/>
          <pc:sldMk cId="1910001074" sldId="568"/>
        </pc:sldMkLst>
        <pc:spChg chg="mod">
          <ac:chgData name="Wang Lu" userId="e86ce327-f461-45b4-9feb-ce463355a98d" providerId="ADAL" clId="{C6B7A5A6-29BF-4ADE-A979-B0F2A6A800E3}" dt="2024-06-08T07:17:27.229" v="363" actId="948"/>
          <ac:spMkLst>
            <pc:docMk/>
            <pc:sldMk cId="1910001074" sldId="568"/>
            <ac:spMk id="21" creationId="{479F3631-DD9F-0019-839F-182A73AED8A2}"/>
          </ac:spMkLst>
        </pc:spChg>
        <pc:spChg chg="ord">
          <ac:chgData name="Wang Lu" userId="e86ce327-f461-45b4-9feb-ce463355a98d" providerId="ADAL" clId="{C6B7A5A6-29BF-4ADE-A979-B0F2A6A800E3}" dt="2024-06-08T07:44:49.533" v="590" actId="166"/>
          <ac:spMkLst>
            <pc:docMk/>
            <pc:sldMk cId="1910001074" sldId="568"/>
            <ac:spMk id="128" creationId="{CBDFD2C3-23BF-0EF8-416C-FFDBD96A02C3}"/>
          </ac:spMkLst>
        </pc:spChg>
      </pc:sldChg>
      <pc:sldChg chg="modSp mod">
        <pc:chgData name="Wang Lu" userId="e86ce327-f461-45b4-9feb-ce463355a98d" providerId="ADAL" clId="{C6B7A5A6-29BF-4ADE-A979-B0F2A6A800E3}" dt="2024-06-08T07:23:59.267" v="388" actId="948"/>
        <pc:sldMkLst>
          <pc:docMk/>
          <pc:sldMk cId="3098472925" sldId="578"/>
        </pc:sldMkLst>
        <pc:spChg chg="mod">
          <ac:chgData name="Wang Lu" userId="e86ce327-f461-45b4-9feb-ce463355a98d" providerId="ADAL" clId="{C6B7A5A6-29BF-4ADE-A979-B0F2A6A800E3}" dt="2024-06-08T07:23:59.267" v="388" actId="948"/>
          <ac:spMkLst>
            <pc:docMk/>
            <pc:sldMk cId="3098472925" sldId="578"/>
            <ac:spMk id="2" creationId="{E66FE149-0B81-C6B1-4268-0D512EBD2A5D}"/>
          </ac:spMkLst>
        </pc:spChg>
      </pc:sldChg>
      <pc:sldChg chg="modSp mod">
        <pc:chgData name="Wang Lu" userId="e86ce327-f461-45b4-9feb-ce463355a98d" providerId="ADAL" clId="{C6B7A5A6-29BF-4ADE-A979-B0F2A6A800E3}" dt="2024-06-08T07:27:05.212" v="411" actId="14838"/>
        <pc:sldMkLst>
          <pc:docMk/>
          <pc:sldMk cId="1886941723" sldId="581"/>
        </pc:sldMkLst>
        <pc:spChg chg="mod">
          <ac:chgData name="Wang Lu" userId="e86ce327-f461-45b4-9feb-ce463355a98d" providerId="ADAL" clId="{C6B7A5A6-29BF-4ADE-A979-B0F2A6A800E3}" dt="2024-06-08T07:27:05.212" v="411" actId="14838"/>
          <ac:spMkLst>
            <pc:docMk/>
            <pc:sldMk cId="1886941723" sldId="581"/>
            <ac:spMk id="11" creationId="{5A0C4A82-2A66-9896-2619-A797B947C0EA}"/>
          </ac:spMkLst>
        </pc:spChg>
      </pc:sldChg>
      <pc:sldChg chg="modSp mod">
        <pc:chgData name="Wang Lu" userId="e86ce327-f461-45b4-9feb-ce463355a98d" providerId="ADAL" clId="{C6B7A5A6-29BF-4ADE-A979-B0F2A6A800E3}" dt="2024-06-08T07:53:35.373" v="599" actId="20577"/>
        <pc:sldMkLst>
          <pc:docMk/>
          <pc:sldMk cId="2001183035" sldId="584"/>
        </pc:sldMkLst>
        <pc:spChg chg="mod">
          <ac:chgData name="Wang Lu" userId="e86ce327-f461-45b4-9feb-ce463355a98d" providerId="ADAL" clId="{C6B7A5A6-29BF-4ADE-A979-B0F2A6A800E3}" dt="2024-06-08T07:53:35.373" v="599" actId="20577"/>
          <ac:spMkLst>
            <pc:docMk/>
            <pc:sldMk cId="2001183035" sldId="584"/>
            <ac:spMk id="3" creationId="{C2CB8247-E6C3-4FE7-8138-C84828909244}"/>
          </ac:spMkLst>
        </pc:spChg>
        <pc:spChg chg="mod">
          <ac:chgData name="Wang Lu" userId="e86ce327-f461-45b4-9feb-ce463355a98d" providerId="ADAL" clId="{C6B7A5A6-29BF-4ADE-A979-B0F2A6A800E3}" dt="2024-06-08T07:31:56.352" v="421" actId="948"/>
          <ac:spMkLst>
            <pc:docMk/>
            <pc:sldMk cId="2001183035" sldId="584"/>
            <ac:spMk id="11" creationId="{8C9D1DF2-6FD9-4D33-8730-A38A6666E00A}"/>
          </ac:spMkLst>
        </pc:spChg>
      </pc:sldChg>
      <pc:sldChg chg="modSp mod">
        <pc:chgData name="Wang Lu" userId="e86ce327-f461-45b4-9feb-ce463355a98d" providerId="ADAL" clId="{C6B7A5A6-29BF-4ADE-A979-B0F2A6A800E3}" dt="2024-06-08T04:24:01.588" v="66" actId="6549"/>
        <pc:sldMkLst>
          <pc:docMk/>
          <pc:sldMk cId="874725197" sldId="600"/>
        </pc:sldMkLst>
        <pc:spChg chg="mod">
          <ac:chgData name="Wang Lu" userId="e86ce327-f461-45b4-9feb-ce463355a98d" providerId="ADAL" clId="{C6B7A5A6-29BF-4ADE-A979-B0F2A6A800E3}" dt="2024-06-08T04:24:01.588" v="66" actId="6549"/>
          <ac:spMkLst>
            <pc:docMk/>
            <pc:sldMk cId="874725197" sldId="600"/>
            <ac:spMk id="3" creationId="{877F2D2C-3F06-4BA6-B27D-C7E104ABFC4A}"/>
          </ac:spMkLst>
        </pc:spChg>
      </pc:sldChg>
      <pc:sldChg chg="addSp delSp modSp mod">
        <pc:chgData name="Wang Lu" userId="e86ce327-f461-45b4-9feb-ce463355a98d" providerId="ADAL" clId="{C6B7A5A6-29BF-4ADE-A979-B0F2A6A800E3}" dt="2024-06-08T07:43:40.249" v="589" actId="20577"/>
        <pc:sldMkLst>
          <pc:docMk/>
          <pc:sldMk cId="2100559533" sldId="601"/>
        </pc:sldMkLst>
        <pc:spChg chg="mod">
          <ac:chgData name="Wang Lu" userId="e86ce327-f461-45b4-9feb-ce463355a98d" providerId="ADAL" clId="{C6B7A5A6-29BF-4ADE-A979-B0F2A6A800E3}" dt="2024-06-08T07:43:40.249" v="589" actId="20577"/>
          <ac:spMkLst>
            <pc:docMk/>
            <pc:sldMk cId="2100559533" sldId="601"/>
            <ac:spMk id="6" creationId="{30FE515F-375D-BC0B-DD6D-B8FEF702548D}"/>
          </ac:spMkLst>
        </pc:spChg>
        <pc:spChg chg="add del mod">
          <ac:chgData name="Wang Lu" userId="e86ce327-f461-45b4-9feb-ce463355a98d" providerId="ADAL" clId="{C6B7A5A6-29BF-4ADE-A979-B0F2A6A800E3}" dt="2024-06-08T07:40:39.446" v="530" actId="478"/>
          <ac:spMkLst>
            <pc:docMk/>
            <pc:sldMk cId="2100559533" sldId="601"/>
            <ac:spMk id="7" creationId="{2EE8E531-A732-F1DC-C2A1-6948148F6BC5}"/>
          </ac:spMkLst>
        </pc:spChg>
      </pc:sldChg>
      <pc:sldChg chg="modAnim">
        <pc:chgData name="Wang Lu" userId="e86ce327-f461-45b4-9feb-ce463355a98d" providerId="ADAL" clId="{C6B7A5A6-29BF-4ADE-A979-B0F2A6A800E3}" dt="2024-06-08T07:50:29.418" v="594"/>
        <pc:sldMkLst>
          <pc:docMk/>
          <pc:sldMk cId="1279552525" sldId="603"/>
        </pc:sldMkLst>
      </pc:sldChg>
      <pc:sldChg chg="modSp mod">
        <pc:chgData name="Wang Lu" userId="e86ce327-f461-45b4-9feb-ce463355a98d" providerId="ADAL" clId="{C6B7A5A6-29BF-4ADE-A979-B0F2A6A800E3}" dt="2024-06-08T07:23:30.979" v="386" actId="948"/>
        <pc:sldMkLst>
          <pc:docMk/>
          <pc:sldMk cId="1081380701" sldId="604"/>
        </pc:sldMkLst>
        <pc:spChg chg="mod">
          <ac:chgData name="Wang Lu" userId="e86ce327-f461-45b4-9feb-ce463355a98d" providerId="ADAL" clId="{C6B7A5A6-29BF-4ADE-A979-B0F2A6A800E3}" dt="2024-06-08T07:23:30.979" v="386" actId="948"/>
          <ac:spMkLst>
            <pc:docMk/>
            <pc:sldMk cId="1081380701" sldId="604"/>
            <ac:spMk id="52" creationId="{8FA732C6-395A-5B08-F932-826543B65238}"/>
          </ac:spMkLst>
        </pc:spChg>
      </pc:sldChg>
      <pc:sldChg chg="modSp mod">
        <pc:chgData name="Wang Lu" userId="e86ce327-f461-45b4-9feb-ce463355a98d" providerId="ADAL" clId="{C6B7A5A6-29BF-4ADE-A979-B0F2A6A800E3}" dt="2024-06-08T07:23:03.203" v="384" actId="948"/>
        <pc:sldMkLst>
          <pc:docMk/>
          <pc:sldMk cId="3366474055" sldId="608"/>
        </pc:sldMkLst>
        <pc:spChg chg="mod">
          <ac:chgData name="Wang Lu" userId="e86ce327-f461-45b4-9feb-ce463355a98d" providerId="ADAL" clId="{C6B7A5A6-29BF-4ADE-A979-B0F2A6A800E3}" dt="2024-06-08T07:23:03.203" v="384" actId="948"/>
          <ac:spMkLst>
            <pc:docMk/>
            <pc:sldMk cId="3366474055" sldId="608"/>
            <ac:spMk id="2" creationId="{BF393463-9B10-5FA0-743E-EC4F1B28C183}"/>
          </ac:spMkLst>
        </pc:spChg>
      </pc:sldChg>
      <pc:sldChg chg="modSp mod">
        <pc:chgData name="Wang Lu" userId="e86ce327-f461-45b4-9feb-ce463355a98d" providerId="ADAL" clId="{C6B7A5A6-29BF-4ADE-A979-B0F2A6A800E3}" dt="2024-06-08T07:56:00.231" v="621" actId="1076"/>
        <pc:sldMkLst>
          <pc:docMk/>
          <pc:sldMk cId="2559911477" sldId="610"/>
        </pc:sldMkLst>
        <pc:spChg chg="mod">
          <ac:chgData name="Wang Lu" userId="e86ce327-f461-45b4-9feb-ce463355a98d" providerId="ADAL" clId="{C6B7A5A6-29BF-4ADE-A979-B0F2A6A800E3}" dt="2024-06-08T07:55:52.255" v="620" actId="1038"/>
          <ac:spMkLst>
            <pc:docMk/>
            <pc:sldMk cId="2559911477" sldId="610"/>
            <ac:spMk id="12" creationId="{E5705A8F-5E6B-4032-748C-4F88F29CE798}"/>
          </ac:spMkLst>
        </pc:spChg>
        <pc:spChg chg="mod">
          <ac:chgData name="Wang Lu" userId="e86ce327-f461-45b4-9feb-ce463355a98d" providerId="ADAL" clId="{C6B7A5A6-29BF-4ADE-A979-B0F2A6A800E3}" dt="2024-06-08T07:56:00.231" v="621" actId="1076"/>
          <ac:spMkLst>
            <pc:docMk/>
            <pc:sldMk cId="2559911477" sldId="610"/>
            <ac:spMk id="14" creationId="{1A81A713-BD52-6F3D-E1D6-B316F67DB01B}"/>
          </ac:spMkLst>
        </pc:spChg>
        <pc:grpChg chg="mod">
          <ac:chgData name="Wang Lu" userId="e86ce327-f461-45b4-9feb-ce463355a98d" providerId="ADAL" clId="{C6B7A5A6-29BF-4ADE-A979-B0F2A6A800E3}" dt="2024-06-08T07:56:00.231" v="621" actId="1076"/>
          <ac:grpSpMkLst>
            <pc:docMk/>
            <pc:sldMk cId="2559911477" sldId="610"/>
            <ac:grpSpMk id="11" creationId="{72A0AF87-8389-76C1-5C04-A588BCE86424}"/>
          </ac:grpSpMkLst>
        </pc:grpChg>
        <pc:grpChg chg="mod">
          <ac:chgData name="Wang Lu" userId="e86ce327-f461-45b4-9feb-ce463355a98d" providerId="ADAL" clId="{C6B7A5A6-29BF-4ADE-A979-B0F2A6A800E3}" dt="2024-06-08T07:55:52.255" v="620" actId="1038"/>
          <ac:grpSpMkLst>
            <pc:docMk/>
            <pc:sldMk cId="2559911477" sldId="610"/>
            <ac:grpSpMk id="13" creationId="{4D31A622-9F0C-A0BC-E01B-BEF499E191A9}"/>
          </ac:grpSpMkLst>
        </pc:grpChg>
        <pc:picChg chg="mod">
          <ac:chgData name="Wang Lu" userId="e86ce327-f461-45b4-9feb-ce463355a98d" providerId="ADAL" clId="{C6B7A5A6-29BF-4ADE-A979-B0F2A6A800E3}" dt="2024-06-08T07:55:42.576" v="613" actId="1076"/>
          <ac:picMkLst>
            <pc:docMk/>
            <pc:sldMk cId="2559911477" sldId="610"/>
            <ac:picMk id="15" creationId="{65E8A875-A9CD-766C-523B-3B13B76C7C66}"/>
          </ac:picMkLst>
        </pc:picChg>
        <pc:picChg chg="mod">
          <ac:chgData name="Wang Lu" userId="e86ce327-f461-45b4-9feb-ce463355a98d" providerId="ADAL" clId="{C6B7A5A6-29BF-4ADE-A979-B0F2A6A800E3}" dt="2024-06-08T07:56:00.231" v="621" actId="1076"/>
          <ac:picMkLst>
            <pc:docMk/>
            <pc:sldMk cId="2559911477" sldId="610"/>
            <ac:picMk id="1028" creationId="{DD9DC839-5862-DCE5-E424-72600C0ED026}"/>
          </ac:picMkLst>
        </pc:picChg>
        <pc:picChg chg="mod">
          <ac:chgData name="Wang Lu" userId="e86ce327-f461-45b4-9feb-ce463355a98d" providerId="ADAL" clId="{C6B7A5A6-29BF-4ADE-A979-B0F2A6A800E3}" dt="2024-06-08T07:55:52.255" v="620" actId="1038"/>
          <ac:picMkLst>
            <pc:docMk/>
            <pc:sldMk cId="2559911477" sldId="610"/>
            <ac:picMk id="1032" creationId="{1835E2DB-FD94-E324-0CF9-8C47F1DC13B0}"/>
          </ac:picMkLst>
        </pc:picChg>
      </pc:sldChg>
      <pc:sldChg chg="modSp">
        <pc:chgData name="Wang Lu" userId="e86ce327-f461-45b4-9feb-ce463355a98d" providerId="ADAL" clId="{C6B7A5A6-29BF-4ADE-A979-B0F2A6A800E3}" dt="2024-06-08T04:35:08.549" v="143" actId="108"/>
        <pc:sldMkLst>
          <pc:docMk/>
          <pc:sldMk cId="2224044542" sldId="612"/>
        </pc:sldMkLst>
        <pc:spChg chg="mod">
          <ac:chgData name="Wang Lu" userId="e86ce327-f461-45b4-9feb-ce463355a98d" providerId="ADAL" clId="{C6B7A5A6-29BF-4ADE-A979-B0F2A6A800E3}" dt="2024-06-08T04:34:29.550" v="141" actId="207"/>
          <ac:spMkLst>
            <pc:docMk/>
            <pc:sldMk cId="2224044542" sldId="612"/>
            <ac:spMk id="11" creationId="{0BDA9FC4-CDE4-A071-481A-E26E2972F012}"/>
          </ac:spMkLst>
        </pc:spChg>
        <pc:spChg chg="mod">
          <ac:chgData name="Wang Lu" userId="e86ce327-f461-45b4-9feb-ce463355a98d" providerId="ADAL" clId="{C6B7A5A6-29BF-4ADE-A979-B0F2A6A800E3}" dt="2024-06-08T04:35:08.549" v="143" actId="108"/>
          <ac:spMkLst>
            <pc:docMk/>
            <pc:sldMk cId="2224044542" sldId="612"/>
            <ac:spMk id="37" creationId="{FC4EB95C-3615-3B53-FC0F-9F7A1BF32E51}"/>
          </ac:spMkLst>
        </pc:spChg>
      </pc:sldChg>
      <pc:sldChg chg="delSp modSp mod">
        <pc:chgData name="Wang Lu" userId="e86ce327-f461-45b4-9feb-ce463355a98d" providerId="ADAL" clId="{C6B7A5A6-29BF-4ADE-A979-B0F2A6A800E3}" dt="2024-06-08T07:16:36.918" v="360" actId="207"/>
        <pc:sldMkLst>
          <pc:docMk/>
          <pc:sldMk cId="1134383774" sldId="613"/>
        </pc:sldMkLst>
        <pc:spChg chg="mod">
          <ac:chgData name="Wang Lu" userId="e86ce327-f461-45b4-9feb-ce463355a98d" providerId="ADAL" clId="{C6B7A5A6-29BF-4ADE-A979-B0F2A6A800E3}" dt="2024-06-08T07:16:24.335" v="358" actId="553"/>
          <ac:spMkLst>
            <pc:docMk/>
            <pc:sldMk cId="1134383774" sldId="613"/>
            <ac:spMk id="29" creationId="{13FE68C4-F43A-7F03-0577-F97C7CC703DC}"/>
          </ac:spMkLst>
        </pc:spChg>
        <pc:spChg chg="del mod">
          <ac:chgData name="Wang Lu" userId="e86ce327-f461-45b4-9feb-ce463355a98d" providerId="ADAL" clId="{C6B7A5A6-29BF-4ADE-A979-B0F2A6A800E3}" dt="2024-06-08T04:46:11.908" v="165"/>
          <ac:spMkLst>
            <pc:docMk/>
            <pc:sldMk cId="1134383774" sldId="613"/>
            <ac:spMk id="41" creationId="{A80CAE84-643E-C38C-D7E2-B50EFF173155}"/>
          </ac:spMkLst>
        </pc:spChg>
        <pc:spChg chg="mod">
          <ac:chgData name="Wang Lu" userId="e86ce327-f461-45b4-9feb-ce463355a98d" providerId="ADAL" clId="{C6B7A5A6-29BF-4ADE-A979-B0F2A6A800E3}" dt="2024-06-08T07:16:33.097" v="359" actId="207"/>
          <ac:spMkLst>
            <pc:docMk/>
            <pc:sldMk cId="1134383774" sldId="613"/>
            <ac:spMk id="66" creationId="{AB58C680-8B5E-8FCF-4E7F-1AB264D8B709}"/>
          </ac:spMkLst>
        </pc:spChg>
        <pc:spChg chg="mod">
          <ac:chgData name="Wang Lu" userId="e86ce327-f461-45b4-9feb-ce463355a98d" providerId="ADAL" clId="{C6B7A5A6-29BF-4ADE-A979-B0F2A6A800E3}" dt="2024-06-08T07:16:36.918" v="360" actId="207"/>
          <ac:spMkLst>
            <pc:docMk/>
            <pc:sldMk cId="1134383774" sldId="613"/>
            <ac:spMk id="68" creationId="{0F2854D7-52BD-AB71-D9E3-27182025D2CC}"/>
          </ac:spMkLst>
        </pc:spChg>
      </pc:sldChg>
      <pc:sldChg chg="addSp delSp modSp mod modAnim modNotesTx">
        <pc:chgData name="Wang Lu" userId="e86ce327-f461-45b4-9feb-ce463355a98d" providerId="ADAL" clId="{C6B7A5A6-29BF-4ADE-A979-B0F2A6A800E3}" dt="2024-06-08T08:33:30.094" v="1527" actId="20577"/>
        <pc:sldMkLst>
          <pc:docMk/>
          <pc:sldMk cId="335027406" sldId="614"/>
        </pc:sldMkLst>
        <pc:spChg chg="mod">
          <ac:chgData name="Wang Lu" userId="e86ce327-f461-45b4-9feb-ce463355a98d" providerId="ADAL" clId="{C6B7A5A6-29BF-4ADE-A979-B0F2A6A800E3}" dt="2024-06-08T07:13:04.065" v="349" actId="1036"/>
          <ac:spMkLst>
            <pc:docMk/>
            <pc:sldMk cId="335027406" sldId="614"/>
            <ac:spMk id="2" creationId="{3A272E44-5FA1-5538-AB71-9FB715C25605}"/>
          </ac:spMkLst>
        </pc:spChg>
        <pc:spChg chg="mod">
          <ac:chgData name="Wang Lu" userId="e86ce327-f461-45b4-9feb-ce463355a98d" providerId="ADAL" clId="{C6B7A5A6-29BF-4ADE-A979-B0F2A6A800E3}" dt="2024-06-08T06:26:19.001" v="206" actId="20577"/>
          <ac:spMkLst>
            <pc:docMk/>
            <pc:sldMk cId="335027406" sldId="614"/>
            <ac:spMk id="3" creationId="{877F2D2C-3F06-4BA6-B27D-C7E104ABFC4A}"/>
          </ac:spMkLst>
        </pc:spChg>
        <pc:spChg chg="add del">
          <ac:chgData name="Wang Lu" userId="e86ce327-f461-45b4-9feb-ce463355a98d" providerId="ADAL" clId="{C6B7A5A6-29BF-4ADE-A979-B0F2A6A800E3}" dt="2024-06-08T06:52:26.381" v="241" actId="478"/>
          <ac:spMkLst>
            <pc:docMk/>
            <pc:sldMk cId="335027406" sldId="614"/>
            <ac:spMk id="9" creationId="{2551FA9C-4772-C836-18BA-78A17E7BAAA8}"/>
          </ac:spMkLst>
        </pc:spChg>
        <pc:spChg chg="mod">
          <ac:chgData name="Wang Lu" userId="e86ce327-f461-45b4-9feb-ce463355a98d" providerId="ADAL" clId="{C6B7A5A6-29BF-4ADE-A979-B0F2A6A800E3}" dt="2024-06-08T06:56:20.555" v="265" actId="732"/>
          <ac:spMkLst>
            <pc:docMk/>
            <pc:sldMk cId="335027406" sldId="614"/>
            <ac:spMk id="11" creationId="{44F1D8EF-4D7B-A815-6793-9F094EF652DA}"/>
          </ac:spMkLst>
        </pc:spChg>
        <pc:spChg chg="mod topLvl">
          <ac:chgData name="Wang Lu" userId="e86ce327-f461-45b4-9feb-ce463355a98d" providerId="ADAL" clId="{C6B7A5A6-29BF-4ADE-A979-B0F2A6A800E3}" dt="2024-06-08T07:45:25.082" v="593" actId="1038"/>
          <ac:spMkLst>
            <pc:docMk/>
            <pc:sldMk cId="335027406" sldId="614"/>
            <ac:spMk id="16" creationId="{B2FF8DFD-D2A9-1045-7998-656235982A82}"/>
          </ac:spMkLst>
        </pc:spChg>
        <pc:spChg chg="mod">
          <ac:chgData name="Wang Lu" userId="e86ce327-f461-45b4-9feb-ce463355a98d" providerId="ADAL" clId="{C6B7A5A6-29BF-4ADE-A979-B0F2A6A800E3}" dt="2024-06-08T06:24:34.920" v="189" actId="1036"/>
          <ac:spMkLst>
            <pc:docMk/>
            <pc:sldMk cId="335027406" sldId="614"/>
            <ac:spMk id="21" creationId="{33B9E8C0-AA39-21F7-6AD3-E8D0A8E53899}"/>
          </ac:spMkLst>
        </pc:spChg>
        <pc:spChg chg="mod">
          <ac:chgData name="Wang Lu" userId="e86ce327-f461-45b4-9feb-ce463355a98d" providerId="ADAL" clId="{C6B7A5A6-29BF-4ADE-A979-B0F2A6A800E3}" dt="2024-06-08T06:24:26.520" v="178" actId="1038"/>
          <ac:spMkLst>
            <pc:docMk/>
            <pc:sldMk cId="335027406" sldId="614"/>
            <ac:spMk id="24" creationId="{A3F8BE15-454A-A236-DB3C-1B68DA4667C0}"/>
          </ac:spMkLst>
        </pc:spChg>
        <pc:grpChg chg="mod">
          <ac:chgData name="Wang Lu" userId="e86ce327-f461-45b4-9feb-ce463355a98d" providerId="ADAL" clId="{C6B7A5A6-29BF-4ADE-A979-B0F2A6A800E3}" dt="2024-06-08T07:13:04.065" v="349" actId="1036"/>
          <ac:grpSpMkLst>
            <pc:docMk/>
            <pc:sldMk cId="335027406" sldId="614"/>
            <ac:grpSpMk id="5" creationId="{B7CE8CB7-8F04-3C07-8AFE-ECB255F8C673}"/>
          </ac:grpSpMkLst>
        </pc:grpChg>
        <pc:grpChg chg="del">
          <ac:chgData name="Wang Lu" userId="e86ce327-f461-45b4-9feb-ce463355a98d" providerId="ADAL" clId="{C6B7A5A6-29BF-4ADE-A979-B0F2A6A800E3}" dt="2024-06-08T06:52:17.197" v="237" actId="165"/>
          <ac:grpSpMkLst>
            <pc:docMk/>
            <pc:sldMk cId="335027406" sldId="614"/>
            <ac:grpSpMk id="6" creationId="{6BACB6A0-E9B7-005A-6420-C12463775FF2}"/>
          </ac:grpSpMkLst>
        </pc:grpChg>
        <pc:grpChg chg="add mod">
          <ac:chgData name="Wang Lu" userId="e86ce327-f461-45b4-9feb-ce463355a98d" providerId="ADAL" clId="{C6B7A5A6-29BF-4ADE-A979-B0F2A6A800E3}" dt="2024-06-08T07:06:55.006" v="339" actId="164"/>
          <ac:grpSpMkLst>
            <pc:docMk/>
            <pc:sldMk cId="335027406" sldId="614"/>
            <ac:grpSpMk id="13" creationId="{DDA1763D-628B-27D6-7FBD-B3811A0B3624}"/>
          </ac:grpSpMkLst>
        </pc:grpChg>
        <pc:grpChg chg="mod">
          <ac:chgData name="Wang Lu" userId="e86ce327-f461-45b4-9feb-ce463355a98d" providerId="ADAL" clId="{C6B7A5A6-29BF-4ADE-A979-B0F2A6A800E3}" dt="2024-06-08T06:24:34.920" v="189" actId="1036"/>
          <ac:grpSpMkLst>
            <pc:docMk/>
            <pc:sldMk cId="335027406" sldId="614"/>
            <ac:grpSpMk id="23" creationId="{F15D2E2A-7091-21C1-B918-F80BC24B3945}"/>
          </ac:grpSpMkLst>
        </pc:grpChg>
        <pc:grpChg chg="mod">
          <ac:chgData name="Wang Lu" userId="e86ce327-f461-45b4-9feb-ce463355a98d" providerId="ADAL" clId="{C6B7A5A6-29BF-4ADE-A979-B0F2A6A800E3}" dt="2024-06-08T06:24:26.520" v="178" actId="1038"/>
          <ac:grpSpMkLst>
            <pc:docMk/>
            <pc:sldMk cId="335027406" sldId="614"/>
            <ac:grpSpMk id="25" creationId="{5A804A5F-6002-7254-8B15-E35898DCCADD}"/>
          </ac:grpSpMkLst>
        </pc:grpChg>
        <pc:grpChg chg="mod">
          <ac:chgData name="Wang Lu" userId="e86ce327-f461-45b4-9feb-ce463355a98d" providerId="ADAL" clId="{C6B7A5A6-29BF-4ADE-A979-B0F2A6A800E3}" dt="2024-06-08T06:56:20.555" v="265" actId="732"/>
          <ac:grpSpMkLst>
            <pc:docMk/>
            <pc:sldMk cId="335027406" sldId="614"/>
            <ac:grpSpMk id="26" creationId="{A8022A33-0E0F-D61E-4975-76B90C5B633F}"/>
          </ac:grpSpMkLst>
        </pc:grpChg>
        <pc:picChg chg="del mod topLvl">
          <ac:chgData name="Wang Lu" userId="e86ce327-f461-45b4-9feb-ce463355a98d" providerId="ADAL" clId="{C6B7A5A6-29BF-4ADE-A979-B0F2A6A800E3}" dt="2024-06-08T06:52:20.779" v="239" actId="478"/>
          <ac:picMkLst>
            <pc:docMk/>
            <pc:sldMk cId="335027406" sldId="614"/>
            <ac:picMk id="8" creationId="{C6747317-9337-76C1-6FC7-145CD191B410}"/>
          </ac:picMkLst>
        </pc:picChg>
        <pc:picChg chg="add mod ord modCrop">
          <ac:chgData name="Wang Lu" userId="e86ce327-f461-45b4-9feb-ce463355a98d" providerId="ADAL" clId="{C6B7A5A6-29BF-4ADE-A979-B0F2A6A800E3}" dt="2024-06-08T07:06:55.006" v="339" actId="164"/>
          <ac:picMkLst>
            <pc:docMk/>
            <pc:sldMk cId="335027406" sldId="614"/>
            <ac:picMk id="12" creationId="{09B3696D-52C6-B550-33BC-7B316093488E}"/>
          </ac:picMkLst>
        </pc:picChg>
        <pc:picChg chg="mod">
          <ac:chgData name="Wang Lu" userId="e86ce327-f461-45b4-9feb-ce463355a98d" providerId="ADAL" clId="{C6B7A5A6-29BF-4ADE-A979-B0F2A6A800E3}" dt="2024-06-08T07:13:04.065" v="349" actId="1036"/>
          <ac:picMkLst>
            <pc:docMk/>
            <pc:sldMk cId="335027406" sldId="614"/>
            <ac:picMk id="1026" creationId="{EE7AF1E7-E59C-D2C2-992E-E790619827B6}"/>
          </ac:picMkLst>
        </pc:picChg>
        <pc:picChg chg="mod">
          <ac:chgData name="Wang Lu" userId="e86ce327-f461-45b4-9feb-ce463355a98d" providerId="ADAL" clId="{C6B7A5A6-29BF-4ADE-A979-B0F2A6A800E3}" dt="2024-06-08T06:24:34.920" v="189" actId="1036"/>
          <ac:picMkLst>
            <pc:docMk/>
            <pc:sldMk cId="335027406" sldId="614"/>
            <ac:picMk id="1040" creationId="{61A3222C-61F9-C225-5B41-1D303C1B79B8}"/>
          </ac:picMkLst>
        </pc:picChg>
        <pc:picChg chg="mod">
          <ac:chgData name="Wang Lu" userId="e86ce327-f461-45b4-9feb-ce463355a98d" providerId="ADAL" clId="{C6B7A5A6-29BF-4ADE-A979-B0F2A6A800E3}" dt="2024-06-08T06:24:26.520" v="178" actId="1038"/>
          <ac:picMkLst>
            <pc:docMk/>
            <pc:sldMk cId="335027406" sldId="614"/>
            <ac:picMk id="1042" creationId="{D051CB4D-66D2-4EF5-63CC-54F0CA09B723}"/>
          </ac:picMkLst>
        </pc:picChg>
        <pc:picChg chg="mod">
          <ac:chgData name="Wang Lu" userId="e86ce327-f461-45b4-9feb-ce463355a98d" providerId="ADAL" clId="{C6B7A5A6-29BF-4ADE-A979-B0F2A6A800E3}" dt="2024-06-08T06:56:20.555" v="265" actId="732"/>
          <ac:picMkLst>
            <pc:docMk/>
            <pc:sldMk cId="335027406" sldId="614"/>
            <ac:picMk id="1044" creationId="{293195B5-F037-92E5-1FD4-310FD6664C2B}"/>
          </ac:picMkLst>
        </pc:picChg>
      </pc:sldChg>
      <pc:sldChg chg="modSp mod">
        <pc:chgData name="Wang Lu" userId="e86ce327-f461-45b4-9feb-ce463355a98d" providerId="ADAL" clId="{C6B7A5A6-29BF-4ADE-A979-B0F2A6A800E3}" dt="2024-06-08T06:31:59.817" v="215" actId="1036"/>
        <pc:sldMkLst>
          <pc:docMk/>
          <pc:sldMk cId="1443387846" sldId="616"/>
        </pc:sldMkLst>
        <pc:spChg chg="mod">
          <ac:chgData name="Wang Lu" userId="e86ce327-f461-45b4-9feb-ce463355a98d" providerId="ADAL" clId="{C6B7A5A6-29BF-4ADE-A979-B0F2A6A800E3}" dt="2024-06-08T04:23:55.380" v="64" actId="6549"/>
          <ac:spMkLst>
            <pc:docMk/>
            <pc:sldMk cId="1443387846" sldId="616"/>
            <ac:spMk id="3" creationId="{877F2D2C-3F06-4BA6-B27D-C7E104ABFC4A}"/>
          </ac:spMkLst>
        </pc:spChg>
        <pc:spChg chg="mod ord">
          <ac:chgData name="Wang Lu" userId="e86ce327-f461-45b4-9feb-ce463355a98d" providerId="ADAL" clId="{C6B7A5A6-29BF-4ADE-A979-B0F2A6A800E3}" dt="2024-06-08T06:31:59.817" v="215" actId="1036"/>
          <ac:spMkLst>
            <pc:docMk/>
            <pc:sldMk cId="1443387846" sldId="616"/>
            <ac:spMk id="41" creationId="{9808E087-0EDC-D00D-2F6B-3A76C96C70DC}"/>
          </ac:spMkLst>
        </pc:spChg>
      </pc:sldChg>
      <pc:sldChg chg="addSp delSp modSp mod modAnim">
        <pc:chgData name="Wang Lu" userId="e86ce327-f461-45b4-9feb-ce463355a98d" providerId="ADAL" clId="{C6B7A5A6-29BF-4ADE-A979-B0F2A6A800E3}" dt="2024-06-08T04:28:42.847" v="138"/>
        <pc:sldMkLst>
          <pc:docMk/>
          <pc:sldMk cId="141229786" sldId="625"/>
        </pc:sldMkLst>
        <pc:spChg chg="mod">
          <ac:chgData name="Wang Lu" userId="e86ce327-f461-45b4-9feb-ce463355a98d" providerId="ADAL" clId="{C6B7A5A6-29BF-4ADE-A979-B0F2A6A800E3}" dt="2024-06-08T04:24:07.204" v="68" actId="6549"/>
          <ac:spMkLst>
            <pc:docMk/>
            <pc:sldMk cId="141229786" sldId="625"/>
            <ac:spMk id="3" creationId="{CCCD6DE9-2390-FE8F-D90C-214A9A33173D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5" creationId="{FCFCB4B5-D5FA-239E-F332-6BBE1D5450E1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9" creationId="{00699074-0F8B-0CC0-5F7A-9BE7E758F558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11" creationId="{3648C7B5-9836-BF35-8F23-FCFB6312DC30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38" creationId="{48BA3E5F-6D86-91C3-EE55-09C97DC50C4B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39" creationId="{B36539E8-ADB5-D5D9-003C-6E7F27CC0EFE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0" creationId="{A112CE74-225C-9820-D417-C76C0A55796E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2" creationId="{D72B5E8D-A048-ED9C-F91D-4BE7C14BEC7B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3" creationId="{2A74146D-66BE-92FF-76C2-8195C5A64FC2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4" creationId="{9FEB7959-6C3E-A03D-C099-E418DC679F23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6" creationId="{50C09E61-6A61-6813-A2FB-A8F9548D3EC1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7" creationId="{B8EBD0AD-427F-8940-59DE-5F8F77842C3A}"/>
          </ac:spMkLst>
        </pc:spChg>
        <pc:spChg chg="mod">
          <ac:chgData name="Wang Lu" userId="e86ce327-f461-45b4-9feb-ce463355a98d" providerId="ADAL" clId="{C6B7A5A6-29BF-4ADE-A979-B0F2A6A800E3}" dt="2024-06-08T04:26:53.271" v="90" actId="165"/>
          <ac:spMkLst>
            <pc:docMk/>
            <pc:sldMk cId="141229786" sldId="625"/>
            <ac:spMk id="48" creationId="{DB50E01D-5A72-3885-504E-C4308F81D1A4}"/>
          </ac:spMkLst>
        </pc:spChg>
        <pc:spChg chg="mod topLvl">
          <ac:chgData name="Wang Lu" userId="e86ce327-f461-45b4-9feb-ce463355a98d" providerId="ADAL" clId="{C6B7A5A6-29BF-4ADE-A979-B0F2A6A800E3}" dt="2024-06-08T04:27:46.709" v="109" actId="164"/>
          <ac:spMkLst>
            <pc:docMk/>
            <pc:sldMk cId="141229786" sldId="625"/>
            <ac:spMk id="56" creationId="{91AE403C-077F-75E4-F8C9-66492EB4CE77}"/>
          </ac:spMkLst>
        </pc:spChg>
        <pc:spChg chg="mod topLvl">
          <ac:chgData name="Wang Lu" userId="e86ce327-f461-45b4-9feb-ce463355a98d" providerId="ADAL" clId="{C6B7A5A6-29BF-4ADE-A979-B0F2A6A800E3}" dt="2024-06-08T04:27:51.357" v="110" actId="164"/>
          <ac:spMkLst>
            <pc:docMk/>
            <pc:sldMk cId="141229786" sldId="625"/>
            <ac:spMk id="57" creationId="{CFD42D60-5A97-E561-E46E-611DF3EA26AD}"/>
          </ac:spMkLst>
        </pc:spChg>
        <pc:spChg chg="mod topLvl">
          <ac:chgData name="Wang Lu" userId="e86ce327-f461-45b4-9feb-ce463355a98d" providerId="ADAL" clId="{C6B7A5A6-29BF-4ADE-A979-B0F2A6A800E3}" dt="2024-06-08T04:28:28.356" v="134" actId="1037"/>
          <ac:spMkLst>
            <pc:docMk/>
            <pc:sldMk cId="141229786" sldId="625"/>
            <ac:spMk id="58" creationId="{ED063859-96FC-40CF-63B4-87DD96E7DCB5}"/>
          </ac:spMkLst>
        </pc:spChg>
        <pc:spChg chg="mod topLvl">
          <ac:chgData name="Wang Lu" userId="e86ce327-f461-45b4-9feb-ce463355a98d" providerId="ADAL" clId="{C6B7A5A6-29BF-4ADE-A979-B0F2A6A800E3}" dt="2024-06-08T04:28:20.452" v="129" actId="1038"/>
          <ac:spMkLst>
            <pc:docMk/>
            <pc:sldMk cId="141229786" sldId="625"/>
            <ac:spMk id="59" creationId="{B23BCF4B-6DE2-482F-5F99-89B3C706DC3F}"/>
          </ac:spMkLst>
        </pc:spChg>
        <pc:grpChg chg="add del mod">
          <ac:chgData name="Wang Lu" userId="e86ce327-f461-45b4-9feb-ce463355a98d" providerId="ADAL" clId="{C6B7A5A6-29BF-4ADE-A979-B0F2A6A800E3}" dt="2024-06-08T04:26:53.271" v="90" actId="165"/>
          <ac:grpSpMkLst>
            <pc:docMk/>
            <pc:sldMk cId="141229786" sldId="625"/>
            <ac:grpSpMk id="6" creationId="{A6DCB6A4-9FA1-7314-8471-F416061A891D}"/>
          </ac:grpSpMkLst>
        </pc:grpChg>
        <pc:grpChg chg="add mod">
          <ac:chgData name="Wang Lu" userId="e86ce327-f461-45b4-9feb-ce463355a98d" providerId="ADAL" clId="{C6B7A5A6-29BF-4ADE-A979-B0F2A6A800E3}" dt="2024-06-08T04:27:46.709" v="109" actId="164"/>
          <ac:grpSpMkLst>
            <pc:docMk/>
            <pc:sldMk cId="141229786" sldId="625"/>
            <ac:grpSpMk id="7" creationId="{B1821728-3743-9155-CA9D-D5116DF95B65}"/>
          </ac:grpSpMkLst>
        </pc:grpChg>
        <pc:grpChg chg="add mod">
          <ac:chgData name="Wang Lu" userId="e86ce327-f461-45b4-9feb-ce463355a98d" providerId="ADAL" clId="{C6B7A5A6-29BF-4ADE-A979-B0F2A6A800E3}" dt="2024-06-08T04:27:51.357" v="110" actId="164"/>
          <ac:grpSpMkLst>
            <pc:docMk/>
            <pc:sldMk cId="141229786" sldId="625"/>
            <ac:grpSpMk id="8" creationId="{44CD14D7-3DE4-2085-45F8-650589A430E8}"/>
          </ac:grpSpMkLst>
        </pc:grpChg>
        <pc:grpChg chg="add mod">
          <ac:chgData name="Wang Lu" userId="e86ce327-f461-45b4-9feb-ce463355a98d" providerId="ADAL" clId="{C6B7A5A6-29BF-4ADE-A979-B0F2A6A800E3}" dt="2024-06-08T04:27:58.231" v="111" actId="164"/>
          <ac:grpSpMkLst>
            <pc:docMk/>
            <pc:sldMk cId="141229786" sldId="625"/>
            <ac:grpSpMk id="10" creationId="{4953903B-DF04-E42B-F605-AC99790AB193}"/>
          </ac:grpSpMkLst>
        </pc:grpChg>
        <pc:grpChg chg="add mod">
          <ac:chgData name="Wang Lu" userId="e86ce327-f461-45b4-9feb-ce463355a98d" providerId="ADAL" clId="{C6B7A5A6-29BF-4ADE-A979-B0F2A6A800E3}" dt="2024-06-08T04:28:05.254" v="112" actId="164"/>
          <ac:grpSpMkLst>
            <pc:docMk/>
            <pc:sldMk cId="141229786" sldId="625"/>
            <ac:grpSpMk id="12" creationId="{48EF5EB1-DE3E-C6E9-CEFE-F229C5A0CB16}"/>
          </ac:grpSpMkLst>
        </pc:grpChg>
        <pc:grpChg chg="mod topLvl">
          <ac:chgData name="Wang Lu" userId="e86ce327-f461-45b4-9feb-ce463355a98d" providerId="ADAL" clId="{C6B7A5A6-29BF-4ADE-A979-B0F2A6A800E3}" dt="2024-06-08T04:27:46.709" v="109" actId="164"/>
          <ac:grpSpMkLst>
            <pc:docMk/>
            <pc:sldMk cId="141229786" sldId="625"/>
            <ac:grpSpMk id="16" creationId="{299B7671-8998-A9A6-296C-3C84C1842656}"/>
          </ac:grpSpMkLst>
        </pc:grpChg>
        <pc:grpChg chg="mod topLvl">
          <ac:chgData name="Wang Lu" userId="e86ce327-f461-45b4-9feb-ce463355a98d" providerId="ADAL" clId="{C6B7A5A6-29BF-4ADE-A979-B0F2A6A800E3}" dt="2024-06-08T04:27:51.357" v="110" actId="164"/>
          <ac:grpSpMkLst>
            <pc:docMk/>
            <pc:sldMk cId="141229786" sldId="625"/>
            <ac:grpSpMk id="37" creationId="{B38912C5-7175-2702-F347-7B3200A757F5}"/>
          </ac:grpSpMkLst>
        </pc:grpChg>
        <pc:grpChg chg="mod topLvl">
          <ac:chgData name="Wang Lu" userId="e86ce327-f461-45b4-9feb-ce463355a98d" providerId="ADAL" clId="{C6B7A5A6-29BF-4ADE-A979-B0F2A6A800E3}" dt="2024-06-08T04:27:58.231" v="111" actId="164"/>
          <ac:grpSpMkLst>
            <pc:docMk/>
            <pc:sldMk cId="141229786" sldId="625"/>
            <ac:grpSpMk id="41" creationId="{61B496E1-AC17-8495-9638-E4F39E52D883}"/>
          </ac:grpSpMkLst>
        </pc:grpChg>
        <pc:grpChg chg="mod topLvl">
          <ac:chgData name="Wang Lu" userId="e86ce327-f461-45b4-9feb-ce463355a98d" providerId="ADAL" clId="{C6B7A5A6-29BF-4ADE-A979-B0F2A6A800E3}" dt="2024-06-08T04:28:05.254" v="112" actId="164"/>
          <ac:grpSpMkLst>
            <pc:docMk/>
            <pc:sldMk cId="141229786" sldId="625"/>
            <ac:grpSpMk id="45" creationId="{D83CCDD9-ADAB-F556-6ECA-A034D8BED651}"/>
          </ac:grpSpMkLst>
        </pc:grpChg>
        <pc:grpChg chg="del">
          <ac:chgData name="Wang Lu" userId="e86ce327-f461-45b4-9feb-ce463355a98d" providerId="ADAL" clId="{C6B7A5A6-29BF-4ADE-A979-B0F2A6A800E3}" dt="2024-06-08T04:26:20.960" v="83" actId="165"/>
          <ac:grpSpMkLst>
            <pc:docMk/>
            <pc:sldMk cId="141229786" sldId="625"/>
            <ac:grpSpMk id="60" creationId="{95259D16-6B01-75DF-1316-3B95BB41A7B3}"/>
          </ac:grpSpMkLst>
        </pc:grpChg>
        <pc:grpChg chg="del">
          <ac:chgData name="Wang Lu" userId="e86ce327-f461-45b4-9feb-ce463355a98d" providerId="ADAL" clId="{C6B7A5A6-29BF-4ADE-A979-B0F2A6A800E3}" dt="2024-06-08T04:26:25.424" v="84" actId="165"/>
          <ac:grpSpMkLst>
            <pc:docMk/>
            <pc:sldMk cId="141229786" sldId="625"/>
            <ac:grpSpMk id="61" creationId="{5EAB7BAB-07FC-CECD-7D1C-1B14F3E1BE87}"/>
          </ac:grpSpMkLst>
        </pc:grpChg>
        <pc:grpChg chg="del">
          <ac:chgData name="Wang Lu" userId="e86ce327-f461-45b4-9feb-ce463355a98d" providerId="ADAL" clId="{C6B7A5A6-29BF-4ADE-A979-B0F2A6A800E3}" dt="2024-06-08T04:26:28.527" v="85" actId="165"/>
          <ac:grpSpMkLst>
            <pc:docMk/>
            <pc:sldMk cId="141229786" sldId="625"/>
            <ac:grpSpMk id="62" creationId="{21305D46-D680-A7BC-871A-15D7C733D952}"/>
          </ac:grpSpMkLst>
        </pc:grpChg>
        <pc:grpChg chg="del">
          <ac:chgData name="Wang Lu" userId="e86ce327-f461-45b4-9feb-ce463355a98d" providerId="ADAL" clId="{C6B7A5A6-29BF-4ADE-A979-B0F2A6A800E3}" dt="2024-06-08T04:26:33.182" v="86" actId="165"/>
          <ac:grpSpMkLst>
            <pc:docMk/>
            <pc:sldMk cId="141229786" sldId="625"/>
            <ac:grpSpMk id="63" creationId="{6856CA78-D451-5D33-4239-CC661A5FC24F}"/>
          </ac:grpSpMkLst>
        </pc:grpChg>
      </pc:sldChg>
      <pc:sldChg chg="addSp modSp mod">
        <pc:chgData name="Wang Lu" userId="e86ce327-f461-45b4-9feb-ce463355a98d" providerId="ADAL" clId="{C6B7A5A6-29BF-4ADE-A979-B0F2A6A800E3}" dt="2024-06-08T04:24:52.302" v="73" actId="12789"/>
        <pc:sldMkLst>
          <pc:docMk/>
          <pc:sldMk cId="1974995924" sldId="627"/>
        </pc:sldMkLst>
        <pc:grpChg chg="add mod">
          <ac:chgData name="Wang Lu" userId="e86ce327-f461-45b4-9feb-ce463355a98d" providerId="ADAL" clId="{C6B7A5A6-29BF-4ADE-A979-B0F2A6A800E3}" dt="2024-06-08T04:24:52.302" v="73" actId="12789"/>
          <ac:grpSpMkLst>
            <pc:docMk/>
            <pc:sldMk cId="1974995924" sldId="627"/>
            <ac:grpSpMk id="3" creationId="{B61717CA-7D74-744A-ECD1-86C3DD7F426B}"/>
          </ac:grpSpMkLst>
        </pc:grpChg>
        <pc:grpChg chg="mod">
          <ac:chgData name="Wang Lu" userId="e86ce327-f461-45b4-9feb-ce463355a98d" providerId="ADAL" clId="{C6B7A5A6-29BF-4ADE-A979-B0F2A6A800E3}" dt="2024-06-08T04:24:38.040" v="71" actId="164"/>
          <ac:grpSpMkLst>
            <pc:docMk/>
            <pc:sldMk cId="1974995924" sldId="627"/>
            <ac:grpSpMk id="16" creationId="{299B7671-8998-A9A6-296C-3C84C1842656}"/>
          </ac:grpSpMkLst>
        </pc:grpChg>
        <pc:grpChg chg="mod">
          <ac:chgData name="Wang Lu" userId="e86ce327-f461-45b4-9feb-ce463355a98d" providerId="ADAL" clId="{C6B7A5A6-29BF-4ADE-A979-B0F2A6A800E3}" dt="2024-06-08T04:24:38.040" v="71" actId="164"/>
          <ac:grpSpMkLst>
            <pc:docMk/>
            <pc:sldMk cId="1974995924" sldId="627"/>
            <ac:grpSpMk id="37" creationId="{B38912C5-7175-2702-F347-7B3200A757F5}"/>
          </ac:grpSpMkLst>
        </pc:grpChg>
        <pc:grpChg chg="mod">
          <ac:chgData name="Wang Lu" userId="e86ce327-f461-45b4-9feb-ce463355a98d" providerId="ADAL" clId="{C6B7A5A6-29BF-4ADE-A979-B0F2A6A800E3}" dt="2024-06-08T04:24:38.040" v="71" actId="164"/>
          <ac:grpSpMkLst>
            <pc:docMk/>
            <pc:sldMk cId="1974995924" sldId="627"/>
            <ac:grpSpMk id="41" creationId="{61B496E1-AC17-8495-9638-E4F39E52D883}"/>
          </ac:grpSpMkLst>
        </pc:grpChg>
        <pc:grpChg chg="mod">
          <ac:chgData name="Wang Lu" userId="e86ce327-f461-45b4-9feb-ce463355a98d" providerId="ADAL" clId="{C6B7A5A6-29BF-4ADE-A979-B0F2A6A800E3}" dt="2024-06-08T04:24:38.040" v="71" actId="164"/>
          <ac:grpSpMkLst>
            <pc:docMk/>
            <pc:sldMk cId="1974995924" sldId="627"/>
            <ac:grpSpMk id="45" creationId="{D83CCDD9-ADAB-F556-6ECA-A034D8BED651}"/>
          </ac:grpSpMkLst>
        </pc:grpChg>
      </pc:sldChg>
      <pc:sldChg chg="addSp modSp mod">
        <pc:chgData name="Wang Lu" userId="e86ce327-f461-45b4-9feb-ce463355a98d" providerId="ADAL" clId="{C6B7A5A6-29BF-4ADE-A979-B0F2A6A800E3}" dt="2024-06-08T04:25:10.855" v="76" actId="12789"/>
        <pc:sldMkLst>
          <pc:docMk/>
          <pc:sldMk cId="316905923" sldId="635"/>
        </pc:sldMkLst>
        <pc:grpChg chg="mod">
          <ac:chgData name="Wang Lu" userId="e86ce327-f461-45b4-9feb-ce463355a98d" providerId="ADAL" clId="{C6B7A5A6-29BF-4ADE-A979-B0F2A6A800E3}" dt="2024-06-08T04:25:06.793" v="74" actId="164"/>
          <ac:grpSpMkLst>
            <pc:docMk/>
            <pc:sldMk cId="316905923" sldId="635"/>
            <ac:grpSpMk id="2" creationId="{96511889-4BD5-2790-83DD-8EF3C5924468}"/>
          </ac:grpSpMkLst>
        </pc:grpChg>
        <pc:grpChg chg="add mod">
          <ac:chgData name="Wang Lu" userId="e86ce327-f461-45b4-9feb-ce463355a98d" providerId="ADAL" clId="{C6B7A5A6-29BF-4ADE-A979-B0F2A6A800E3}" dt="2024-06-08T04:25:10.855" v="76" actId="12789"/>
          <ac:grpSpMkLst>
            <pc:docMk/>
            <pc:sldMk cId="316905923" sldId="635"/>
            <ac:grpSpMk id="8" creationId="{334E8DD4-FFEB-FEA6-44F4-B53DE4030C49}"/>
          </ac:grpSpMkLst>
        </pc:grpChg>
        <pc:grpChg chg="mod">
          <ac:chgData name="Wang Lu" userId="e86ce327-f461-45b4-9feb-ce463355a98d" providerId="ADAL" clId="{C6B7A5A6-29BF-4ADE-A979-B0F2A6A800E3}" dt="2024-06-08T04:25:06.793" v="74" actId="164"/>
          <ac:grpSpMkLst>
            <pc:docMk/>
            <pc:sldMk cId="316905923" sldId="635"/>
            <ac:grpSpMk id="16" creationId="{299B7671-8998-A9A6-296C-3C84C1842656}"/>
          </ac:grpSpMkLst>
        </pc:grpChg>
        <pc:grpChg chg="mod">
          <ac:chgData name="Wang Lu" userId="e86ce327-f461-45b4-9feb-ce463355a98d" providerId="ADAL" clId="{C6B7A5A6-29BF-4ADE-A979-B0F2A6A800E3}" dt="2024-06-08T04:25:06.793" v="74" actId="164"/>
          <ac:grpSpMkLst>
            <pc:docMk/>
            <pc:sldMk cId="316905923" sldId="635"/>
            <ac:grpSpMk id="41" creationId="{61B496E1-AC17-8495-9638-E4F39E52D883}"/>
          </ac:grpSpMkLst>
        </pc:grpChg>
        <pc:grpChg chg="mod">
          <ac:chgData name="Wang Lu" userId="e86ce327-f461-45b4-9feb-ce463355a98d" providerId="ADAL" clId="{C6B7A5A6-29BF-4ADE-A979-B0F2A6A800E3}" dt="2024-06-08T04:25:06.793" v="74" actId="164"/>
          <ac:grpSpMkLst>
            <pc:docMk/>
            <pc:sldMk cId="316905923" sldId="635"/>
            <ac:grpSpMk id="45" creationId="{D83CCDD9-ADAB-F556-6ECA-A034D8BED651}"/>
          </ac:grpSpMkLst>
        </pc:grpChg>
      </pc:sldChg>
      <pc:sldChg chg="addSp modSp mod">
        <pc:chgData name="Wang Lu" userId="e86ce327-f461-45b4-9feb-ce463355a98d" providerId="ADAL" clId="{C6B7A5A6-29BF-4ADE-A979-B0F2A6A800E3}" dt="2024-06-08T04:25:24.134" v="79" actId="12788"/>
        <pc:sldMkLst>
          <pc:docMk/>
          <pc:sldMk cId="1633108278" sldId="636"/>
        </pc:sldMkLst>
        <pc:grpChg chg="mod">
          <ac:chgData name="Wang Lu" userId="e86ce327-f461-45b4-9feb-ce463355a98d" providerId="ADAL" clId="{C6B7A5A6-29BF-4ADE-A979-B0F2A6A800E3}" dt="2024-06-08T04:25:19.573" v="77" actId="164"/>
          <ac:grpSpMkLst>
            <pc:docMk/>
            <pc:sldMk cId="1633108278" sldId="636"/>
            <ac:grpSpMk id="2" creationId="{31FB52C7-A140-3EB5-637C-C7C43EDCA874}"/>
          </ac:grpSpMkLst>
        </pc:grpChg>
        <pc:grpChg chg="mod">
          <ac:chgData name="Wang Lu" userId="e86ce327-f461-45b4-9feb-ce463355a98d" providerId="ADAL" clId="{C6B7A5A6-29BF-4ADE-A979-B0F2A6A800E3}" dt="2024-06-08T04:25:19.573" v="77" actId="164"/>
          <ac:grpSpMkLst>
            <pc:docMk/>
            <pc:sldMk cId="1633108278" sldId="636"/>
            <ac:grpSpMk id="7" creationId="{5D0D0436-292A-7857-9EFE-9AC261AB1119}"/>
          </ac:grpSpMkLst>
        </pc:grpChg>
        <pc:grpChg chg="add mod">
          <ac:chgData name="Wang Lu" userId="e86ce327-f461-45b4-9feb-ce463355a98d" providerId="ADAL" clId="{C6B7A5A6-29BF-4ADE-A979-B0F2A6A800E3}" dt="2024-06-08T04:25:24.134" v="79" actId="12788"/>
          <ac:grpSpMkLst>
            <pc:docMk/>
            <pc:sldMk cId="1633108278" sldId="636"/>
            <ac:grpSpMk id="9" creationId="{0A97AF89-1A8D-CB26-B16F-1E69196F82FF}"/>
          </ac:grpSpMkLst>
        </pc:grpChg>
        <pc:grpChg chg="mod">
          <ac:chgData name="Wang Lu" userId="e86ce327-f461-45b4-9feb-ce463355a98d" providerId="ADAL" clId="{C6B7A5A6-29BF-4ADE-A979-B0F2A6A800E3}" dt="2024-06-08T04:25:19.573" v="77" actId="164"/>
          <ac:grpSpMkLst>
            <pc:docMk/>
            <pc:sldMk cId="1633108278" sldId="636"/>
            <ac:grpSpMk id="37" creationId="{B38912C5-7175-2702-F347-7B3200A757F5}"/>
          </ac:grpSpMkLst>
        </pc:grpChg>
        <pc:grpChg chg="mod">
          <ac:chgData name="Wang Lu" userId="e86ce327-f461-45b4-9feb-ce463355a98d" providerId="ADAL" clId="{C6B7A5A6-29BF-4ADE-A979-B0F2A6A800E3}" dt="2024-06-08T04:25:19.573" v="77" actId="164"/>
          <ac:grpSpMkLst>
            <pc:docMk/>
            <pc:sldMk cId="1633108278" sldId="636"/>
            <ac:grpSpMk id="45" creationId="{D83CCDD9-ADAB-F556-6ECA-A034D8BED651}"/>
          </ac:grpSpMkLst>
        </pc:grpChg>
      </pc:sldChg>
      <pc:sldChg chg="addSp modSp mod">
        <pc:chgData name="Wang Lu" userId="e86ce327-f461-45b4-9feb-ce463355a98d" providerId="ADAL" clId="{C6B7A5A6-29BF-4ADE-A979-B0F2A6A800E3}" dt="2024-06-08T04:25:42.630" v="82" actId="12789"/>
        <pc:sldMkLst>
          <pc:docMk/>
          <pc:sldMk cId="2707612330" sldId="637"/>
        </pc:sldMkLst>
        <pc:grpChg chg="mod">
          <ac:chgData name="Wang Lu" userId="e86ce327-f461-45b4-9feb-ce463355a98d" providerId="ADAL" clId="{C6B7A5A6-29BF-4ADE-A979-B0F2A6A800E3}" dt="2024-06-08T04:25:38.943" v="80" actId="164"/>
          <ac:grpSpMkLst>
            <pc:docMk/>
            <pc:sldMk cId="2707612330" sldId="637"/>
            <ac:grpSpMk id="2" creationId="{762DF237-82DD-7F4B-D5E8-84A219AEC087}"/>
          </ac:grpSpMkLst>
        </pc:grpChg>
        <pc:grpChg chg="mod">
          <ac:chgData name="Wang Lu" userId="e86ce327-f461-45b4-9feb-ce463355a98d" providerId="ADAL" clId="{C6B7A5A6-29BF-4ADE-A979-B0F2A6A800E3}" dt="2024-06-08T04:25:38.943" v="80" actId="164"/>
          <ac:grpSpMkLst>
            <pc:docMk/>
            <pc:sldMk cId="2707612330" sldId="637"/>
            <ac:grpSpMk id="7" creationId="{8AD8BC85-217B-1B13-E5CD-EF9DC7CAFC74}"/>
          </ac:grpSpMkLst>
        </pc:grpChg>
        <pc:grpChg chg="add mod">
          <ac:chgData name="Wang Lu" userId="e86ce327-f461-45b4-9feb-ce463355a98d" providerId="ADAL" clId="{C6B7A5A6-29BF-4ADE-A979-B0F2A6A800E3}" dt="2024-06-08T04:25:42.630" v="82" actId="12789"/>
          <ac:grpSpMkLst>
            <pc:docMk/>
            <pc:sldMk cId="2707612330" sldId="637"/>
            <ac:grpSpMk id="9" creationId="{220CF345-77F9-039C-FBD4-7F2A4D9AD6E3}"/>
          </ac:grpSpMkLst>
        </pc:grpChg>
        <pc:grpChg chg="mod">
          <ac:chgData name="Wang Lu" userId="e86ce327-f461-45b4-9feb-ce463355a98d" providerId="ADAL" clId="{C6B7A5A6-29BF-4ADE-A979-B0F2A6A800E3}" dt="2024-06-08T04:25:38.943" v="80" actId="164"/>
          <ac:grpSpMkLst>
            <pc:docMk/>
            <pc:sldMk cId="2707612330" sldId="637"/>
            <ac:grpSpMk id="37" creationId="{B38912C5-7175-2702-F347-7B3200A757F5}"/>
          </ac:grpSpMkLst>
        </pc:grpChg>
        <pc:grpChg chg="mod">
          <ac:chgData name="Wang Lu" userId="e86ce327-f461-45b4-9feb-ce463355a98d" providerId="ADAL" clId="{C6B7A5A6-29BF-4ADE-A979-B0F2A6A800E3}" dt="2024-06-08T04:25:38.943" v="80" actId="164"/>
          <ac:grpSpMkLst>
            <pc:docMk/>
            <pc:sldMk cId="2707612330" sldId="637"/>
            <ac:grpSpMk id="41" creationId="{61B496E1-AC17-8495-9638-E4F39E52D883}"/>
          </ac:grpSpMkLst>
        </pc:grpChg>
      </pc:sldChg>
      <pc:sldChg chg="modSp mod modNotesTx">
        <pc:chgData name="Wang Lu" userId="e86ce327-f461-45b4-9feb-ce463355a98d" providerId="ADAL" clId="{C6B7A5A6-29BF-4ADE-A979-B0F2A6A800E3}" dt="2024-06-08T08:31:05.698" v="1512" actId="20577"/>
        <pc:sldMkLst>
          <pc:docMk/>
          <pc:sldMk cId="1581236223" sldId="639"/>
        </pc:sldMkLst>
        <pc:spChg chg="mod">
          <ac:chgData name="Wang Lu" userId="e86ce327-f461-45b4-9feb-ce463355a98d" providerId="ADAL" clId="{C6B7A5A6-29BF-4ADE-A979-B0F2A6A800E3}" dt="2024-06-08T04:23:49.844" v="62" actId="6549"/>
          <ac:spMkLst>
            <pc:docMk/>
            <pc:sldMk cId="1581236223" sldId="639"/>
            <ac:spMk id="3" creationId="{877F2D2C-3F06-4BA6-B27D-C7E104ABFC4A}"/>
          </ac:spMkLst>
        </pc:spChg>
      </pc:sldChg>
      <pc:sldMasterChg chg="del delSldLayout">
        <pc:chgData name="Wang Lu" userId="e86ce327-f461-45b4-9feb-ce463355a98d" providerId="ADAL" clId="{C6B7A5A6-29BF-4ADE-A979-B0F2A6A800E3}" dt="2024-06-08T04:20:32.582" v="58" actId="2696"/>
        <pc:sldMasterMkLst>
          <pc:docMk/>
          <pc:sldMasterMk cId="1679508059" sldId="2147483661"/>
        </pc:sldMasterMkLst>
        <pc:sldLayoutChg chg="del">
          <pc:chgData name="Wang Lu" userId="e86ce327-f461-45b4-9feb-ce463355a98d" providerId="ADAL" clId="{C6B7A5A6-29BF-4ADE-A979-B0F2A6A800E3}" dt="2024-06-08T04:20:32.548" v="56" actId="2696"/>
          <pc:sldLayoutMkLst>
            <pc:docMk/>
            <pc:sldMasterMk cId="1679508059" sldId="2147483661"/>
            <pc:sldLayoutMk cId="2824232365" sldId="2147483660"/>
          </pc:sldLayoutMkLst>
        </pc:sldLayoutChg>
        <pc:sldLayoutChg chg="del">
          <pc:chgData name="Wang Lu" userId="e86ce327-f461-45b4-9feb-ce463355a98d" providerId="ADAL" clId="{C6B7A5A6-29BF-4ADE-A979-B0F2A6A800E3}" dt="2024-06-08T04:20:32.315" v="45" actId="2696"/>
          <pc:sldLayoutMkLst>
            <pc:docMk/>
            <pc:sldMasterMk cId="1679508059" sldId="2147483661"/>
            <pc:sldLayoutMk cId="4172760368" sldId="2147483662"/>
          </pc:sldLayoutMkLst>
        </pc:sldLayoutChg>
        <pc:sldLayoutChg chg="del">
          <pc:chgData name="Wang Lu" userId="e86ce327-f461-45b4-9feb-ce463355a98d" providerId="ADAL" clId="{C6B7A5A6-29BF-4ADE-A979-B0F2A6A800E3}" dt="2024-06-08T04:20:32.349" v="47" actId="2696"/>
          <pc:sldLayoutMkLst>
            <pc:docMk/>
            <pc:sldMasterMk cId="1679508059" sldId="2147483661"/>
            <pc:sldLayoutMk cId="1848048577" sldId="2147483664"/>
          </pc:sldLayoutMkLst>
        </pc:sldLayoutChg>
        <pc:sldLayoutChg chg="del">
          <pc:chgData name="Wang Lu" userId="e86ce327-f461-45b4-9feb-ce463355a98d" providerId="ADAL" clId="{C6B7A5A6-29BF-4ADE-A979-B0F2A6A800E3}" dt="2024-06-08T04:20:32.382" v="48" actId="2696"/>
          <pc:sldLayoutMkLst>
            <pc:docMk/>
            <pc:sldMasterMk cId="1679508059" sldId="2147483661"/>
            <pc:sldLayoutMk cId="1245389909" sldId="2147483665"/>
          </pc:sldLayoutMkLst>
        </pc:sldLayoutChg>
        <pc:sldLayoutChg chg="del">
          <pc:chgData name="Wang Lu" userId="e86ce327-f461-45b4-9feb-ce463355a98d" providerId="ADAL" clId="{C6B7A5A6-29BF-4ADE-A979-B0F2A6A800E3}" dt="2024-06-08T04:20:32.398" v="49" actId="2696"/>
          <pc:sldLayoutMkLst>
            <pc:docMk/>
            <pc:sldMasterMk cId="1679508059" sldId="2147483661"/>
            <pc:sldLayoutMk cId="919352225" sldId="2147483666"/>
          </pc:sldLayoutMkLst>
        </pc:sldLayoutChg>
        <pc:sldLayoutChg chg="del">
          <pc:chgData name="Wang Lu" userId="e86ce327-f461-45b4-9feb-ce463355a98d" providerId="ADAL" clId="{C6B7A5A6-29BF-4ADE-A979-B0F2A6A800E3}" dt="2024-06-08T04:20:32.416" v="50" actId="2696"/>
          <pc:sldLayoutMkLst>
            <pc:docMk/>
            <pc:sldMasterMk cId="1679508059" sldId="2147483661"/>
            <pc:sldLayoutMk cId="1404326330" sldId="2147483667"/>
          </pc:sldLayoutMkLst>
        </pc:sldLayoutChg>
        <pc:sldLayoutChg chg="del">
          <pc:chgData name="Wang Lu" userId="e86ce327-f461-45b4-9feb-ce463355a98d" providerId="ADAL" clId="{C6B7A5A6-29BF-4ADE-A979-B0F2A6A800E3}" dt="2024-06-08T04:20:32.449" v="51" actId="2696"/>
          <pc:sldLayoutMkLst>
            <pc:docMk/>
            <pc:sldMasterMk cId="1679508059" sldId="2147483661"/>
            <pc:sldLayoutMk cId="464081889" sldId="2147483668"/>
          </pc:sldLayoutMkLst>
        </pc:sldLayoutChg>
        <pc:sldLayoutChg chg="del">
          <pc:chgData name="Wang Lu" userId="e86ce327-f461-45b4-9feb-ce463355a98d" providerId="ADAL" clId="{C6B7A5A6-29BF-4ADE-A979-B0F2A6A800E3}" dt="2024-06-08T04:20:32.465" v="52" actId="2696"/>
          <pc:sldLayoutMkLst>
            <pc:docMk/>
            <pc:sldMasterMk cId="1679508059" sldId="2147483661"/>
            <pc:sldLayoutMk cId="2461991912" sldId="2147483669"/>
          </pc:sldLayoutMkLst>
        </pc:sldLayoutChg>
        <pc:sldLayoutChg chg="del">
          <pc:chgData name="Wang Lu" userId="e86ce327-f461-45b4-9feb-ce463355a98d" providerId="ADAL" clId="{C6B7A5A6-29BF-4ADE-A979-B0F2A6A800E3}" dt="2024-06-08T04:20:32.516" v="54" actId="2696"/>
          <pc:sldLayoutMkLst>
            <pc:docMk/>
            <pc:sldMasterMk cId="1679508059" sldId="2147483661"/>
            <pc:sldLayoutMk cId="1712659131" sldId="2147483670"/>
          </pc:sldLayoutMkLst>
        </pc:sldLayoutChg>
        <pc:sldLayoutChg chg="del">
          <pc:chgData name="Wang Lu" userId="e86ce327-f461-45b4-9feb-ce463355a98d" providerId="ADAL" clId="{C6B7A5A6-29BF-4ADE-A979-B0F2A6A800E3}" dt="2024-06-08T04:20:32.531" v="55" actId="2696"/>
          <pc:sldLayoutMkLst>
            <pc:docMk/>
            <pc:sldMasterMk cId="1679508059" sldId="2147483661"/>
            <pc:sldLayoutMk cId="1602002997" sldId="2147483671"/>
          </pc:sldLayoutMkLst>
        </pc:sldLayoutChg>
        <pc:sldLayoutChg chg="del">
          <pc:chgData name="Wang Lu" userId="e86ce327-f461-45b4-9feb-ce463355a98d" providerId="ADAL" clId="{C6B7A5A6-29BF-4ADE-A979-B0F2A6A800E3}" dt="2024-06-08T04:20:32.332" v="46" actId="2696"/>
          <pc:sldLayoutMkLst>
            <pc:docMk/>
            <pc:sldMasterMk cId="1679508059" sldId="2147483661"/>
            <pc:sldLayoutMk cId="630785607" sldId="2147483672"/>
          </pc:sldLayoutMkLst>
        </pc:sldLayoutChg>
        <pc:sldLayoutChg chg="del">
          <pc:chgData name="Wang Lu" userId="e86ce327-f461-45b4-9feb-ce463355a98d" providerId="ADAL" clId="{C6B7A5A6-29BF-4ADE-A979-B0F2A6A800E3}" dt="2024-06-08T04:20:32.482" v="53" actId="2696"/>
          <pc:sldLayoutMkLst>
            <pc:docMk/>
            <pc:sldMasterMk cId="1679508059" sldId="2147483661"/>
            <pc:sldLayoutMk cId="1911048288" sldId="2147483673"/>
          </pc:sldLayoutMkLst>
        </pc:sldLayoutChg>
        <pc:sldLayoutChg chg="del">
          <pc:chgData name="Wang Lu" userId="e86ce327-f461-45b4-9feb-ce463355a98d" providerId="ADAL" clId="{C6B7A5A6-29BF-4ADE-A979-B0F2A6A800E3}" dt="2024-06-08T04:20:32.565" v="57" actId="2696"/>
          <pc:sldLayoutMkLst>
            <pc:docMk/>
            <pc:sldMasterMk cId="1679508059" sldId="2147483661"/>
            <pc:sldLayoutMk cId="198982280" sldId="2147483711"/>
          </pc:sldLayoutMkLst>
        </pc:sldLayoutChg>
      </pc:sldMasterChg>
      <pc:sldMasterChg chg="addSp delSp modSp mod modSldLayout">
        <pc:chgData name="Wang Lu" userId="e86ce327-f461-45b4-9feb-ce463355a98d" providerId="ADAL" clId="{C6B7A5A6-29BF-4ADE-A979-B0F2A6A800E3}" dt="2024-06-08T07:56:52.049" v="633" actId="20577"/>
        <pc:sldMasterMkLst>
          <pc:docMk/>
          <pc:sldMasterMk cId="917733312" sldId="2147483690"/>
        </pc:sldMasterMkLst>
        <pc:spChg chg="add mod">
          <ac:chgData name="Wang Lu" userId="e86ce327-f461-45b4-9feb-ce463355a98d" providerId="ADAL" clId="{C6B7A5A6-29BF-4ADE-A979-B0F2A6A800E3}" dt="2024-06-08T04:21:02.458" v="60"/>
          <ac:spMkLst>
            <pc:docMk/>
            <pc:sldMasterMk cId="917733312" sldId="2147483690"/>
            <ac:spMk id="3" creationId="{57300AA8-781D-6877-BC25-35CF34F606FD}"/>
          </ac:spMkLst>
        </pc:spChg>
        <pc:spChg chg="del">
          <ac:chgData name="Wang Lu" userId="e86ce327-f461-45b4-9feb-ce463355a98d" providerId="ADAL" clId="{C6B7A5A6-29BF-4ADE-A979-B0F2A6A800E3}" dt="2024-06-08T04:21:01.942" v="59" actId="478"/>
          <ac:spMkLst>
            <pc:docMk/>
            <pc:sldMasterMk cId="917733312" sldId="2147483690"/>
            <ac:spMk id="13" creationId="{C1D6052F-D4D8-933A-7C25-4C6188063729}"/>
          </ac:spMkLst>
        </pc:spChg>
        <pc:sldLayoutChg chg="addSp delSp modSp mod">
          <pc:chgData name="Wang Lu" userId="e86ce327-f461-45b4-9feb-ce463355a98d" providerId="ADAL" clId="{C6B7A5A6-29BF-4ADE-A979-B0F2A6A800E3}" dt="2024-06-08T07:56:47.777" v="631" actId="20577"/>
          <pc:sldLayoutMkLst>
            <pc:docMk/>
            <pc:sldMasterMk cId="917733312" sldId="2147483690"/>
            <pc:sldLayoutMk cId="1176399447" sldId="2147483678"/>
          </pc:sldLayoutMkLst>
          <pc:spChg chg="add mod">
            <ac:chgData name="Wang Lu" userId="e86ce327-f461-45b4-9feb-ce463355a98d" providerId="ADAL" clId="{C6B7A5A6-29BF-4ADE-A979-B0F2A6A800E3}" dt="2024-06-08T07:56:47.777" v="631" actId="20577"/>
            <ac:spMkLst>
              <pc:docMk/>
              <pc:sldMasterMk cId="917733312" sldId="2147483690"/>
              <pc:sldLayoutMk cId="1176399447" sldId="2147483678"/>
              <ac:spMk id="2" creationId="{F742505B-3DEB-9216-07A3-BA1C6753F1E8}"/>
            </ac:spMkLst>
          </pc:spChg>
          <pc:spChg chg="del">
            <ac:chgData name="Wang Lu" userId="e86ce327-f461-45b4-9feb-ce463355a98d" providerId="ADAL" clId="{C6B7A5A6-29BF-4ADE-A979-B0F2A6A800E3}" dt="2024-06-08T04:20:02.884" v="10" actId="478"/>
            <ac:spMkLst>
              <pc:docMk/>
              <pc:sldMasterMk cId="917733312" sldId="2147483690"/>
              <pc:sldLayoutMk cId="1176399447" sldId="2147483678"/>
              <ac:spMk id="5" creationId="{1CECD6E4-9FDB-6A83-5DF0-BC34FEF8F4AC}"/>
            </ac:spMkLst>
          </pc:spChg>
        </pc:sldLayoutChg>
        <pc:sldLayoutChg chg="modSp mod">
          <pc:chgData name="Wang Lu" userId="e86ce327-f461-45b4-9feb-ce463355a98d" providerId="ADAL" clId="{C6B7A5A6-29BF-4ADE-A979-B0F2A6A800E3}" dt="2024-06-08T07:56:30.128" v="625" actId="20577"/>
          <pc:sldLayoutMkLst>
            <pc:docMk/>
            <pc:sldMasterMk cId="917733312" sldId="2147483690"/>
            <pc:sldLayoutMk cId="235205922" sldId="2147483691"/>
          </pc:sldLayoutMkLst>
          <pc:spChg chg="mod">
            <ac:chgData name="Wang Lu" userId="e86ce327-f461-45b4-9feb-ce463355a98d" providerId="ADAL" clId="{C6B7A5A6-29BF-4ADE-A979-B0F2A6A800E3}" dt="2024-06-08T07:56:30.128" v="625" actId="20577"/>
            <ac:spMkLst>
              <pc:docMk/>
              <pc:sldMasterMk cId="917733312" sldId="2147483690"/>
              <pc:sldLayoutMk cId="235205922" sldId="2147483691"/>
              <ac:spMk id="7" creationId="{B178885A-346E-C8CC-6DE3-E9B1D67F99D9}"/>
            </ac:spMkLst>
          </pc:spChg>
        </pc:sldLayoutChg>
        <pc:sldLayoutChg chg="addSp delSp modSp mod">
          <pc:chgData name="Wang Lu" userId="e86ce327-f461-45b4-9feb-ce463355a98d" providerId="ADAL" clId="{C6B7A5A6-29BF-4ADE-A979-B0F2A6A800E3}" dt="2024-06-08T07:56:52.049" v="633" actId="20577"/>
          <pc:sldLayoutMkLst>
            <pc:docMk/>
            <pc:sldMasterMk cId="917733312" sldId="2147483690"/>
            <pc:sldLayoutMk cId="1032750764" sldId="2147483692"/>
          </pc:sldLayoutMkLst>
          <pc:spChg chg="add mod">
            <ac:chgData name="Wang Lu" userId="e86ce327-f461-45b4-9feb-ce463355a98d" providerId="ADAL" clId="{C6B7A5A6-29BF-4ADE-A979-B0F2A6A800E3}" dt="2024-06-08T07:56:52.049" v="633" actId="20577"/>
            <ac:spMkLst>
              <pc:docMk/>
              <pc:sldMasterMk cId="917733312" sldId="2147483690"/>
              <pc:sldLayoutMk cId="1032750764" sldId="2147483692"/>
              <ac:spMk id="2" creationId="{6A599924-7614-EF4D-AD13-20D32BB0F01D}"/>
            </ac:spMkLst>
          </pc:spChg>
          <pc:spChg chg="del">
            <ac:chgData name="Wang Lu" userId="e86ce327-f461-45b4-9feb-ce463355a98d" providerId="ADAL" clId="{C6B7A5A6-29BF-4ADE-A979-B0F2A6A800E3}" dt="2024-06-08T04:20:07.747" v="12" actId="478"/>
            <ac:spMkLst>
              <pc:docMk/>
              <pc:sldMasterMk cId="917733312" sldId="2147483690"/>
              <pc:sldLayoutMk cId="1032750764" sldId="2147483692"/>
              <ac:spMk id="4" creationId="{661B8C2F-BFF3-B2BC-6716-B4662E1C694B}"/>
            </ac:spMkLst>
          </pc:spChg>
        </pc:sldLayoutChg>
        <pc:sldLayoutChg chg="addSp delSp modSp mod">
          <pc:chgData name="Wang Lu" userId="e86ce327-f461-45b4-9feb-ce463355a98d" providerId="ADAL" clId="{C6B7A5A6-29BF-4ADE-A979-B0F2A6A800E3}" dt="2024-06-08T07:56:35.633" v="627" actId="20577"/>
          <pc:sldLayoutMkLst>
            <pc:docMk/>
            <pc:sldMasterMk cId="917733312" sldId="2147483690"/>
            <pc:sldLayoutMk cId="2619072506" sldId="2147483693"/>
          </pc:sldLayoutMkLst>
          <pc:spChg chg="add mod">
            <ac:chgData name="Wang Lu" userId="e86ce327-f461-45b4-9feb-ce463355a98d" providerId="ADAL" clId="{C6B7A5A6-29BF-4ADE-A979-B0F2A6A800E3}" dt="2024-06-08T07:56:35.633" v="627" actId="20577"/>
            <ac:spMkLst>
              <pc:docMk/>
              <pc:sldMasterMk cId="917733312" sldId="2147483690"/>
              <pc:sldLayoutMk cId="2619072506" sldId="2147483693"/>
              <ac:spMk id="2" creationId="{0F6B24C8-9417-EBF9-66CC-88731256C4E0}"/>
            </ac:spMkLst>
          </pc:spChg>
          <pc:spChg chg="del">
            <ac:chgData name="Wang Lu" userId="e86ce327-f461-45b4-9feb-ce463355a98d" providerId="ADAL" clId="{C6B7A5A6-29BF-4ADE-A979-B0F2A6A800E3}" dt="2024-06-08T04:19:49.379" v="4" actId="478"/>
            <ac:spMkLst>
              <pc:docMk/>
              <pc:sldMasterMk cId="917733312" sldId="2147483690"/>
              <pc:sldLayoutMk cId="2619072506" sldId="2147483693"/>
              <ac:spMk id="6" creationId="{3102A8BF-DDFC-8B88-01C4-AD0407E51F35}"/>
            </ac:spMkLst>
          </pc:spChg>
        </pc:sldLayoutChg>
        <pc:sldLayoutChg chg="addSp delSp modSp mod">
          <pc:chgData name="Wang Lu" userId="e86ce327-f461-45b4-9feb-ce463355a98d" providerId="ADAL" clId="{C6B7A5A6-29BF-4ADE-A979-B0F2A6A800E3}" dt="2024-06-08T07:56:24.352" v="623" actId="20577"/>
          <pc:sldLayoutMkLst>
            <pc:docMk/>
            <pc:sldMasterMk cId="917733312" sldId="2147483690"/>
            <pc:sldLayoutMk cId="1641117758" sldId="2147483694"/>
          </pc:sldLayoutMkLst>
          <pc:spChg chg="add mod">
            <ac:chgData name="Wang Lu" userId="e86ce327-f461-45b4-9feb-ce463355a98d" providerId="ADAL" clId="{C6B7A5A6-29BF-4ADE-A979-B0F2A6A800E3}" dt="2024-06-08T07:56:24.352" v="623" actId="20577"/>
            <ac:spMkLst>
              <pc:docMk/>
              <pc:sldMasterMk cId="917733312" sldId="2147483690"/>
              <pc:sldLayoutMk cId="1641117758" sldId="2147483694"/>
              <ac:spMk id="2" creationId="{B1EEB05B-F1E3-7269-E921-E13B7707CD34}"/>
            </ac:spMkLst>
          </pc:spChg>
          <pc:spChg chg="del">
            <ac:chgData name="Wang Lu" userId="e86ce327-f461-45b4-9feb-ce463355a98d" providerId="ADAL" clId="{C6B7A5A6-29BF-4ADE-A979-B0F2A6A800E3}" dt="2024-06-08T04:19:58.164" v="8" actId="478"/>
            <ac:spMkLst>
              <pc:docMk/>
              <pc:sldMasterMk cId="917733312" sldId="2147483690"/>
              <pc:sldLayoutMk cId="1641117758" sldId="2147483694"/>
              <ac:spMk id="5" creationId="{6FB3263E-CA28-952D-3D58-5DB366AAE66D}"/>
            </ac:spMkLst>
          </pc:spChg>
        </pc:sldLayoutChg>
        <pc:sldLayoutChg chg="addSp delSp modSp mod">
          <pc:chgData name="Wang Lu" userId="e86ce327-f461-45b4-9feb-ce463355a98d" providerId="ADAL" clId="{C6B7A5A6-29BF-4ADE-A979-B0F2A6A800E3}" dt="2024-06-08T07:56:41.187" v="629" actId="20577"/>
          <pc:sldLayoutMkLst>
            <pc:docMk/>
            <pc:sldMasterMk cId="917733312" sldId="2147483690"/>
            <pc:sldLayoutMk cId="2678216448" sldId="2147483695"/>
          </pc:sldLayoutMkLst>
          <pc:spChg chg="add mod">
            <ac:chgData name="Wang Lu" userId="e86ce327-f461-45b4-9feb-ce463355a98d" providerId="ADAL" clId="{C6B7A5A6-29BF-4ADE-A979-B0F2A6A800E3}" dt="2024-06-08T07:56:41.187" v="629" actId="20577"/>
            <ac:spMkLst>
              <pc:docMk/>
              <pc:sldMasterMk cId="917733312" sldId="2147483690"/>
              <pc:sldLayoutMk cId="2678216448" sldId="2147483695"/>
              <ac:spMk id="2" creationId="{3BE2341D-A2A9-C702-5766-6D7C8731E221}"/>
            </ac:spMkLst>
          </pc:spChg>
          <pc:spChg chg="del">
            <ac:chgData name="Wang Lu" userId="e86ce327-f461-45b4-9feb-ce463355a98d" providerId="ADAL" clId="{C6B7A5A6-29BF-4ADE-A979-B0F2A6A800E3}" dt="2024-06-08T04:19:53.155" v="6" actId="478"/>
            <ac:spMkLst>
              <pc:docMk/>
              <pc:sldMasterMk cId="917733312" sldId="2147483690"/>
              <pc:sldLayoutMk cId="2678216448" sldId="2147483695"/>
              <ac:spMk id="5" creationId="{421F66CF-AA6F-2E9F-56F4-69EC7E107AB4}"/>
            </ac:spMkLst>
          </pc:spChg>
        </pc:sldLayoutChg>
      </pc:sldMasterChg>
      <pc:sldMasterChg chg="del delSldLayout">
        <pc:chgData name="Wang Lu" userId="e86ce327-f461-45b4-9feb-ce463355a98d" providerId="ADAL" clId="{C6B7A5A6-29BF-4ADE-A979-B0F2A6A800E3}" dt="2024-06-08T04:20:25.250" v="34" actId="2696"/>
        <pc:sldMasterMkLst>
          <pc:docMk/>
          <pc:sldMasterMk cId="1107139545" sldId="2147483696"/>
        </pc:sldMasterMkLst>
        <pc:sldLayoutChg chg="del">
          <pc:chgData name="Wang Lu" userId="e86ce327-f461-45b4-9feb-ce463355a98d" providerId="ADAL" clId="{C6B7A5A6-29BF-4ADE-A979-B0F2A6A800E3}" dt="2024-06-08T04:20:25.097" v="27" actId="2696"/>
          <pc:sldLayoutMkLst>
            <pc:docMk/>
            <pc:sldMasterMk cId="1107139545" sldId="2147483696"/>
            <pc:sldLayoutMk cId="3521543359" sldId="2147483682"/>
          </pc:sldLayoutMkLst>
        </pc:sldLayoutChg>
        <pc:sldLayoutChg chg="del">
          <pc:chgData name="Wang Lu" userId="e86ce327-f461-45b4-9feb-ce463355a98d" providerId="ADAL" clId="{C6B7A5A6-29BF-4ADE-A979-B0F2A6A800E3}" dt="2024-06-08T04:20:25.116" v="28" actId="2696"/>
          <pc:sldLayoutMkLst>
            <pc:docMk/>
            <pc:sldMasterMk cId="1107139545" sldId="2147483696"/>
            <pc:sldLayoutMk cId="507160248" sldId="2147483683"/>
          </pc:sldLayoutMkLst>
        </pc:sldLayoutChg>
        <pc:sldLayoutChg chg="del">
          <pc:chgData name="Wang Lu" userId="e86ce327-f461-45b4-9feb-ce463355a98d" providerId="ADAL" clId="{C6B7A5A6-29BF-4ADE-A979-B0F2A6A800E3}" dt="2024-06-08T04:20:25.132" v="29" actId="2696"/>
          <pc:sldLayoutMkLst>
            <pc:docMk/>
            <pc:sldMasterMk cId="1107139545" sldId="2147483696"/>
            <pc:sldLayoutMk cId="159072462" sldId="2147483684"/>
          </pc:sldLayoutMkLst>
        </pc:sldLayoutChg>
        <pc:sldLayoutChg chg="del">
          <pc:chgData name="Wang Lu" userId="e86ce327-f461-45b4-9feb-ce463355a98d" providerId="ADAL" clId="{C6B7A5A6-29BF-4ADE-A979-B0F2A6A800E3}" dt="2024-06-08T04:20:25.164" v="30" actId="2696"/>
          <pc:sldLayoutMkLst>
            <pc:docMk/>
            <pc:sldMasterMk cId="1107139545" sldId="2147483696"/>
            <pc:sldLayoutMk cId="726621628" sldId="2147483685"/>
          </pc:sldLayoutMkLst>
        </pc:sldLayoutChg>
        <pc:sldLayoutChg chg="del">
          <pc:chgData name="Wang Lu" userId="e86ce327-f461-45b4-9feb-ce463355a98d" providerId="ADAL" clId="{C6B7A5A6-29BF-4ADE-A979-B0F2A6A800E3}" dt="2024-06-08T04:20:25.182" v="31" actId="2696"/>
          <pc:sldLayoutMkLst>
            <pc:docMk/>
            <pc:sldMasterMk cId="1107139545" sldId="2147483696"/>
            <pc:sldLayoutMk cId="2186574040" sldId="2147483686"/>
          </pc:sldLayoutMkLst>
        </pc:sldLayoutChg>
        <pc:sldLayoutChg chg="del">
          <pc:chgData name="Wang Lu" userId="e86ce327-f461-45b4-9feb-ce463355a98d" providerId="ADAL" clId="{C6B7A5A6-29BF-4ADE-A979-B0F2A6A800E3}" dt="2024-06-08T04:20:25.199" v="32" actId="2696"/>
          <pc:sldLayoutMkLst>
            <pc:docMk/>
            <pc:sldMasterMk cId="1107139545" sldId="2147483696"/>
            <pc:sldLayoutMk cId="3058030982" sldId="2147483687"/>
          </pc:sldLayoutMkLst>
        </pc:sldLayoutChg>
        <pc:sldLayoutChg chg="del">
          <pc:chgData name="Wang Lu" userId="e86ce327-f461-45b4-9feb-ce463355a98d" providerId="ADAL" clId="{C6B7A5A6-29BF-4ADE-A979-B0F2A6A800E3}" dt="2024-06-08T04:20:25.231" v="33" actId="2696"/>
          <pc:sldLayoutMkLst>
            <pc:docMk/>
            <pc:sldMasterMk cId="1107139545" sldId="2147483696"/>
            <pc:sldLayoutMk cId="3503092244" sldId="2147483688"/>
          </pc:sldLayoutMkLst>
        </pc:sldLayoutChg>
        <pc:sldLayoutChg chg="del">
          <pc:chgData name="Wang Lu" userId="e86ce327-f461-45b4-9feb-ce463355a98d" providerId="ADAL" clId="{C6B7A5A6-29BF-4ADE-A979-B0F2A6A800E3}" dt="2024-06-08T04:20:25.049" v="25" actId="2696"/>
          <pc:sldLayoutMkLst>
            <pc:docMk/>
            <pc:sldMasterMk cId="1107139545" sldId="2147483696"/>
            <pc:sldLayoutMk cId="1741166486" sldId="2147483697"/>
          </pc:sldLayoutMkLst>
        </pc:sldLayoutChg>
        <pc:sldLayoutChg chg="del">
          <pc:chgData name="Wang Lu" userId="e86ce327-f461-45b4-9feb-ce463355a98d" providerId="ADAL" clId="{C6B7A5A6-29BF-4ADE-A979-B0F2A6A800E3}" dt="2024-06-08T04:20:25.066" v="26" actId="2696"/>
          <pc:sldLayoutMkLst>
            <pc:docMk/>
            <pc:sldMasterMk cId="1107139545" sldId="2147483696"/>
            <pc:sldLayoutMk cId="3014821910" sldId="2147483698"/>
          </pc:sldLayoutMkLst>
        </pc:sldLayoutChg>
      </pc:sldMasterChg>
      <pc:sldMasterChg chg="del delSldLayout">
        <pc:chgData name="Wang Lu" userId="e86ce327-f461-45b4-9feb-ce463355a98d" providerId="ADAL" clId="{C6B7A5A6-29BF-4ADE-A979-B0F2A6A800E3}" dt="2024-06-08T04:20:19.965" v="24" actId="2696"/>
        <pc:sldMasterMkLst>
          <pc:docMk/>
          <pc:sldMasterMk cId="1107139545" sldId="2147483699"/>
        </pc:sldMasterMkLst>
        <pc:sldLayoutChg chg="del">
          <pc:chgData name="Wang Lu" userId="e86ce327-f461-45b4-9feb-ce463355a98d" providerId="ADAL" clId="{C6B7A5A6-29BF-4ADE-A979-B0F2A6A800E3}" dt="2024-06-08T04:20:19.800" v="15" actId="2696"/>
          <pc:sldLayoutMkLst>
            <pc:docMk/>
            <pc:sldMasterMk cId="1107139545" sldId="2147483699"/>
            <pc:sldLayoutMk cId="3014821910" sldId="2147483663"/>
          </pc:sldLayoutMkLst>
        </pc:sldLayoutChg>
        <pc:sldLayoutChg chg="del">
          <pc:chgData name="Wang Lu" userId="e86ce327-f461-45b4-9feb-ce463355a98d" providerId="ADAL" clId="{C6B7A5A6-29BF-4ADE-A979-B0F2A6A800E3}" dt="2024-06-08T04:20:19.933" v="23" actId="2696"/>
          <pc:sldLayoutMkLst>
            <pc:docMk/>
            <pc:sldMasterMk cId="1107139545" sldId="2147483699"/>
            <pc:sldLayoutMk cId="2753670396" sldId="2147483689"/>
          </pc:sldLayoutMkLst>
        </pc:sldLayoutChg>
        <pc:sldLayoutChg chg="del">
          <pc:chgData name="Wang Lu" userId="e86ce327-f461-45b4-9feb-ce463355a98d" providerId="ADAL" clId="{C6B7A5A6-29BF-4ADE-A979-B0F2A6A800E3}" dt="2024-06-08T04:20:19.793" v="14" actId="2696"/>
          <pc:sldLayoutMkLst>
            <pc:docMk/>
            <pc:sldMasterMk cId="1107139545" sldId="2147483699"/>
            <pc:sldLayoutMk cId="1741166486" sldId="2147483700"/>
          </pc:sldLayoutMkLst>
        </pc:sldLayoutChg>
        <pc:sldLayoutChg chg="del">
          <pc:chgData name="Wang Lu" userId="e86ce327-f461-45b4-9feb-ce463355a98d" providerId="ADAL" clId="{C6B7A5A6-29BF-4ADE-A979-B0F2A6A800E3}" dt="2024-06-08T04:20:19.817" v="16" actId="2696"/>
          <pc:sldLayoutMkLst>
            <pc:docMk/>
            <pc:sldMasterMk cId="1107139545" sldId="2147483699"/>
            <pc:sldLayoutMk cId="3521543359" sldId="2147483702"/>
          </pc:sldLayoutMkLst>
        </pc:sldLayoutChg>
        <pc:sldLayoutChg chg="del">
          <pc:chgData name="Wang Lu" userId="e86ce327-f461-45b4-9feb-ce463355a98d" providerId="ADAL" clId="{C6B7A5A6-29BF-4ADE-A979-B0F2A6A800E3}" dt="2024-06-08T04:20:19.832" v="17" actId="2696"/>
          <pc:sldLayoutMkLst>
            <pc:docMk/>
            <pc:sldMasterMk cId="1107139545" sldId="2147483699"/>
            <pc:sldLayoutMk cId="507160248" sldId="2147483703"/>
          </pc:sldLayoutMkLst>
        </pc:sldLayoutChg>
        <pc:sldLayoutChg chg="del">
          <pc:chgData name="Wang Lu" userId="e86ce327-f461-45b4-9feb-ce463355a98d" providerId="ADAL" clId="{C6B7A5A6-29BF-4ADE-A979-B0F2A6A800E3}" dt="2024-06-08T04:20:19.849" v="18" actId="2696"/>
          <pc:sldLayoutMkLst>
            <pc:docMk/>
            <pc:sldMasterMk cId="1107139545" sldId="2147483699"/>
            <pc:sldLayoutMk cId="159072462" sldId="2147483704"/>
          </pc:sldLayoutMkLst>
        </pc:sldLayoutChg>
        <pc:sldLayoutChg chg="del">
          <pc:chgData name="Wang Lu" userId="e86ce327-f461-45b4-9feb-ce463355a98d" providerId="ADAL" clId="{C6B7A5A6-29BF-4ADE-A979-B0F2A6A800E3}" dt="2024-06-08T04:20:19.866" v="19" actId="2696"/>
          <pc:sldLayoutMkLst>
            <pc:docMk/>
            <pc:sldMasterMk cId="1107139545" sldId="2147483699"/>
            <pc:sldLayoutMk cId="726621628" sldId="2147483705"/>
          </pc:sldLayoutMkLst>
        </pc:sldLayoutChg>
        <pc:sldLayoutChg chg="del">
          <pc:chgData name="Wang Lu" userId="e86ce327-f461-45b4-9feb-ce463355a98d" providerId="ADAL" clId="{C6B7A5A6-29BF-4ADE-A979-B0F2A6A800E3}" dt="2024-06-08T04:20:19.883" v="20" actId="2696"/>
          <pc:sldLayoutMkLst>
            <pc:docMk/>
            <pc:sldMasterMk cId="1107139545" sldId="2147483699"/>
            <pc:sldLayoutMk cId="2186574040" sldId="2147483706"/>
          </pc:sldLayoutMkLst>
        </pc:sldLayoutChg>
        <pc:sldLayoutChg chg="del">
          <pc:chgData name="Wang Lu" userId="e86ce327-f461-45b4-9feb-ce463355a98d" providerId="ADAL" clId="{C6B7A5A6-29BF-4ADE-A979-B0F2A6A800E3}" dt="2024-06-08T04:20:19.899" v="21" actId="2696"/>
          <pc:sldLayoutMkLst>
            <pc:docMk/>
            <pc:sldMasterMk cId="1107139545" sldId="2147483699"/>
            <pc:sldLayoutMk cId="3058030982" sldId="2147483708"/>
          </pc:sldLayoutMkLst>
        </pc:sldLayoutChg>
        <pc:sldLayoutChg chg="del">
          <pc:chgData name="Wang Lu" userId="e86ce327-f461-45b4-9feb-ce463355a98d" providerId="ADAL" clId="{C6B7A5A6-29BF-4ADE-A979-B0F2A6A800E3}" dt="2024-06-08T04:20:19.916" v="22" actId="2696"/>
          <pc:sldLayoutMkLst>
            <pc:docMk/>
            <pc:sldMasterMk cId="1107139545" sldId="2147483699"/>
            <pc:sldLayoutMk cId="3503092244" sldId="2147483710"/>
          </pc:sldLayoutMkLst>
        </pc:sldLayoutChg>
      </pc:sldMasterChg>
      <pc:sldMasterChg chg="del delSldLayout">
        <pc:chgData name="Wang Lu" userId="e86ce327-f461-45b4-9feb-ce463355a98d" providerId="ADAL" clId="{C6B7A5A6-29BF-4ADE-A979-B0F2A6A800E3}" dt="2024-06-08T04:20:29.135" v="44" actId="2696"/>
        <pc:sldMasterMkLst>
          <pc:docMk/>
          <pc:sldMasterMk cId="2276643963" sldId="2147483709"/>
        </pc:sldMasterMkLst>
        <pc:sldLayoutChg chg="del">
          <pc:chgData name="Wang Lu" userId="e86ce327-f461-45b4-9feb-ce463355a98d" providerId="ADAL" clId="{C6B7A5A6-29BF-4ADE-A979-B0F2A6A800E3}" dt="2024-06-08T04:20:28.966" v="37" actId="2696"/>
          <pc:sldLayoutMkLst>
            <pc:docMk/>
            <pc:sldMasterMk cId="2276643963" sldId="2147483709"/>
            <pc:sldLayoutMk cId="681575071" sldId="2147483674"/>
          </pc:sldLayoutMkLst>
        </pc:sldLayoutChg>
        <pc:sldLayoutChg chg="del">
          <pc:chgData name="Wang Lu" userId="e86ce327-f461-45b4-9feb-ce463355a98d" providerId="ADAL" clId="{C6B7A5A6-29BF-4ADE-A979-B0F2A6A800E3}" dt="2024-06-08T04:20:28.999" v="38" actId="2696"/>
          <pc:sldLayoutMkLst>
            <pc:docMk/>
            <pc:sldMasterMk cId="2276643963" sldId="2147483709"/>
            <pc:sldLayoutMk cId="1813020675" sldId="2147483675"/>
          </pc:sldLayoutMkLst>
        </pc:sldLayoutChg>
        <pc:sldLayoutChg chg="del">
          <pc:chgData name="Wang Lu" userId="e86ce327-f461-45b4-9feb-ce463355a98d" providerId="ADAL" clId="{C6B7A5A6-29BF-4ADE-A979-B0F2A6A800E3}" dt="2024-06-08T04:20:29.014" v="39" actId="2696"/>
          <pc:sldLayoutMkLst>
            <pc:docMk/>
            <pc:sldMasterMk cId="2276643963" sldId="2147483709"/>
            <pc:sldLayoutMk cId="4072450817" sldId="2147483676"/>
          </pc:sldLayoutMkLst>
        </pc:sldLayoutChg>
        <pc:sldLayoutChg chg="del">
          <pc:chgData name="Wang Lu" userId="e86ce327-f461-45b4-9feb-ce463355a98d" providerId="ADAL" clId="{C6B7A5A6-29BF-4ADE-A979-B0F2A6A800E3}" dt="2024-06-08T04:20:29.032" v="40" actId="2696"/>
          <pc:sldLayoutMkLst>
            <pc:docMk/>
            <pc:sldMasterMk cId="2276643963" sldId="2147483709"/>
            <pc:sldLayoutMk cId="3717468797" sldId="2147483677"/>
          </pc:sldLayoutMkLst>
        </pc:sldLayoutChg>
        <pc:sldLayoutChg chg="del">
          <pc:chgData name="Wang Lu" userId="e86ce327-f461-45b4-9feb-ce463355a98d" providerId="ADAL" clId="{C6B7A5A6-29BF-4ADE-A979-B0F2A6A800E3}" dt="2024-06-08T04:20:29.066" v="41" actId="2696"/>
          <pc:sldLayoutMkLst>
            <pc:docMk/>
            <pc:sldMasterMk cId="2276643963" sldId="2147483709"/>
            <pc:sldLayoutMk cId="3837449287" sldId="2147483679"/>
          </pc:sldLayoutMkLst>
        </pc:sldLayoutChg>
        <pc:sldLayoutChg chg="del">
          <pc:chgData name="Wang Lu" userId="e86ce327-f461-45b4-9feb-ce463355a98d" providerId="ADAL" clId="{C6B7A5A6-29BF-4ADE-A979-B0F2A6A800E3}" dt="2024-06-08T04:20:29.081" v="42" actId="2696"/>
          <pc:sldLayoutMkLst>
            <pc:docMk/>
            <pc:sldMasterMk cId="2276643963" sldId="2147483709"/>
            <pc:sldLayoutMk cId="2162179915" sldId="2147483680"/>
          </pc:sldLayoutMkLst>
        </pc:sldLayoutChg>
        <pc:sldLayoutChg chg="del">
          <pc:chgData name="Wang Lu" userId="e86ce327-f461-45b4-9feb-ce463355a98d" providerId="ADAL" clId="{C6B7A5A6-29BF-4ADE-A979-B0F2A6A800E3}" dt="2024-06-08T04:20:29.099" v="43" actId="2696"/>
          <pc:sldLayoutMkLst>
            <pc:docMk/>
            <pc:sldMasterMk cId="2276643963" sldId="2147483709"/>
            <pc:sldLayoutMk cId="913551018" sldId="2147483681"/>
          </pc:sldLayoutMkLst>
        </pc:sldLayoutChg>
        <pc:sldLayoutChg chg="del">
          <pc:chgData name="Wang Lu" userId="e86ce327-f461-45b4-9feb-ce463355a98d" providerId="ADAL" clId="{C6B7A5A6-29BF-4ADE-A979-B0F2A6A800E3}" dt="2024-06-08T04:20:28.932" v="35" actId="2696"/>
          <pc:sldLayoutMkLst>
            <pc:docMk/>
            <pc:sldMasterMk cId="2276643963" sldId="2147483709"/>
            <pc:sldLayoutMk cId="2472241178" sldId="2147483701"/>
          </pc:sldLayoutMkLst>
        </pc:sldLayoutChg>
        <pc:sldLayoutChg chg="del">
          <pc:chgData name="Wang Lu" userId="e86ce327-f461-45b4-9feb-ce463355a98d" providerId="ADAL" clId="{C6B7A5A6-29BF-4ADE-A979-B0F2A6A800E3}" dt="2024-06-08T04:20:28.949" v="36" actId="2696"/>
          <pc:sldLayoutMkLst>
            <pc:docMk/>
            <pc:sldMasterMk cId="2276643963" sldId="2147483709"/>
            <pc:sldLayoutMk cId="4244063416" sldId="2147483707"/>
          </pc:sldLayoutMkLst>
        </pc:sldLayoutChg>
      </pc:sldMasterChg>
    </pc:docChg>
  </pc:docChgLst>
  <pc:docChgLst>
    <pc:chgData name="Wang Lu" userId="e86ce327-f461-45b4-9feb-ce463355a98d" providerId="ADAL" clId="{F2D7E09E-BD1B-4FA4-8881-CAE60D9C8C73}"/>
    <pc:docChg chg="undo custSel addSld delSld modSld sldOrd addMainMaster modMainMaster modSection">
      <pc:chgData name="Wang Lu" userId="e86ce327-f461-45b4-9feb-ce463355a98d" providerId="ADAL" clId="{F2D7E09E-BD1B-4FA4-8881-CAE60D9C8C73}" dt="2024-06-08T04:09:25.427" v="5718" actId="20577"/>
      <pc:docMkLst>
        <pc:docMk/>
      </pc:docMkLst>
      <pc:sldChg chg="modSp add del mod">
        <pc:chgData name="Wang Lu" userId="e86ce327-f461-45b4-9feb-ce463355a98d" providerId="ADAL" clId="{F2D7E09E-BD1B-4FA4-8881-CAE60D9C8C73}" dt="2024-06-07T05:02:40.814" v="3098" actId="47"/>
        <pc:sldMkLst>
          <pc:docMk/>
          <pc:sldMk cId="0" sldId="256"/>
        </pc:sldMkLst>
        <pc:spChg chg="mod">
          <ac:chgData name="Wang Lu" userId="e86ce327-f461-45b4-9feb-ce463355a98d" providerId="ADAL" clId="{F2D7E09E-BD1B-4FA4-8881-CAE60D9C8C73}" dt="2024-06-07T05:02:10.311" v="3093"/>
          <ac:spMkLst>
            <pc:docMk/>
            <pc:sldMk cId="0" sldId="256"/>
            <ac:spMk id="3" creationId="{00000000-0000-0000-0000-000000000000}"/>
          </ac:spMkLst>
        </pc:spChg>
        <pc:spChg chg="mod">
          <ac:chgData name="Wang Lu" userId="e86ce327-f461-45b4-9feb-ce463355a98d" providerId="ADAL" clId="{F2D7E09E-BD1B-4FA4-8881-CAE60D9C8C73}" dt="2024-06-07T05:02:10.297" v="3092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add del mod">
        <pc:chgData name="Wang Lu" userId="e86ce327-f461-45b4-9feb-ce463355a98d" providerId="ADAL" clId="{F2D7E09E-BD1B-4FA4-8881-CAE60D9C8C73}" dt="2024-06-06T13:11:17.225" v="1023" actId="47"/>
        <pc:sldMkLst>
          <pc:docMk/>
          <pc:sldMk cId="921526662" sldId="256"/>
        </pc:sldMkLst>
        <pc:spChg chg="mod">
          <ac:chgData name="Wang Lu" userId="e86ce327-f461-45b4-9feb-ce463355a98d" providerId="ADAL" clId="{F2D7E09E-BD1B-4FA4-8881-CAE60D9C8C73}" dt="2024-06-06T13:10:53.472" v="997"/>
          <ac:spMkLst>
            <pc:docMk/>
            <pc:sldMk cId="921526662" sldId="256"/>
            <ac:spMk id="2" creationId="{B885A6AA-D81C-6E01-58E6-D7ED9233D9A6}"/>
          </ac:spMkLst>
        </pc:spChg>
        <pc:spChg chg="mod">
          <ac:chgData name="Wang Lu" userId="e86ce327-f461-45b4-9feb-ce463355a98d" providerId="ADAL" clId="{F2D7E09E-BD1B-4FA4-8881-CAE60D9C8C73}" dt="2024-06-06T13:10:53.473" v="998"/>
          <ac:spMkLst>
            <pc:docMk/>
            <pc:sldMk cId="921526662" sldId="256"/>
            <ac:spMk id="3" creationId="{E81B5D12-45B6-A823-90B1-7B0C230D9815}"/>
          </ac:spMkLst>
        </pc:spChg>
        <pc:spChg chg="del">
          <ac:chgData name="Wang Lu" userId="e86ce327-f461-45b4-9feb-ce463355a98d" providerId="ADAL" clId="{F2D7E09E-BD1B-4FA4-8881-CAE60D9C8C73}" dt="2024-06-06T13:10:53.497" v="999"/>
          <ac:spMkLst>
            <pc:docMk/>
            <pc:sldMk cId="921526662" sldId="256"/>
            <ac:spMk id="4" creationId="{BC324002-1736-1E13-55F0-2502099F5DF0}"/>
          </ac:spMkLst>
        </pc:spChg>
        <pc:picChg chg="add mod">
          <ac:chgData name="Wang Lu" userId="e86ce327-f461-45b4-9feb-ce463355a98d" providerId="ADAL" clId="{F2D7E09E-BD1B-4FA4-8881-CAE60D9C8C73}" dt="2024-06-06T13:10:53.497" v="999"/>
          <ac:picMkLst>
            <pc:docMk/>
            <pc:sldMk cId="921526662" sldId="256"/>
            <ac:picMk id="5" creationId="{A5C9C519-6E57-4B6D-057C-5367BA5FBEAF}"/>
          </ac:picMkLst>
        </pc:picChg>
      </pc:sldChg>
      <pc:sldChg chg="addSp delSp modSp add del mod">
        <pc:chgData name="Wang Lu" userId="e86ce327-f461-45b4-9feb-ce463355a98d" providerId="ADAL" clId="{F2D7E09E-BD1B-4FA4-8881-CAE60D9C8C73}" dt="2024-06-07T05:02:37.115" v="3095" actId="47"/>
        <pc:sldMkLst>
          <pc:docMk/>
          <pc:sldMk cId="979534594" sldId="264"/>
        </pc:sldMkLst>
        <pc:spChg chg="mod">
          <ac:chgData name="Wang Lu" userId="e86ce327-f461-45b4-9feb-ce463355a98d" providerId="ADAL" clId="{F2D7E09E-BD1B-4FA4-8881-CAE60D9C8C73}" dt="2024-06-07T05:02:09.993" v="3066"/>
          <ac:spMkLst>
            <pc:docMk/>
            <pc:sldMk cId="979534594" sldId="264"/>
            <ac:spMk id="2" creationId="{B28536A1-1A23-FDCA-E791-278F673BA931}"/>
          </ac:spMkLst>
        </pc:spChg>
        <pc:spChg chg="mod">
          <ac:chgData name="Wang Lu" userId="e86ce327-f461-45b4-9feb-ce463355a98d" providerId="ADAL" clId="{F2D7E09E-BD1B-4FA4-8881-CAE60D9C8C73}" dt="2024-06-07T05:02:09.993" v="3067"/>
          <ac:spMkLst>
            <pc:docMk/>
            <pc:sldMk cId="979534594" sldId="264"/>
            <ac:spMk id="4" creationId="{E44F0848-B081-1EB4-54CE-A4262714BD2C}"/>
          </ac:spMkLst>
        </pc:spChg>
        <pc:spChg chg="mod">
          <ac:chgData name="Wang Lu" userId="e86ce327-f461-45b4-9feb-ce463355a98d" providerId="ADAL" clId="{F2D7E09E-BD1B-4FA4-8881-CAE60D9C8C73}" dt="2024-06-07T05:02:09.997" v="3068"/>
          <ac:spMkLst>
            <pc:docMk/>
            <pc:sldMk cId="979534594" sldId="264"/>
            <ac:spMk id="5" creationId="{DAC5B7BB-086A-0BEE-471F-DC71F427D321}"/>
          </ac:spMkLst>
        </pc:spChg>
        <pc:spChg chg="del">
          <ac:chgData name="Wang Lu" userId="e86ce327-f461-45b4-9feb-ce463355a98d" providerId="ADAL" clId="{F2D7E09E-BD1B-4FA4-8881-CAE60D9C8C73}" dt="2024-06-07T05:02:10.019" v="3069"/>
          <ac:spMkLst>
            <pc:docMk/>
            <pc:sldMk cId="979534594" sldId="264"/>
            <ac:spMk id="6" creationId="{77C65541-78CC-05AC-01FA-8BFC4D899A04}"/>
          </ac:spMkLst>
        </pc:spChg>
        <pc:picChg chg="add mod">
          <ac:chgData name="Wang Lu" userId="e86ce327-f461-45b4-9feb-ce463355a98d" providerId="ADAL" clId="{F2D7E09E-BD1B-4FA4-8881-CAE60D9C8C73}" dt="2024-06-07T05:02:10.019" v="3069"/>
          <ac:picMkLst>
            <pc:docMk/>
            <pc:sldMk cId="979534594" sldId="264"/>
            <ac:picMk id="3" creationId="{AE576BB0-8CD2-0C0B-98A2-1B575850DE56}"/>
          </ac:picMkLst>
        </pc:picChg>
      </pc:sldChg>
      <pc:sldChg chg="addSp delSp modSp mod">
        <pc:chgData name="Wang Lu" userId="e86ce327-f461-45b4-9feb-ce463355a98d" providerId="ADAL" clId="{F2D7E09E-BD1B-4FA4-8881-CAE60D9C8C73}" dt="2024-06-08T04:09:25.427" v="5718" actId="20577"/>
        <pc:sldMkLst>
          <pc:docMk/>
          <pc:sldMk cId="3564447183" sldId="294"/>
        </pc:sldMkLst>
        <pc:spChg chg="mod">
          <ac:chgData name="Wang Lu" userId="e86ce327-f461-45b4-9feb-ce463355a98d" providerId="ADAL" clId="{F2D7E09E-BD1B-4FA4-8881-CAE60D9C8C73}" dt="2024-06-08T04:09:25.427" v="5718" actId="20577"/>
          <ac:spMkLst>
            <pc:docMk/>
            <pc:sldMk cId="3564447183" sldId="294"/>
            <ac:spMk id="3" creationId="{91B39DFA-B81A-443D-BC50-C3D4D64A7E49}"/>
          </ac:spMkLst>
        </pc:spChg>
        <pc:spChg chg="add del">
          <ac:chgData name="Wang Lu" userId="e86ce327-f461-45b4-9feb-ce463355a98d" providerId="ADAL" clId="{F2D7E09E-BD1B-4FA4-8881-CAE60D9C8C73}" dt="2024-06-08T04:07:33.174" v="5633" actId="478"/>
          <ac:spMkLst>
            <pc:docMk/>
            <pc:sldMk cId="3564447183" sldId="294"/>
            <ac:spMk id="5" creationId="{C234EDC4-9EEA-ACF2-E7B4-D88981737976}"/>
          </ac:spMkLst>
        </pc:spChg>
      </pc:sldChg>
      <pc:sldChg chg="modSp">
        <pc:chgData name="Wang Lu" userId="e86ce327-f461-45b4-9feb-ce463355a98d" providerId="ADAL" clId="{F2D7E09E-BD1B-4FA4-8881-CAE60D9C8C73}" dt="2024-06-07T02:33:26.114" v="2497"/>
        <pc:sldMkLst>
          <pc:docMk/>
          <pc:sldMk cId="4070355908" sldId="295"/>
        </pc:sldMkLst>
        <pc:spChg chg="mod">
          <ac:chgData name="Wang Lu" userId="e86ce327-f461-45b4-9feb-ce463355a98d" providerId="ADAL" clId="{F2D7E09E-BD1B-4FA4-8881-CAE60D9C8C73}" dt="2024-06-07T02:33:26.114" v="2497"/>
          <ac:spMkLst>
            <pc:docMk/>
            <pc:sldMk cId="4070355908" sldId="295"/>
            <ac:spMk id="2" creationId="{02525841-E578-4E37-B1F6-BB3C577E95E2}"/>
          </ac:spMkLst>
        </pc:spChg>
      </pc:sldChg>
      <pc:sldChg chg="addSp delSp modSp add del mod">
        <pc:chgData name="Wang Lu" userId="e86ce327-f461-45b4-9feb-ce463355a98d" providerId="ADAL" clId="{F2D7E09E-BD1B-4FA4-8881-CAE60D9C8C73}" dt="2024-06-07T02:22:51.714" v="2466" actId="47"/>
        <pc:sldMkLst>
          <pc:docMk/>
          <pc:sldMk cId="839402740" sldId="312"/>
        </pc:sldMkLst>
        <pc:spChg chg="mod">
          <ac:chgData name="Wang Lu" userId="e86ce327-f461-45b4-9feb-ce463355a98d" providerId="ADAL" clId="{F2D7E09E-BD1B-4FA4-8881-CAE60D9C8C73}" dt="2024-06-06T13:14:45.678" v="1042"/>
          <ac:spMkLst>
            <pc:docMk/>
            <pc:sldMk cId="839402740" sldId="312"/>
            <ac:spMk id="10" creationId="{1C660B10-D622-7696-9B8F-A29742AFB9BC}"/>
          </ac:spMkLst>
        </pc:spChg>
        <pc:spChg chg="mod">
          <ac:chgData name="Wang Lu" userId="e86ce327-f461-45b4-9feb-ce463355a98d" providerId="ADAL" clId="{F2D7E09E-BD1B-4FA4-8881-CAE60D9C8C73}" dt="2024-06-06T13:14:45.679" v="1043"/>
          <ac:spMkLst>
            <pc:docMk/>
            <pc:sldMk cId="839402740" sldId="312"/>
            <ac:spMk id="11" creationId="{D0739B64-C005-FA51-D057-C4B59A15B6CE}"/>
          </ac:spMkLst>
        </pc:spChg>
        <pc:spChg chg="del">
          <ac:chgData name="Wang Lu" userId="e86ce327-f461-45b4-9feb-ce463355a98d" providerId="ADAL" clId="{F2D7E09E-BD1B-4FA4-8881-CAE60D9C8C73}" dt="2024-06-06T13:14:45.659" v="1041"/>
          <ac:spMkLst>
            <pc:docMk/>
            <pc:sldMk cId="839402740" sldId="312"/>
            <ac:spMk id="12" creationId="{EDE7C201-601A-0509-FD11-639451C95ABD}"/>
          </ac:spMkLst>
        </pc:spChg>
        <pc:picChg chg="add mod">
          <ac:chgData name="Wang Lu" userId="e86ce327-f461-45b4-9feb-ce463355a98d" providerId="ADAL" clId="{F2D7E09E-BD1B-4FA4-8881-CAE60D9C8C73}" dt="2024-06-06T13:14:45.659" v="1041"/>
          <ac:picMkLst>
            <pc:docMk/>
            <pc:sldMk cId="839402740" sldId="312"/>
            <ac:picMk id="2" creationId="{6D3732BF-7D7E-5E06-D3C6-9A49E9408F32}"/>
          </ac:picMkLst>
        </pc:picChg>
      </pc:sldChg>
      <pc:sldChg chg="delSp modSp mod">
        <pc:chgData name="Wang Lu" userId="e86ce327-f461-45b4-9feb-ce463355a98d" providerId="ADAL" clId="{F2D7E09E-BD1B-4FA4-8881-CAE60D9C8C73}" dt="2024-06-07T10:44:38.163" v="5057" actId="478"/>
        <pc:sldMkLst>
          <pc:docMk/>
          <pc:sldMk cId="3528775626" sldId="453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528775626" sldId="453"/>
            <ac:spMk id="3" creationId="{C2CB8247-E6C3-4FE7-8138-C84828909244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528775626" sldId="453"/>
            <ac:spMk id="4" creationId="{9723168B-94CE-4688-B496-85A2637E7A82}"/>
          </ac:spMkLst>
        </pc:spChg>
        <pc:spChg chg="del">
          <ac:chgData name="Wang Lu" userId="e86ce327-f461-45b4-9feb-ce463355a98d" providerId="ADAL" clId="{F2D7E09E-BD1B-4FA4-8881-CAE60D9C8C73}" dt="2024-06-07T10:44:38.163" v="5057" actId="478"/>
          <ac:spMkLst>
            <pc:docMk/>
            <pc:sldMk cId="3528775626" sldId="453"/>
            <ac:spMk id="18" creationId="{1DBFDEC6-346B-0CE0-5B58-47F574AF1DAF}"/>
          </ac:spMkLst>
        </pc:spChg>
      </pc:sldChg>
      <pc:sldChg chg="delSp modSp mod">
        <pc:chgData name="Wang Lu" userId="e86ce327-f461-45b4-9feb-ce463355a98d" providerId="ADAL" clId="{F2D7E09E-BD1B-4FA4-8881-CAE60D9C8C73}" dt="2024-06-07T10:36:35.828" v="4981" actId="20577"/>
        <pc:sldMkLst>
          <pc:docMk/>
          <pc:sldMk cId="4251573148" sldId="478"/>
        </pc:sldMkLst>
        <pc:spChg chg="mod">
          <ac:chgData name="Wang Lu" userId="e86ce327-f461-45b4-9feb-ce463355a98d" providerId="ADAL" clId="{F2D7E09E-BD1B-4FA4-8881-CAE60D9C8C73}" dt="2024-06-07T10:36:35.828" v="4981" actId="20577"/>
          <ac:spMkLst>
            <pc:docMk/>
            <pc:sldMk cId="4251573148" sldId="478"/>
            <ac:spMk id="2" creationId="{10062F04-C634-413B-90B4-94DA8DFC4485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4251573148" sldId="478"/>
            <ac:spMk id="3" creationId="{58142BA2-8E0B-49DC-AFFA-3627D9ED95D8}"/>
          </ac:spMkLst>
        </pc:spChg>
        <pc:spChg chg="mod">
          <ac:chgData name="Wang Lu" userId="e86ce327-f461-45b4-9feb-ce463355a98d" providerId="ADAL" clId="{F2D7E09E-BD1B-4FA4-8881-CAE60D9C8C73}" dt="2024-06-07T10:36:34.455" v="4980" actId="20577"/>
          <ac:spMkLst>
            <pc:docMk/>
            <pc:sldMk cId="4251573148" sldId="478"/>
            <ac:spMk id="8" creationId="{D40AE318-399A-53B1-0A9D-81AF32BABA23}"/>
          </ac:spMkLst>
        </pc:spChg>
        <pc:spChg chg="del">
          <ac:chgData name="Wang Lu" userId="e86ce327-f461-45b4-9feb-ce463355a98d" providerId="ADAL" clId="{F2D7E09E-BD1B-4FA4-8881-CAE60D9C8C73}" dt="2024-06-07T03:12:24.047" v="3007" actId="478"/>
          <ac:spMkLst>
            <pc:docMk/>
            <pc:sldMk cId="4251573148" sldId="478"/>
            <ac:spMk id="11" creationId="{23950F5C-9376-DF34-27CB-514122DCD884}"/>
          </ac:spMkLst>
        </pc:spChg>
      </pc:sldChg>
      <pc:sldChg chg="modSp">
        <pc:chgData name="Wang Lu" userId="e86ce327-f461-45b4-9feb-ce463355a98d" providerId="ADAL" clId="{F2D7E09E-BD1B-4FA4-8881-CAE60D9C8C73}" dt="2024-06-07T02:34:23.570" v="2507"/>
        <pc:sldMkLst>
          <pc:docMk/>
          <pc:sldMk cId="2152094135" sldId="481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152094135" sldId="481"/>
            <ac:spMk id="3" creationId="{D2E5057A-02F9-42AC-8953-AF94AC668941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152094135" sldId="481"/>
            <ac:spMk id="4" creationId="{2C273987-B164-4730-A631-3912A2EB62F0}"/>
          </ac:spMkLst>
        </pc:spChg>
      </pc:sldChg>
      <pc:sldChg chg="modSp mod">
        <pc:chgData name="Wang Lu" userId="e86ce327-f461-45b4-9feb-ce463355a98d" providerId="ADAL" clId="{F2D7E09E-BD1B-4FA4-8881-CAE60D9C8C73}" dt="2024-06-07T10:34:01.991" v="4955" actId="207"/>
        <pc:sldMkLst>
          <pc:docMk/>
          <pc:sldMk cId="2675097802" sldId="482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675097802" sldId="482"/>
            <ac:spMk id="3" creationId="{D2E5057A-02F9-42AC-8953-AF94AC668941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675097802" sldId="482"/>
            <ac:spMk id="4" creationId="{2C273987-B164-4730-A631-3912A2EB62F0}"/>
          </ac:spMkLst>
        </pc:spChg>
        <pc:spChg chg="mod">
          <ac:chgData name="Wang Lu" userId="e86ce327-f461-45b4-9feb-ce463355a98d" providerId="ADAL" clId="{F2D7E09E-BD1B-4FA4-8881-CAE60D9C8C73}" dt="2024-06-07T10:34:01.991" v="4955" actId="207"/>
          <ac:spMkLst>
            <pc:docMk/>
            <pc:sldMk cId="2675097802" sldId="482"/>
            <ac:spMk id="5" creationId="{E0CE17C1-61FA-4660-88BC-17679D606CDF}"/>
          </ac:spMkLst>
        </pc:spChg>
        <pc:picChg chg="mod">
          <ac:chgData name="Wang Lu" userId="e86ce327-f461-45b4-9feb-ce463355a98d" providerId="ADAL" clId="{F2D7E09E-BD1B-4FA4-8881-CAE60D9C8C73}" dt="2024-06-05T13:28:04.878" v="0" actId="1035"/>
          <ac:picMkLst>
            <pc:docMk/>
            <pc:sldMk cId="2675097802" sldId="482"/>
            <ac:picMk id="36" creationId="{B1599FA9-0F43-495D-A453-D11469EB0252}"/>
          </ac:picMkLst>
        </pc:picChg>
      </pc:sldChg>
      <pc:sldChg chg="addSp delSp modSp mod modAnim">
        <pc:chgData name="Wang Lu" userId="e86ce327-f461-45b4-9feb-ce463355a98d" providerId="ADAL" clId="{F2D7E09E-BD1B-4FA4-8881-CAE60D9C8C73}" dt="2024-06-07T09:48:31.649" v="4586" actId="1036"/>
        <pc:sldMkLst>
          <pc:docMk/>
          <pc:sldMk cId="3894329108" sldId="485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894329108" sldId="485"/>
            <ac:spMk id="3" creationId="{56490F0E-9A52-496C-93B1-84DCB5C0AF75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894329108" sldId="485"/>
            <ac:spMk id="4" creationId="{5C5F0481-8FB8-4FFB-AFF0-AABE6A636361}"/>
          </ac:spMkLst>
        </pc:spChg>
        <pc:spChg chg="add mod">
          <ac:chgData name="Wang Lu" userId="e86ce327-f461-45b4-9feb-ce463355a98d" providerId="ADAL" clId="{F2D7E09E-BD1B-4FA4-8881-CAE60D9C8C73}" dt="2024-06-07T09:48:01.271" v="4572" actId="403"/>
          <ac:spMkLst>
            <pc:docMk/>
            <pc:sldMk cId="3894329108" sldId="485"/>
            <ac:spMk id="6" creationId="{D25B9A8A-38F9-18DF-2BF4-E257865000ED}"/>
          </ac:spMkLst>
        </pc:spChg>
        <pc:spChg chg="mod">
          <ac:chgData name="Wang Lu" userId="e86ce327-f461-45b4-9feb-ce463355a98d" providerId="ADAL" clId="{F2D7E09E-BD1B-4FA4-8881-CAE60D9C8C73}" dt="2024-06-07T09:48:10.961" v="4578" actId="1036"/>
          <ac:spMkLst>
            <pc:docMk/>
            <pc:sldMk cId="3894329108" sldId="485"/>
            <ac:spMk id="7" creationId="{1DDADE5F-AFA4-00AB-2A4F-E88BB776C679}"/>
          </ac:spMkLst>
        </pc:spChg>
        <pc:spChg chg="del">
          <ac:chgData name="Wang Lu" userId="e86ce327-f461-45b4-9feb-ce463355a98d" providerId="ADAL" clId="{F2D7E09E-BD1B-4FA4-8881-CAE60D9C8C73}" dt="2024-06-07T08:02:31.622" v="3420" actId="478"/>
          <ac:spMkLst>
            <pc:docMk/>
            <pc:sldMk cId="3894329108" sldId="485"/>
            <ac:spMk id="9" creationId="{ABE56BFF-78E8-25EE-3B77-4BE58AEB6D0B}"/>
          </ac:spMkLst>
        </pc:spChg>
        <pc:spChg chg="del">
          <ac:chgData name="Wang Lu" userId="e86ce327-f461-45b4-9feb-ce463355a98d" providerId="ADAL" clId="{F2D7E09E-BD1B-4FA4-8881-CAE60D9C8C73}" dt="2024-06-07T08:02:33.830" v="3421" actId="478"/>
          <ac:spMkLst>
            <pc:docMk/>
            <pc:sldMk cId="3894329108" sldId="485"/>
            <ac:spMk id="10" creationId="{57FF379D-098A-DE05-2B1F-7762E80C2209}"/>
          </ac:spMkLst>
        </pc:spChg>
        <pc:spChg chg="del">
          <ac:chgData name="Wang Lu" userId="e86ce327-f461-45b4-9feb-ce463355a98d" providerId="ADAL" clId="{F2D7E09E-BD1B-4FA4-8881-CAE60D9C8C73}" dt="2024-06-07T08:02:35.781" v="3422" actId="478"/>
          <ac:spMkLst>
            <pc:docMk/>
            <pc:sldMk cId="3894329108" sldId="485"/>
            <ac:spMk id="11" creationId="{D36C9254-3840-B221-001D-2B0E3E91C1E8}"/>
          </ac:spMkLst>
        </pc:spChg>
        <pc:spChg chg="del">
          <ac:chgData name="Wang Lu" userId="e86ce327-f461-45b4-9feb-ce463355a98d" providerId="ADAL" clId="{F2D7E09E-BD1B-4FA4-8881-CAE60D9C8C73}" dt="2024-06-07T08:08:23.751" v="3425" actId="478"/>
          <ac:spMkLst>
            <pc:docMk/>
            <pc:sldMk cId="3894329108" sldId="485"/>
            <ac:spMk id="12" creationId="{B3FA5451-555E-B471-5140-AB8E72E24953}"/>
          </ac:spMkLst>
        </pc:spChg>
        <pc:spChg chg="del">
          <ac:chgData name="Wang Lu" userId="e86ce327-f461-45b4-9feb-ce463355a98d" providerId="ADAL" clId="{F2D7E09E-BD1B-4FA4-8881-CAE60D9C8C73}" dt="2024-06-07T08:02:26.803" v="3419" actId="478"/>
          <ac:spMkLst>
            <pc:docMk/>
            <pc:sldMk cId="3894329108" sldId="485"/>
            <ac:spMk id="14" creationId="{C2E3A645-A707-2EA6-E6F0-7B4E6881816E}"/>
          </ac:spMkLst>
        </pc:spChg>
        <pc:spChg chg="add mod">
          <ac:chgData name="Wang Lu" userId="e86ce327-f461-45b4-9feb-ce463355a98d" providerId="ADAL" clId="{F2D7E09E-BD1B-4FA4-8881-CAE60D9C8C73}" dt="2024-06-07T09:47:57.170" v="4571" actId="403"/>
          <ac:spMkLst>
            <pc:docMk/>
            <pc:sldMk cId="3894329108" sldId="485"/>
            <ac:spMk id="15" creationId="{08A5A011-56C3-24A8-52C9-51116788C13D}"/>
          </ac:spMkLst>
        </pc:spChg>
        <pc:spChg chg="add mod">
          <ac:chgData name="Wang Lu" userId="e86ce327-f461-45b4-9feb-ce463355a98d" providerId="ADAL" clId="{F2D7E09E-BD1B-4FA4-8881-CAE60D9C8C73}" dt="2024-06-07T09:48:31.649" v="4586" actId="1036"/>
          <ac:spMkLst>
            <pc:docMk/>
            <pc:sldMk cId="3894329108" sldId="485"/>
            <ac:spMk id="16" creationId="{D925A3BD-99DA-BE96-FFEF-BC48C4D35AAF}"/>
          </ac:spMkLst>
        </pc:spChg>
        <pc:spChg chg="mod">
          <ac:chgData name="Wang Lu" userId="e86ce327-f461-45b4-9feb-ce463355a98d" providerId="ADAL" clId="{F2D7E09E-BD1B-4FA4-8881-CAE60D9C8C73}" dt="2024-06-07T08:08:19.152" v="3423" actId="165"/>
          <ac:spMkLst>
            <pc:docMk/>
            <pc:sldMk cId="3894329108" sldId="485"/>
            <ac:spMk id="70" creationId="{3E1C0589-8259-B029-38B4-3589DD418612}"/>
          </ac:spMkLst>
        </pc:spChg>
        <pc:spChg chg="mod">
          <ac:chgData name="Wang Lu" userId="e86ce327-f461-45b4-9feb-ce463355a98d" providerId="ADAL" clId="{F2D7E09E-BD1B-4FA4-8881-CAE60D9C8C73}" dt="2024-06-07T08:08:19.152" v="3423" actId="165"/>
          <ac:spMkLst>
            <pc:docMk/>
            <pc:sldMk cId="3894329108" sldId="485"/>
            <ac:spMk id="71" creationId="{0330AF8F-175A-BFD2-BFF7-A83FDB973A80}"/>
          </ac:spMkLst>
        </pc:spChg>
        <pc:grpChg chg="add mod">
          <ac:chgData name="Wang Lu" userId="e86ce327-f461-45b4-9feb-ce463355a98d" providerId="ADAL" clId="{F2D7E09E-BD1B-4FA4-8881-CAE60D9C8C73}" dt="2024-06-07T08:11:20.657" v="3439" actId="164"/>
          <ac:grpSpMkLst>
            <pc:docMk/>
            <pc:sldMk cId="3894329108" sldId="485"/>
            <ac:grpSpMk id="19" creationId="{B080534B-0D4C-8DBD-5AD1-F88E3B77BAF1}"/>
          </ac:grpSpMkLst>
        </pc:grpChg>
        <pc:grpChg chg="add mod">
          <ac:chgData name="Wang Lu" userId="e86ce327-f461-45b4-9feb-ce463355a98d" providerId="ADAL" clId="{F2D7E09E-BD1B-4FA4-8881-CAE60D9C8C73}" dt="2024-06-07T08:11:26.603" v="3440" actId="164"/>
          <ac:grpSpMkLst>
            <pc:docMk/>
            <pc:sldMk cId="3894329108" sldId="485"/>
            <ac:grpSpMk id="20" creationId="{1E0E7975-AC4D-B12D-DF15-B42EDC1C235C}"/>
          </ac:grpSpMkLst>
        </pc:grpChg>
        <pc:grpChg chg="add mod">
          <ac:chgData name="Wang Lu" userId="e86ce327-f461-45b4-9feb-ce463355a98d" providerId="ADAL" clId="{F2D7E09E-BD1B-4FA4-8881-CAE60D9C8C73}" dt="2024-06-07T08:11:33.884" v="3441" actId="164"/>
          <ac:grpSpMkLst>
            <pc:docMk/>
            <pc:sldMk cId="3894329108" sldId="485"/>
            <ac:grpSpMk id="21" creationId="{B28654A8-4453-4D7F-AD12-799CD878C704}"/>
          </ac:grpSpMkLst>
        </pc:grpChg>
        <pc:grpChg chg="add mod">
          <ac:chgData name="Wang Lu" userId="e86ce327-f461-45b4-9feb-ce463355a98d" providerId="ADAL" clId="{F2D7E09E-BD1B-4FA4-8881-CAE60D9C8C73}" dt="2024-06-07T08:11:40.299" v="3442" actId="164"/>
          <ac:grpSpMkLst>
            <pc:docMk/>
            <pc:sldMk cId="3894329108" sldId="485"/>
            <ac:grpSpMk id="22" creationId="{C6E227FD-26C6-C4CD-7377-4F3531BB9969}"/>
          </ac:grpSpMkLst>
        </pc:grpChg>
        <pc:grpChg chg="mod topLvl">
          <ac:chgData name="Wang Lu" userId="e86ce327-f461-45b4-9feb-ce463355a98d" providerId="ADAL" clId="{F2D7E09E-BD1B-4FA4-8881-CAE60D9C8C73}" dt="2024-06-07T08:11:40.299" v="3442" actId="164"/>
          <ac:grpSpMkLst>
            <pc:docMk/>
            <pc:sldMk cId="3894329108" sldId="485"/>
            <ac:grpSpMk id="69" creationId="{F2AEA04B-56E2-9EBD-8931-0290F073659F}"/>
          </ac:grpSpMkLst>
        </pc:grpChg>
        <pc:grpChg chg="mod">
          <ac:chgData name="Wang Lu" userId="e86ce327-f461-45b4-9feb-ce463355a98d" providerId="ADAL" clId="{F2D7E09E-BD1B-4FA4-8881-CAE60D9C8C73}" dt="2024-06-07T08:11:20.657" v="3439" actId="164"/>
          <ac:grpSpMkLst>
            <pc:docMk/>
            <pc:sldMk cId="3894329108" sldId="485"/>
            <ac:grpSpMk id="72" creationId="{97F5B9E2-95F8-8316-1E86-A5EFCBBB7D00}"/>
          </ac:grpSpMkLst>
        </pc:grpChg>
        <pc:grpChg chg="mod">
          <ac:chgData name="Wang Lu" userId="e86ce327-f461-45b4-9feb-ce463355a98d" providerId="ADAL" clId="{F2D7E09E-BD1B-4FA4-8881-CAE60D9C8C73}" dt="2024-06-07T08:11:26.603" v="3440" actId="164"/>
          <ac:grpSpMkLst>
            <pc:docMk/>
            <pc:sldMk cId="3894329108" sldId="485"/>
            <ac:grpSpMk id="73" creationId="{2C2CAED0-81EA-3DAC-0CB1-68CE74C76C65}"/>
          </ac:grpSpMkLst>
        </pc:grpChg>
        <pc:grpChg chg="mod">
          <ac:chgData name="Wang Lu" userId="e86ce327-f461-45b4-9feb-ce463355a98d" providerId="ADAL" clId="{F2D7E09E-BD1B-4FA4-8881-CAE60D9C8C73}" dt="2024-06-07T08:11:33.884" v="3441" actId="164"/>
          <ac:grpSpMkLst>
            <pc:docMk/>
            <pc:sldMk cId="3894329108" sldId="485"/>
            <ac:grpSpMk id="74" creationId="{65BE3978-4295-4E52-CBED-AF0A394A0981}"/>
          </ac:grpSpMkLst>
        </pc:grpChg>
        <pc:grpChg chg="del">
          <ac:chgData name="Wang Lu" userId="e86ce327-f461-45b4-9feb-ce463355a98d" providerId="ADAL" clId="{F2D7E09E-BD1B-4FA4-8881-CAE60D9C8C73}" dt="2024-06-07T08:08:19.152" v="3423" actId="165"/>
          <ac:grpSpMkLst>
            <pc:docMk/>
            <pc:sldMk cId="3894329108" sldId="485"/>
            <ac:grpSpMk id="75" creationId="{DE78C69F-C5A5-4C21-B10F-B8DD2D68192A}"/>
          </ac:grpSpMkLst>
        </pc:grpChg>
        <pc:picChg chg="del mod topLvl">
          <ac:chgData name="Wang Lu" userId="e86ce327-f461-45b4-9feb-ce463355a98d" providerId="ADAL" clId="{F2D7E09E-BD1B-4FA4-8881-CAE60D9C8C73}" dt="2024-06-07T08:08:21.955" v="3424" actId="478"/>
          <ac:picMkLst>
            <pc:docMk/>
            <pc:sldMk cId="3894329108" sldId="485"/>
            <ac:picMk id="8" creationId="{2B8CBCD9-098A-F9B8-F236-8062BB371ADF}"/>
          </ac:picMkLst>
        </pc:picChg>
        <pc:picChg chg="add mod ord">
          <ac:chgData name="Wang Lu" userId="e86ce327-f461-45b4-9feb-ce463355a98d" providerId="ADAL" clId="{F2D7E09E-BD1B-4FA4-8881-CAE60D9C8C73}" dt="2024-06-07T09:48:28.495" v="4583" actId="167"/>
          <ac:picMkLst>
            <pc:docMk/>
            <pc:sldMk cId="3894329108" sldId="485"/>
            <ac:picMk id="18" creationId="{1CD4324D-A3F3-19FB-BC6C-4E308B68509F}"/>
          </ac:picMkLst>
        </pc:picChg>
        <pc:picChg chg="mod">
          <ac:chgData name="Wang Lu" userId="e86ce327-f461-45b4-9feb-ce463355a98d" providerId="ADAL" clId="{F2D7E09E-BD1B-4FA4-8881-CAE60D9C8C73}" dt="2024-06-07T07:59:32.036" v="3340" actId="1038"/>
          <ac:picMkLst>
            <pc:docMk/>
            <pc:sldMk cId="3894329108" sldId="485"/>
            <ac:picMk id="26" creationId="{8DE92799-AF00-40AD-8E84-B233ABEC779B}"/>
          </ac:picMkLst>
        </pc:picChg>
      </pc:sldChg>
      <pc:sldChg chg="delSp modSp mod">
        <pc:chgData name="Wang Lu" userId="e86ce327-f461-45b4-9feb-ce463355a98d" providerId="ADAL" clId="{F2D7E09E-BD1B-4FA4-8881-CAE60D9C8C73}" dt="2024-06-07T02:54:57.238" v="2618" actId="478"/>
        <pc:sldMkLst>
          <pc:docMk/>
          <pc:sldMk cId="3546847664" sldId="498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546847664" sldId="498"/>
            <ac:spMk id="3" creationId="{210188DB-2EF6-49A3-B00D-E1011D9F3EF1}"/>
          </ac:spMkLst>
        </pc:spChg>
        <pc:spChg chg="del">
          <ac:chgData name="Wang Lu" userId="e86ce327-f461-45b4-9feb-ce463355a98d" providerId="ADAL" clId="{F2D7E09E-BD1B-4FA4-8881-CAE60D9C8C73}" dt="2024-06-07T02:54:57.238" v="2618" actId="478"/>
          <ac:spMkLst>
            <pc:docMk/>
            <pc:sldMk cId="3546847664" sldId="498"/>
            <ac:spMk id="10" creationId="{A0A65B0D-74C7-FE8D-BA62-75C2D35157DB}"/>
          </ac:spMkLst>
        </pc:spChg>
      </pc:sldChg>
      <pc:sldChg chg="modSp mod">
        <pc:chgData name="Wang Lu" userId="e86ce327-f461-45b4-9feb-ce463355a98d" providerId="ADAL" clId="{F2D7E09E-BD1B-4FA4-8881-CAE60D9C8C73}" dt="2024-06-07T10:33:32.793" v="4948" actId="207"/>
        <pc:sldMkLst>
          <pc:docMk/>
          <pc:sldMk cId="1908030176" sldId="499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908030176" sldId="499"/>
            <ac:spMk id="3" creationId="{C2CB8247-E6C3-4FE7-8138-C84828909244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908030176" sldId="499"/>
            <ac:spMk id="4" creationId="{9723168B-94CE-4688-B496-85A2637E7A82}"/>
          </ac:spMkLst>
        </pc:spChg>
        <pc:spChg chg="mod">
          <ac:chgData name="Wang Lu" userId="e86ce327-f461-45b4-9feb-ce463355a98d" providerId="ADAL" clId="{F2D7E09E-BD1B-4FA4-8881-CAE60D9C8C73}" dt="2024-06-07T10:33:32.793" v="4948" actId="207"/>
          <ac:spMkLst>
            <pc:docMk/>
            <pc:sldMk cId="1908030176" sldId="499"/>
            <ac:spMk id="31" creationId="{DF59AF21-C3EE-4622-99D8-F46299C38AA5}"/>
          </ac:spMkLst>
        </pc:spChg>
      </pc:sldChg>
      <pc:sldChg chg="delSp modSp mod">
        <pc:chgData name="Wang Lu" userId="e86ce327-f461-45b4-9feb-ce463355a98d" providerId="ADAL" clId="{F2D7E09E-BD1B-4FA4-8881-CAE60D9C8C73}" dt="2024-06-07T05:44:22.201" v="3215" actId="478"/>
        <pc:sldMkLst>
          <pc:docMk/>
          <pc:sldMk cId="1175233120" sldId="505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175233120" sldId="505"/>
            <ac:spMk id="3" creationId="{F19A44D2-429B-4938-8949-27DF2C6118A5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175233120" sldId="505"/>
            <ac:spMk id="4" creationId="{C2FFE433-802B-4010-B575-C1D6E68B3A24}"/>
          </ac:spMkLst>
        </pc:spChg>
        <pc:spChg chg="del">
          <ac:chgData name="Wang Lu" userId="e86ce327-f461-45b4-9feb-ce463355a98d" providerId="ADAL" clId="{F2D7E09E-BD1B-4FA4-8881-CAE60D9C8C73}" dt="2024-06-07T05:44:22.201" v="3215" actId="478"/>
          <ac:spMkLst>
            <pc:docMk/>
            <pc:sldMk cId="1175233120" sldId="505"/>
            <ac:spMk id="7" creationId="{6C0ACE44-1E5D-FFBE-DDB7-31D3573BE554}"/>
          </ac:spMkLst>
        </pc:spChg>
        <pc:spChg chg="mod">
          <ac:chgData name="Wang Lu" userId="e86ce327-f461-45b4-9feb-ce463355a98d" providerId="ADAL" clId="{F2D7E09E-BD1B-4FA4-8881-CAE60D9C8C73}" dt="2024-06-06T12:12:56.607" v="866" actId="207"/>
          <ac:spMkLst>
            <pc:docMk/>
            <pc:sldMk cId="1175233120" sldId="505"/>
            <ac:spMk id="50" creationId="{96B1F0D5-DFBF-47C4-B039-27407F8A2093}"/>
          </ac:spMkLst>
        </pc:spChg>
      </pc:sldChg>
      <pc:sldChg chg="delSp modSp mod delAnim">
        <pc:chgData name="Wang Lu" userId="e86ce327-f461-45b4-9feb-ce463355a98d" providerId="ADAL" clId="{F2D7E09E-BD1B-4FA4-8881-CAE60D9C8C73}" dt="2024-06-07T05:44:57.049" v="3227" actId="1036"/>
        <pc:sldMkLst>
          <pc:docMk/>
          <pc:sldMk cId="526695419" sldId="506"/>
        </pc:sldMkLst>
        <pc:spChg chg="mod">
          <ac:chgData name="Wang Lu" userId="e86ce327-f461-45b4-9feb-ce463355a98d" providerId="ADAL" clId="{F2D7E09E-BD1B-4FA4-8881-CAE60D9C8C73}" dt="2024-06-07T05:44:45.386" v="3220" actId="207"/>
          <ac:spMkLst>
            <pc:docMk/>
            <pc:sldMk cId="526695419" sldId="506"/>
            <ac:spMk id="2" creationId="{1D5C9F38-8521-E07B-6D75-44A7A3E990C2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526695419" sldId="506"/>
            <ac:spMk id="3" creationId="{AB7B1DC8-AAE1-49A9-BEF6-0A452D91CD65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526695419" sldId="506"/>
            <ac:spMk id="4" creationId="{3ED94AE2-27FC-42F2-9186-BDB4E95703A8}"/>
          </ac:spMkLst>
        </pc:spChg>
        <pc:spChg chg="del">
          <ac:chgData name="Wang Lu" userId="e86ce327-f461-45b4-9feb-ce463355a98d" providerId="ADAL" clId="{F2D7E09E-BD1B-4FA4-8881-CAE60D9C8C73}" dt="2024-06-07T05:44:34.632" v="3216" actId="478"/>
          <ac:spMkLst>
            <pc:docMk/>
            <pc:sldMk cId="526695419" sldId="506"/>
            <ac:spMk id="10" creationId="{167DEFBB-2430-A479-238C-C3D5B32D0B68}"/>
          </ac:spMkLst>
        </pc:spChg>
        <pc:grpChg chg="mod">
          <ac:chgData name="Wang Lu" userId="e86ce327-f461-45b4-9feb-ce463355a98d" providerId="ADAL" clId="{F2D7E09E-BD1B-4FA4-8881-CAE60D9C8C73}" dt="2024-06-07T05:44:57.049" v="3227" actId="1036"/>
          <ac:grpSpMkLst>
            <pc:docMk/>
            <pc:sldMk cId="526695419" sldId="506"/>
            <ac:grpSpMk id="6" creationId="{7DAFE953-766F-3E15-05C2-B638C23EAE39}"/>
          </ac:grpSpMkLst>
        </pc:grpChg>
        <pc:grpChg chg="mod">
          <ac:chgData name="Wang Lu" userId="e86ce327-f461-45b4-9feb-ce463355a98d" providerId="ADAL" clId="{F2D7E09E-BD1B-4FA4-8881-CAE60D9C8C73}" dt="2024-06-07T05:44:57.049" v="3227" actId="1036"/>
          <ac:grpSpMkLst>
            <pc:docMk/>
            <pc:sldMk cId="526695419" sldId="506"/>
            <ac:grpSpMk id="7" creationId="{933265EB-A3BD-4413-A23E-EBFA2DD92E1C}"/>
          </ac:grpSpMkLst>
        </pc:grpChg>
        <pc:grpChg chg="mod">
          <ac:chgData name="Wang Lu" userId="e86ce327-f461-45b4-9feb-ce463355a98d" providerId="ADAL" clId="{F2D7E09E-BD1B-4FA4-8881-CAE60D9C8C73}" dt="2024-06-07T05:44:57.049" v="3227" actId="1036"/>
          <ac:grpSpMkLst>
            <pc:docMk/>
            <pc:sldMk cId="526695419" sldId="506"/>
            <ac:grpSpMk id="8" creationId="{CF2E3F24-29EB-F329-3C3B-AE890B07CBA1}"/>
          </ac:grpSpMkLst>
        </pc:grpChg>
        <pc:picChg chg="mod">
          <ac:chgData name="Wang Lu" userId="e86ce327-f461-45b4-9feb-ce463355a98d" providerId="ADAL" clId="{F2D7E09E-BD1B-4FA4-8881-CAE60D9C8C73}" dt="2024-06-07T05:44:57.049" v="3227" actId="1036"/>
          <ac:picMkLst>
            <pc:docMk/>
            <pc:sldMk cId="526695419" sldId="506"/>
            <ac:picMk id="41" creationId="{CE3BC14D-EDB7-4378-81BD-3F5DA44A7EC7}"/>
          </ac:picMkLst>
        </pc:picChg>
      </pc:sldChg>
      <pc:sldChg chg="addSp delSp modSp mod delAnim modAnim">
        <pc:chgData name="Wang Lu" userId="e86ce327-f461-45b4-9feb-ce463355a98d" providerId="ADAL" clId="{F2D7E09E-BD1B-4FA4-8881-CAE60D9C8C73}" dt="2024-06-07T08:55:02.116" v="4140" actId="1076"/>
        <pc:sldMkLst>
          <pc:docMk/>
          <pc:sldMk cId="2944681933" sldId="519"/>
        </pc:sldMkLst>
        <pc:spChg chg="mod topLvl">
          <ac:chgData name="Wang Lu" userId="e86ce327-f461-45b4-9feb-ce463355a98d" providerId="ADAL" clId="{F2D7E09E-BD1B-4FA4-8881-CAE60D9C8C73}" dt="2024-06-07T08:45:25.702" v="4013" actId="164"/>
          <ac:spMkLst>
            <pc:docMk/>
            <pc:sldMk cId="2944681933" sldId="519"/>
            <ac:spMk id="2" creationId="{518F4D37-F8A4-0009-150F-3E553076217A}"/>
          </ac:spMkLst>
        </pc:spChg>
        <pc:spChg chg="mod">
          <ac:chgData name="Wang Lu" userId="e86ce327-f461-45b4-9feb-ce463355a98d" providerId="ADAL" clId="{F2D7E09E-BD1B-4FA4-8881-CAE60D9C8C73}" dt="2024-06-07T08:47:14.890" v="4063" actId="20577"/>
          <ac:spMkLst>
            <pc:docMk/>
            <pc:sldMk cId="2944681933" sldId="519"/>
            <ac:spMk id="3" creationId="{D2E5057A-02F9-42AC-8953-AF94AC668941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944681933" sldId="519"/>
            <ac:spMk id="4" creationId="{2C273987-B164-4730-A631-3912A2EB62F0}"/>
          </ac:spMkLst>
        </pc:spChg>
        <pc:spChg chg="mod">
          <ac:chgData name="Wang Lu" userId="e86ce327-f461-45b4-9feb-ce463355a98d" providerId="ADAL" clId="{F2D7E09E-BD1B-4FA4-8881-CAE60D9C8C73}" dt="2024-06-07T08:47:33.877" v="4072" actId="207"/>
          <ac:spMkLst>
            <pc:docMk/>
            <pc:sldMk cId="2944681933" sldId="519"/>
            <ac:spMk id="5" creationId="{E0CE17C1-61FA-4660-88BC-17679D606CDF}"/>
          </ac:spMkLst>
        </pc:spChg>
        <pc:spChg chg="mod topLvl">
          <ac:chgData name="Wang Lu" userId="e86ce327-f461-45b4-9feb-ce463355a98d" providerId="ADAL" clId="{F2D7E09E-BD1B-4FA4-8881-CAE60D9C8C73}" dt="2024-06-07T08:45:25.702" v="4013" actId="164"/>
          <ac:spMkLst>
            <pc:docMk/>
            <pc:sldMk cId="2944681933" sldId="519"/>
            <ac:spMk id="9" creationId="{B175D74E-2C21-640B-EEC4-EBA02B0BB828}"/>
          </ac:spMkLst>
        </pc:spChg>
        <pc:spChg chg="del">
          <ac:chgData name="Wang Lu" userId="e86ce327-f461-45b4-9feb-ce463355a98d" providerId="ADAL" clId="{F2D7E09E-BD1B-4FA4-8881-CAE60D9C8C73}" dt="2024-06-07T08:48:09.867" v="4074" actId="478"/>
          <ac:spMkLst>
            <pc:docMk/>
            <pc:sldMk cId="2944681933" sldId="519"/>
            <ac:spMk id="13" creationId="{732C6F2C-37CC-F0E3-AEF7-27ED07247D46}"/>
          </ac:spMkLst>
        </pc:spChg>
        <pc:grpChg chg="del">
          <ac:chgData name="Wang Lu" userId="e86ce327-f461-45b4-9feb-ce463355a98d" providerId="ADAL" clId="{F2D7E09E-BD1B-4FA4-8881-CAE60D9C8C73}" dt="2024-06-07T08:43:05.797" v="3999" actId="165"/>
          <ac:grpSpMkLst>
            <pc:docMk/>
            <pc:sldMk cId="2944681933" sldId="519"/>
            <ac:grpSpMk id="10" creationId="{DE5F8242-95EA-284B-0896-DDB191209E8C}"/>
          </ac:grpSpMkLst>
        </pc:grpChg>
        <pc:grpChg chg="add mod">
          <ac:chgData name="Wang Lu" userId="e86ce327-f461-45b4-9feb-ce463355a98d" providerId="ADAL" clId="{F2D7E09E-BD1B-4FA4-8881-CAE60D9C8C73}" dt="2024-06-07T08:54:59.283" v="4139" actId="1076"/>
          <ac:grpSpMkLst>
            <pc:docMk/>
            <pc:sldMk cId="2944681933" sldId="519"/>
            <ac:grpSpMk id="16" creationId="{D18B54C3-3B7D-CFB3-B148-4C4A0DBBBF27}"/>
          </ac:grpSpMkLst>
        </pc:grpChg>
        <pc:grpChg chg="add mod">
          <ac:chgData name="Wang Lu" userId="e86ce327-f461-45b4-9feb-ce463355a98d" providerId="ADAL" clId="{F2D7E09E-BD1B-4FA4-8881-CAE60D9C8C73}" dt="2024-06-07T08:55:02.116" v="4140" actId="1076"/>
          <ac:grpSpMkLst>
            <pc:docMk/>
            <pc:sldMk cId="2944681933" sldId="519"/>
            <ac:grpSpMk id="23" creationId="{CBDF8273-B39F-025A-DE0A-1D3B7DAACCF9}"/>
          </ac:grpSpMkLst>
        </pc:grpChg>
        <pc:picChg chg="mod topLvl modCrop">
          <ac:chgData name="Wang Lu" userId="e86ce327-f461-45b4-9feb-ce463355a98d" providerId="ADAL" clId="{F2D7E09E-BD1B-4FA4-8881-CAE60D9C8C73}" dt="2024-06-07T08:45:25.702" v="4013" actId="164"/>
          <ac:picMkLst>
            <pc:docMk/>
            <pc:sldMk cId="2944681933" sldId="519"/>
            <ac:picMk id="6" creationId="{88148D0B-7153-932B-22D3-AEE93E44A0C5}"/>
          </ac:picMkLst>
        </pc:picChg>
        <pc:picChg chg="mod topLvl modCrop">
          <ac:chgData name="Wang Lu" userId="e86ce327-f461-45b4-9feb-ce463355a98d" providerId="ADAL" clId="{F2D7E09E-BD1B-4FA4-8881-CAE60D9C8C73}" dt="2024-06-07T08:45:25.702" v="4013" actId="164"/>
          <ac:picMkLst>
            <pc:docMk/>
            <pc:sldMk cId="2944681933" sldId="519"/>
            <ac:picMk id="8" creationId="{FF8E6D1A-08A1-F6E9-E225-9187B890C39C}"/>
          </ac:picMkLst>
        </pc:picChg>
        <pc:picChg chg="del">
          <ac:chgData name="Wang Lu" userId="e86ce327-f461-45b4-9feb-ce463355a98d" providerId="ADAL" clId="{F2D7E09E-BD1B-4FA4-8881-CAE60D9C8C73}" dt="2024-06-07T08:48:07.421" v="4073" actId="478"/>
          <ac:picMkLst>
            <pc:docMk/>
            <pc:sldMk cId="2944681933" sldId="519"/>
            <ac:picMk id="11" creationId="{7B16BE03-448A-778A-8CD5-87FB960F143B}"/>
          </ac:picMkLst>
        </pc:picChg>
        <pc:picChg chg="add mod modCrop">
          <ac:chgData name="Wang Lu" userId="e86ce327-f461-45b4-9feb-ce463355a98d" providerId="ADAL" clId="{F2D7E09E-BD1B-4FA4-8881-CAE60D9C8C73}" dt="2024-06-07T08:45:25.702" v="4013" actId="164"/>
          <ac:picMkLst>
            <pc:docMk/>
            <pc:sldMk cId="2944681933" sldId="519"/>
            <ac:picMk id="14" creationId="{81986A4A-1C56-5168-2CCB-3C48DACF602A}"/>
          </ac:picMkLst>
        </pc:picChg>
        <pc:picChg chg="add mod modCrop">
          <ac:chgData name="Wang Lu" userId="e86ce327-f461-45b4-9feb-ce463355a98d" providerId="ADAL" clId="{F2D7E09E-BD1B-4FA4-8881-CAE60D9C8C73}" dt="2024-06-07T08:45:25.702" v="4013" actId="164"/>
          <ac:picMkLst>
            <pc:docMk/>
            <pc:sldMk cId="2944681933" sldId="519"/>
            <ac:picMk id="15" creationId="{7BFED255-CED9-7A0C-3215-94C3DE1CF323}"/>
          </ac:picMkLst>
        </pc:picChg>
        <pc:picChg chg="add del">
          <ac:chgData name="Wang Lu" userId="e86ce327-f461-45b4-9feb-ce463355a98d" providerId="ADAL" clId="{F2D7E09E-BD1B-4FA4-8881-CAE60D9C8C73}" dt="2024-06-07T08:48:42.330" v="4077" actId="478"/>
          <ac:picMkLst>
            <pc:docMk/>
            <pc:sldMk cId="2944681933" sldId="519"/>
            <ac:picMk id="18" creationId="{39DD2D4E-2A88-DC9C-72E9-C72C40B066EE}"/>
          </ac:picMkLst>
        </pc:picChg>
        <pc:picChg chg="add mod">
          <ac:chgData name="Wang Lu" userId="e86ce327-f461-45b4-9feb-ce463355a98d" providerId="ADAL" clId="{F2D7E09E-BD1B-4FA4-8881-CAE60D9C8C73}" dt="2024-06-07T08:50:17.886" v="4091" actId="164"/>
          <ac:picMkLst>
            <pc:docMk/>
            <pc:sldMk cId="2944681933" sldId="519"/>
            <ac:picMk id="20" creationId="{1611AD88-5796-04AC-F2B2-D62B2B81BAE7}"/>
          </ac:picMkLst>
        </pc:picChg>
        <pc:picChg chg="add mod">
          <ac:chgData name="Wang Lu" userId="e86ce327-f461-45b4-9feb-ce463355a98d" providerId="ADAL" clId="{F2D7E09E-BD1B-4FA4-8881-CAE60D9C8C73}" dt="2024-06-07T08:50:17.886" v="4091" actId="164"/>
          <ac:picMkLst>
            <pc:docMk/>
            <pc:sldMk cId="2944681933" sldId="519"/>
            <ac:picMk id="22" creationId="{5D0E9D4E-4782-6AF2-B0B8-583673231934}"/>
          </ac:picMkLst>
        </pc:picChg>
      </pc:sldChg>
      <pc:sldChg chg="addSp delSp modSp mod delAnim modAnim">
        <pc:chgData name="Wang Lu" userId="e86ce327-f461-45b4-9feb-ce463355a98d" providerId="ADAL" clId="{F2D7E09E-BD1B-4FA4-8881-CAE60D9C8C73}" dt="2024-06-07T10:36:07.595" v="4976" actId="2711"/>
        <pc:sldMkLst>
          <pc:docMk/>
          <pc:sldMk cId="1710233765" sldId="525"/>
        </pc:sldMkLst>
        <pc:spChg chg="add mod topLvl">
          <ac:chgData name="Wang Lu" userId="e86ce327-f461-45b4-9feb-ce463355a98d" providerId="ADAL" clId="{F2D7E09E-BD1B-4FA4-8881-CAE60D9C8C73}" dt="2024-06-07T10:35:48.626" v="4974" actId="2711"/>
          <ac:spMkLst>
            <pc:docMk/>
            <pc:sldMk cId="1710233765" sldId="525"/>
            <ac:spMk id="2" creationId="{AF31FA7C-F26F-64A4-4C32-2C72EB641448}"/>
          </ac:spMkLst>
        </pc:spChg>
        <pc:spChg chg="del">
          <ac:chgData name="Wang Lu" userId="e86ce327-f461-45b4-9feb-ce463355a98d" providerId="ADAL" clId="{F2D7E09E-BD1B-4FA4-8881-CAE60D9C8C73}" dt="2024-06-06T12:11:03.411" v="794" actId="478"/>
          <ac:spMkLst>
            <pc:docMk/>
            <pc:sldMk cId="1710233765" sldId="525"/>
            <ac:spMk id="2" creationId="{C9FF69BF-BE36-577E-49AB-6622058E5842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710233765" sldId="525"/>
            <ac:spMk id="3" creationId="{7F1A5C58-847C-CB26-3A13-AF191E719742}"/>
          </ac:spMkLst>
        </pc:spChg>
        <pc:spChg chg="add mod">
          <ac:chgData name="Wang Lu" userId="e86ce327-f461-45b4-9feb-ce463355a98d" providerId="ADAL" clId="{F2D7E09E-BD1B-4FA4-8881-CAE60D9C8C73}" dt="2024-06-07T10:36:07.595" v="4976" actId="2711"/>
          <ac:spMkLst>
            <pc:docMk/>
            <pc:sldMk cId="1710233765" sldId="525"/>
            <ac:spMk id="6" creationId="{5A700C26-5D92-D8E1-C9C9-F5C3DB0AD040}"/>
          </ac:spMkLst>
        </pc:spChg>
        <pc:spChg chg="mod">
          <ac:chgData name="Wang Lu" userId="e86ce327-f461-45b4-9feb-ce463355a98d" providerId="ADAL" clId="{F2D7E09E-BD1B-4FA4-8881-CAE60D9C8C73}" dt="2024-06-07T10:35:59.157" v="4975" actId="2711"/>
          <ac:spMkLst>
            <pc:docMk/>
            <pc:sldMk cId="1710233765" sldId="525"/>
            <ac:spMk id="7" creationId="{759E7633-D60F-70B4-8C84-B505FB04B6DF}"/>
          </ac:spMkLst>
        </pc:spChg>
        <pc:spChg chg="del mod">
          <ac:chgData name="Wang Lu" userId="e86ce327-f461-45b4-9feb-ce463355a98d" providerId="ADAL" clId="{F2D7E09E-BD1B-4FA4-8881-CAE60D9C8C73}" dt="2024-06-07T08:16:30.884" v="3449" actId="478"/>
          <ac:spMkLst>
            <pc:docMk/>
            <pc:sldMk cId="1710233765" sldId="525"/>
            <ac:spMk id="10" creationId="{6ECC2561-EA28-9787-8A3D-C8730B0FAA8E}"/>
          </ac:spMkLst>
        </pc:spChg>
        <pc:spChg chg="mod topLvl">
          <ac:chgData name="Wang Lu" userId="e86ce327-f461-45b4-9feb-ce463355a98d" providerId="ADAL" clId="{F2D7E09E-BD1B-4FA4-8881-CAE60D9C8C73}" dt="2024-06-07T08:21:57.845" v="3577" actId="164"/>
          <ac:spMkLst>
            <pc:docMk/>
            <pc:sldMk cId="1710233765" sldId="525"/>
            <ac:spMk id="13" creationId="{4A330758-7533-A867-279C-1272BE6DBEAB}"/>
          </ac:spMkLst>
        </pc:spChg>
        <pc:spChg chg="mod topLvl">
          <ac:chgData name="Wang Lu" userId="e86ce327-f461-45b4-9feb-ce463355a98d" providerId="ADAL" clId="{F2D7E09E-BD1B-4FA4-8881-CAE60D9C8C73}" dt="2024-06-07T08:21:57.845" v="3577" actId="164"/>
          <ac:spMkLst>
            <pc:docMk/>
            <pc:sldMk cId="1710233765" sldId="525"/>
            <ac:spMk id="14" creationId="{B9F52C53-A9DE-C9B6-8ABC-46174D36A489}"/>
          </ac:spMkLst>
        </pc:spChg>
        <pc:spChg chg="mod topLvl">
          <ac:chgData name="Wang Lu" userId="e86ce327-f461-45b4-9feb-ce463355a98d" providerId="ADAL" clId="{F2D7E09E-BD1B-4FA4-8881-CAE60D9C8C73}" dt="2024-06-07T08:22:04.055" v="3582" actId="20577"/>
          <ac:spMkLst>
            <pc:docMk/>
            <pc:sldMk cId="1710233765" sldId="525"/>
            <ac:spMk id="18" creationId="{BFF33C45-C518-A81C-0457-5EB403021864}"/>
          </ac:spMkLst>
        </pc:spChg>
        <pc:spChg chg="mod topLvl">
          <ac:chgData name="Wang Lu" userId="e86ce327-f461-45b4-9feb-ce463355a98d" providerId="ADAL" clId="{F2D7E09E-BD1B-4FA4-8881-CAE60D9C8C73}" dt="2024-06-07T08:30:55.750" v="3631" actId="164"/>
          <ac:spMkLst>
            <pc:docMk/>
            <pc:sldMk cId="1710233765" sldId="525"/>
            <ac:spMk id="23" creationId="{7F0A9441-E3C0-841E-D7A7-8AA0DE6D0F95}"/>
          </ac:spMkLst>
        </pc:spChg>
        <pc:spChg chg="mod">
          <ac:chgData name="Wang Lu" userId="e86ce327-f461-45b4-9feb-ce463355a98d" providerId="ADAL" clId="{F2D7E09E-BD1B-4FA4-8881-CAE60D9C8C73}" dt="2024-06-07T05:47:15.815" v="3256" actId="1036"/>
          <ac:spMkLst>
            <pc:docMk/>
            <pc:sldMk cId="1710233765" sldId="525"/>
            <ac:spMk id="24" creationId="{B7952A8A-B7C9-3F71-583D-72D8F8476835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27" creationId="{8534C313-BD03-C641-0373-E732C3F51696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29" creationId="{C32B0653-9421-BABF-4343-1D5A6799D760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32" creationId="{5E69D86F-1E3E-3E03-9667-46007BCA192C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35" creationId="{A6629A45-CE9B-901F-2D95-7FE4367BDEC6}"/>
          </ac:spMkLst>
        </pc:spChg>
        <pc:spChg chg="mod ord topLvl">
          <ac:chgData name="Wang Lu" userId="e86ce327-f461-45b4-9feb-ce463355a98d" providerId="ADAL" clId="{F2D7E09E-BD1B-4FA4-8881-CAE60D9C8C73}" dt="2024-06-07T08:30:26.388" v="3629" actId="164"/>
          <ac:spMkLst>
            <pc:docMk/>
            <pc:sldMk cId="1710233765" sldId="525"/>
            <ac:spMk id="38" creationId="{163BE8AA-ED00-D96D-F32B-73557C7958D2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40" creationId="{3EB5584D-E0B7-A2F1-C1E3-E2FE3A10C8B6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41" creationId="{90F17041-B826-008D-DF43-61C1AFD326DA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42" creationId="{D07BD40E-DCB7-17D9-214C-43B1CFC6BECD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43" creationId="{BE8D5C30-C3F4-3D41-890E-04EDD308DEDF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44" creationId="{0380A27C-3DBD-A7B2-C326-19D06306AA2B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45" creationId="{C94C38DC-8CF9-FFAF-B8FB-67EB6B54500A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46" creationId="{832BE5DB-7E6F-328F-46EE-F92947136354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47" creationId="{DC3479FE-A29C-481E-A079-AA08BF53206B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48" creationId="{8DDF749A-0004-DF09-20D1-CE069E8B7542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49" creationId="{4ADA6151-55D9-8AAA-4D33-8095BDD95587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0" creationId="{B197FC63-D32A-FF00-F74A-D1FA223286C0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1" creationId="{A5A14471-33DA-55DA-70FD-11C0B1584B08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2" creationId="{FD1A414B-843A-B35C-7F14-501DD015B255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3" creationId="{C8D7933B-E429-D477-5962-D8F1FA799DE9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4" creationId="{46C4CD83-379C-7220-4075-AEFA575D0397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5" creationId="{D9B0FEBB-C3E5-F1A9-AD56-134C99ACB359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6" creationId="{6E8CD5EE-C6D9-6DCE-F67C-827E9DB650B3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7" creationId="{62D7F239-6340-F622-203E-335F883FDF39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8" creationId="{5FDED799-BD81-37BC-0B82-30DC57BC8EA3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59" creationId="{B3A347C6-0355-4702-01B6-A4F2D2719B4A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0" creationId="{F380CFD0-00B4-4764-6CC5-C28C7CC1959A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1" creationId="{55E15210-38CF-ABDA-B569-C0DF863BF996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2" creationId="{9C2B31C0-981D-3634-AEEF-579A9749931C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3" creationId="{16F9792D-A7D6-2087-FC3A-65DED021089E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4" creationId="{C0C3BEC5-D39B-C005-1BAE-1148B5712120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5" creationId="{2156C1E8-B84C-6F2B-18D9-E90412FBD3D4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6" creationId="{E1D39D44-14FE-86D1-B944-02E198F0E74F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7" creationId="{401B1A20-466D-0036-9272-160FCB242998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8" creationId="{EC5BC72F-BC4E-C89E-982D-17F415F845EF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69" creationId="{008646F7-FD29-7938-C5BF-53716CA65C25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70" creationId="{EDDD9707-1116-DD11-248A-75EE23FC8814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71" creationId="{28F50175-2BE9-1D03-F583-8520B1D8D1F4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72" creationId="{17B9AB18-EC03-6F23-FADD-8CBE646A97C7}"/>
          </ac:spMkLst>
        </pc:spChg>
        <pc:spChg chg="mod topLvl">
          <ac:chgData name="Wang Lu" userId="e86ce327-f461-45b4-9feb-ce463355a98d" providerId="ADAL" clId="{F2D7E09E-BD1B-4FA4-8881-CAE60D9C8C73}" dt="2024-06-07T08:30:50.933" v="3630" actId="165"/>
          <ac:spMkLst>
            <pc:docMk/>
            <pc:sldMk cId="1710233765" sldId="525"/>
            <ac:spMk id="73" creationId="{74D7E66C-4B76-43BF-7789-4B9B6E3DB534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74" creationId="{2D4DB99F-D753-1C08-C4F0-C42737A04FA6}"/>
          </ac:spMkLst>
        </pc:spChg>
        <pc:spChg chg="mo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75" creationId="{C6AF16E9-A0AB-0731-0DAA-56F59F56BAF3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76" creationId="{7AF7071D-7696-FA65-760C-5CC81A7C5503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77" creationId="{3D5F905D-DEDA-CDBC-D890-170D7FCAA687}"/>
          </ac:spMkLst>
        </pc:spChg>
        <pc:spChg chg="mod topLvl">
          <ac:chgData name="Wang Lu" userId="e86ce327-f461-45b4-9feb-ce463355a98d" providerId="ADAL" clId="{F2D7E09E-BD1B-4FA4-8881-CAE60D9C8C73}" dt="2024-06-07T08:21:44.843" v="3576" actId="164"/>
          <ac:spMkLst>
            <pc:docMk/>
            <pc:sldMk cId="1710233765" sldId="525"/>
            <ac:spMk id="78" creationId="{AC6A6FA0-5137-D42F-3EA1-E2F936665CE8}"/>
          </ac:spMkLst>
        </pc:spChg>
        <pc:spChg chg="mod topLvl">
          <ac:chgData name="Wang Lu" userId="e86ce327-f461-45b4-9feb-ce463355a98d" providerId="ADAL" clId="{F2D7E09E-BD1B-4FA4-8881-CAE60D9C8C73}" dt="2024-06-07T10:30:13.891" v="4919" actId="1076"/>
          <ac:spMkLst>
            <pc:docMk/>
            <pc:sldMk cId="1710233765" sldId="525"/>
            <ac:spMk id="79" creationId="{4F3A30E0-361C-C98B-856D-C91D1378E908}"/>
          </ac:spMkLst>
        </pc:spChg>
        <pc:spChg chg="mod ord topLvl">
          <ac:chgData name="Wang Lu" userId="e86ce327-f461-45b4-9feb-ce463355a98d" providerId="ADAL" clId="{F2D7E09E-BD1B-4FA4-8881-CAE60D9C8C73}" dt="2024-06-07T08:30:13.435" v="3627" actId="164"/>
          <ac:spMkLst>
            <pc:docMk/>
            <pc:sldMk cId="1710233765" sldId="525"/>
            <ac:spMk id="81" creationId="{808AEC63-629E-3C4E-B87A-FEFA5086BA72}"/>
          </ac:spMkLst>
        </pc:spChg>
        <pc:spChg chg="mod">
          <ac:chgData name="Wang Lu" userId="e86ce327-f461-45b4-9feb-ce463355a98d" providerId="ADAL" clId="{F2D7E09E-BD1B-4FA4-8881-CAE60D9C8C73}" dt="2024-06-07T08:30:05.634" v="3626" actId="165"/>
          <ac:spMkLst>
            <pc:docMk/>
            <pc:sldMk cId="1710233765" sldId="525"/>
            <ac:spMk id="82" creationId="{A2BC8616-3287-B030-8366-18C5CF25107B}"/>
          </ac:spMkLst>
        </pc:spChg>
        <pc:spChg chg="mod">
          <ac:chgData name="Wang Lu" userId="e86ce327-f461-45b4-9feb-ce463355a98d" providerId="ADAL" clId="{F2D7E09E-BD1B-4FA4-8881-CAE60D9C8C73}" dt="2024-06-07T08:30:05.634" v="3626" actId="165"/>
          <ac:spMkLst>
            <pc:docMk/>
            <pc:sldMk cId="1710233765" sldId="525"/>
            <ac:spMk id="83" creationId="{24A9299B-C526-2B79-884B-2EC2C4570874}"/>
          </ac:spMkLst>
        </pc:spChg>
        <pc:spChg chg="del mod">
          <ac:chgData name="Wang Lu" userId="e86ce327-f461-45b4-9feb-ce463355a98d" providerId="ADAL" clId="{F2D7E09E-BD1B-4FA4-8881-CAE60D9C8C73}" dt="2024-06-07T08:17:26.844" v="3466" actId="478"/>
          <ac:spMkLst>
            <pc:docMk/>
            <pc:sldMk cId="1710233765" sldId="525"/>
            <ac:spMk id="87" creationId="{80D50023-A0ED-FB37-3AE4-879E87ECB73A}"/>
          </ac:spMkLst>
        </pc:spChg>
        <pc:spChg chg="del mod">
          <ac:chgData name="Wang Lu" userId="e86ce327-f461-45b4-9feb-ce463355a98d" providerId="ADAL" clId="{F2D7E09E-BD1B-4FA4-8881-CAE60D9C8C73}" dt="2024-06-07T08:17:36.378" v="3470" actId="478"/>
          <ac:spMkLst>
            <pc:docMk/>
            <pc:sldMk cId="1710233765" sldId="525"/>
            <ac:spMk id="88" creationId="{19E63E3A-FC89-87AB-7B4D-83D7F450AE8A}"/>
          </ac:spMkLst>
        </pc:spChg>
        <pc:spChg chg="del mod">
          <ac:chgData name="Wang Lu" userId="e86ce327-f461-45b4-9feb-ce463355a98d" providerId="ADAL" clId="{F2D7E09E-BD1B-4FA4-8881-CAE60D9C8C73}" dt="2024-06-07T08:17:33.583" v="3469" actId="478"/>
          <ac:spMkLst>
            <pc:docMk/>
            <pc:sldMk cId="1710233765" sldId="525"/>
            <ac:spMk id="89" creationId="{34086E38-731E-33B6-C819-DE8B40E81FA4}"/>
          </ac:spMkLst>
        </pc:spChg>
        <pc:grpChg chg="add del mod">
          <ac:chgData name="Wang Lu" userId="e86ce327-f461-45b4-9feb-ce463355a98d" providerId="ADAL" clId="{F2D7E09E-BD1B-4FA4-8881-CAE60D9C8C73}" dt="2024-06-07T08:20:51.460" v="3572" actId="165"/>
          <ac:grpSpMkLst>
            <pc:docMk/>
            <pc:sldMk cId="1710233765" sldId="525"/>
            <ac:grpSpMk id="8" creationId="{6AF56E73-99B3-747C-2755-8A8F41404CCD}"/>
          </ac:grpSpMkLst>
        </pc:grpChg>
        <pc:grpChg chg="del mod topLvl">
          <ac:chgData name="Wang Lu" userId="e86ce327-f461-45b4-9feb-ce463355a98d" providerId="ADAL" clId="{F2D7E09E-BD1B-4FA4-8881-CAE60D9C8C73}" dt="2024-06-07T08:21:00.518" v="3573" actId="165"/>
          <ac:grpSpMkLst>
            <pc:docMk/>
            <pc:sldMk cId="1710233765" sldId="525"/>
            <ac:grpSpMk id="9" creationId="{B55807C8-9FD3-FF74-40F8-275705CB30B9}"/>
          </ac:grpSpMkLst>
        </pc:grpChg>
        <pc:grpChg chg="mod">
          <ac:chgData name="Wang Lu" userId="e86ce327-f461-45b4-9feb-ce463355a98d" providerId="ADAL" clId="{F2D7E09E-BD1B-4FA4-8881-CAE60D9C8C73}" dt="2024-06-07T08:33:45.485" v="3698" actId="1037"/>
          <ac:grpSpMkLst>
            <pc:docMk/>
            <pc:sldMk cId="1710233765" sldId="525"/>
            <ac:grpSpMk id="21" creationId="{A98DC462-1805-D88B-7A19-BD86C8DE5C1C}"/>
          </ac:grpSpMkLst>
        </pc:grpChg>
        <pc:grpChg chg="mod">
          <ac:chgData name="Wang Lu" userId="e86ce327-f461-45b4-9feb-ce463355a98d" providerId="ADAL" clId="{F2D7E09E-BD1B-4FA4-8881-CAE60D9C8C73}" dt="2024-06-07T08:33:33.404" v="3685" actId="1036"/>
          <ac:grpSpMkLst>
            <pc:docMk/>
            <pc:sldMk cId="1710233765" sldId="525"/>
            <ac:grpSpMk id="22" creationId="{BAE143F9-10A5-A4F5-9B50-F550DED9C8DC}"/>
          </ac:grpSpMkLst>
        </pc:grpChg>
        <pc:grpChg chg="del mod">
          <ac:chgData name="Wang Lu" userId="e86ce327-f461-45b4-9feb-ce463355a98d" providerId="ADAL" clId="{F2D7E09E-BD1B-4FA4-8881-CAE60D9C8C73}" dt="2024-06-07T08:17:36.378" v="3470" actId="478"/>
          <ac:grpSpMkLst>
            <pc:docMk/>
            <pc:sldMk cId="1710233765" sldId="525"/>
            <ac:grpSpMk id="28" creationId="{9B2D8864-41C9-4E77-0F23-721213861D24}"/>
          </ac:grpSpMkLst>
        </pc:grpChg>
        <pc:grpChg chg="mod topLvl">
          <ac:chgData name="Wang Lu" userId="e86ce327-f461-45b4-9feb-ce463355a98d" providerId="ADAL" clId="{F2D7E09E-BD1B-4FA4-8881-CAE60D9C8C73}" dt="2024-06-07T08:30:13.435" v="3627" actId="164"/>
          <ac:grpSpMkLst>
            <pc:docMk/>
            <pc:sldMk cId="1710233765" sldId="525"/>
            <ac:grpSpMk id="31" creationId="{A269D5A3-C9C0-E9EE-D752-26B063E5B0B1}"/>
          </ac:grpSpMkLst>
        </pc:grpChg>
        <pc:grpChg chg="add mod topLvl">
          <ac:chgData name="Wang Lu" userId="e86ce327-f461-45b4-9feb-ce463355a98d" providerId="ADAL" clId="{F2D7E09E-BD1B-4FA4-8881-CAE60D9C8C73}" dt="2024-06-07T08:30:50.933" v="3630" actId="165"/>
          <ac:grpSpMkLst>
            <pc:docMk/>
            <pc:sldMk cId="1710233765" sldId="525"/>
            <ac:grpSpMk id="92" creationId="{7138B7B9-6252-44C7-D9DD-BFCF416A5C77}"/>
          </ac:grpSpMkLst>
        </pc:grpChg>
        <pc:grpChg chg="add del mod">
          <ac:chgData name="Wang Lu" userId="e86ce327-f461-45b4-9feb-ce463355a98d" providerId="ADAL" clId="{F2D7E09E-BD1B-4FA4-8881-CAE60D9C8C73}" dt="2024-06-07T08:30:50.933" v="3630" actId="165"/>
          <ac:grpSpMkLst>
            <pc:docMk/>
            <pc:sldMk cId="1710233765" sldId="525"/>
            <ac:grpSpMk id="93" creationId="{C69E083A-04D6-ED0E-A1F3-9CBDCAEC5A63}"/>
          </ac:grpSpMkLst>
        </pc:grpChg>
        <pc:grpChg chg="add mod ord">
          <ac:chgData name="Wang Lu" userId="e86ce327-f461-45b4-9feb-ce463355a98d" providerId="ADAL" clId="{F2D7E09E-BD1B-4FA4-8881-CAE60D9C8C73}" dt="2024-06-07T08:24:55.759" v="3596" actId="166"/>
          <ac:grpSpMkLst>
            <pc:docMk/>
            <pc:sldMk cId="1710233765" sldId="525"/>
            <ac:grpSpMk id="94" creationId="{3034F816-FACF-E4B0-64D3-C1336F4D0940}"/>
          </ac:grpSpMkLst>
        </pc:grpChg>
        <pc:grpChg chg="add mod">
          <ac:chgData name="Wang Lu" userId="e86ce327-f461-45b4-9feb-ce463355a98d" providerId="ADAL" clId="{F2D7E09E-BD1B-4FA4-8881-CAE60D9C8C73}" dt="2024-06-07T08:21:57.845" v="3577" actId="164"/>
          <ac:grpSpMkLst>
            <pc:docMk/>
            <pc:sldMk cId="1710233765" sldId="525"/>
            <ac:grpSpMk id="95" creationId="{7CB72485-C8FC-08BE-1887-6B7D3ED814B9}"/>
          </ac:grpSpMkLst>
        </pc:grpChg>
        <pc:grpChg chg="add del mod topLvl">
          <ac:chgData name="Wang Lu" userId="e86ce327-f461-45b4-9feb-ce463355a98d" providerId="ADAL" clId="{F2D7E09E-BD1B-4FA4-8881-CAE60D9C8C73}" dt="2024-06-07T08:26:11.156" v="3602" actId="165"/>
          <ac:grpSpMkLst>
            <pc:docMk/>
            <pc:sldMk cId="1710233765" sldId="525"/>
            <ac:grpSpMk id="96" creationId="{EB2A2874-ED2A-46FB-AB55-F2D97F8AAC60}"/>
          </ac:grpSpMkLst>
        </pc:grpChg>
        <pc:grpChg chg="add del mod ord">
          <ac:chgData name="Wang Lu" userId="e86ce327-f461-45b4-9feb-ce463355a98d" providerId="ADAL" clId="{F2D7E09E-BD1B-4FA4-8881-CAE60D9C8C73}" dt="2024-06-07T08:26:01.138" v="3600" actId="165"/>
          <ac:grpSpMkLst>
            <pc:docMk/>
            <pc:sldMk cId="1710233765" sldId="525"/>
            <ac:grpSpMk id="97" creationId="{53DFC8C9-2B05-9A68-8673-4A3323D6D423}"/>
          </ac:grpSpMkLst>
        </pc:grpChg>
        <pc:grpChg chg="add del mod ord topLvl">
          <ac:chgData name="Wang Lu" userId="e86ce327-f461-45b4-9feb-ce463355a98d" providerId="ADAL" clId="{F2D7E09E-BD1B-4FA4-8881-CAE60D9C8C73}" dt="2024-06-07T08:30:05.634" v="3626" actId="165"/>
          <ac:grpSpMkLst>
            <pc:docMk/>
            <pc:sldMk cId="1710233765" sldId="525"/>
            <ac:grpSpMk id="98" creationId="{71157C02-E54D-ED3C-01C1-9D83AEFD0B23}"/>
          </ac:grpSpMkLst>
        </pc:grpChg>
        <pc:grpChg chg="add del mod topLvl">
          <ac:chgData name="Wang Lu" userId="e86ce327-f461-45b4-9feb-ce463355a98d" providerId="ADAL" clId="{F2D7E09E-BD1B-4FA4-8881-CAE60D9C8C73}" dt="2024-06-07T08:30:00.084" v="3625" actId="165"/>
          <ac:grpSpMkLst>
            <pc:docMk/>
            <pc:sldMk cId="1710233765" sldId="525"/>
            <ac:grpSpMk id="99" creationId="{DD6E334E-ABA5-11AD-0E8E-5DFD0CCE06DC}"/>
          </ac:grpSpMkLst>
        </pc:grpChg>
        <pc:grpChg chg="add del mod">
          <ac:chgData name="Wang Lu" userId="e86ce327-f461-45b4-9feb-ce463355a98d" providerId="ADAL" clId="{F2D7E09E-BD1B-4FA4-8881-CAE60D9C8C73}" dt="2024-06-07T08:29:53.436" v="3624" actId="165"/>
          <ac:grpSpMkLst>
            <pc:docMk/>
            <pc:sldMk cId="1710233765" sldId="525"/>
            <ac:grpSpMk id="100" creationId="{B5011130-7456-0248-DE33-48C2E838D3E3}"/>
          </ac:grpSpMkLst>
        </pc:grpChg>
        <pc:grpChg chg="add mod ord">
          <ac:chgData name="Wang Lu" userId="e86ce327-f461-45b4-9feb-ce463355a98d" providerId="ADAL" clId="{F2D7E09E-BD1B-4FA4-8881-CAE60D9C8C73}" dt="2024-06-07T08:30:16.718" v="3628" actId="167"/>
          <ac:grpSpMkLst>
            <pc:docMk/>
            <pc:sldMk cId="1710233765" sldId="525"/>
            <ac:grpSpMk id="101" creationId="{24DD2403-9328-8CC0-E14C-DE655C1C389C}"/>
          </ac:grpSpMkLst>
        </pc:grpChg>
        <pc:grpChg chg="add mod">
          <ac:chgData name="Wang Lu" userId="e86ce327-f461-45b4-9feb-ce463355a98d" providerId="ADAL" clId="{F2D7E09E-BD1B-4FA4-8881-CAE60D9C8C73}" dt="2024-06-07T08:30:26.388" v="3629" actId="164"/>
          <ac:grpSpMkLst>
            <pc:docMk/>
            <pc:sldMk cId="1710233765" sldId="525"/>
            <ac:grpSpMk id="102" creationId="{6AACF150-7BF9-B5AE-BB99-3D959CD51A67}"/>
          </ac:grpSpMkLst>
        </pc:grpChg>
        <pc:grpChg chg="add mod">
          <ac:chgData name="Wang Lu" userId="e86ce327-f461-45b4-9feb-ce463355a98d" providerId="ADAL" clId="{F2D7E09E-BD1B-4FA4-8881-CAE60D9C8C73}" dt="2024-06-07T08:30:55.750" v="3631" actId="164"/>
          <ac:grpSpMkLst>
            <pc:docMk/>
            <pc:sldMk cId="1710233765" sldId="525"/>
            <ac:grpSpMk id="103" creationId="{F9A0F28C-64B1-5B8E-CC4D-B9D8B5B33234}"/>
          </ac:grpSpMkLst>
        </pc:grpChg>
        <pc:picChg chg="del mod">
          <ac:chgData name="Wang Lu" userId="e86ce327-f461-45b4-9feb-ce463355a98d" providerId="ADAL" clId="{F2D7E09E-BD1B-4FA4-8881-CAE60D9C8C73}" dt="2024-06-07T08:19:47.753" v="3560" actId="478"/>
          <ac:picMkLst>
            <pc:docMk/>
            <pc:sldMk cId="1710233765" sldId="525"/>
            <ac:picMk id="12" creationId="{74EDAC50-D572-31EE-02D7-B27DD67FD195}"/>
          </ac:picMkLst>
        </pc:picChg>
        <pc:picChg chg="mod">
          <ac:chgData name="Wang Lu" userId="e86ce327-f461-45b4-9feb-ce463355a98d" providerId="ADAL" clId="{F2D7E09E-BD1B-4FA4-8881-CAE60D9C8C73}" dt="2024-06-07T05:47:06.834" v="3240" actId="1076"/>
          <ac:picMkLst>
            <pc:docMk/>
            <pc:sldMk cId="1710233765" sldId="525"/>
            <ac:picMk id="19" creationId="{17083156-3845-F101-7503-0C68DA714576}"/>
          </ac:picMkLst>
        </pc:picChg>
        <pc:picChg chg="mod ord topLvl">
          <ac:chgData name="Wang Lu" userId="e86ce327-f461-45b4-9feb-ce463355a98d" providerId="ADAL" clId="{F2D7E09E-BD1B-4FA4-8881-CAE60D9C8C73}" dt="2024-06-07T08:30:13.435" v="3627" actId="164"/>
          <ac:picMkLst>
            <pc:docMk/>
            <pc:sldMk cId="1710233765" sldId="525"/>
            <ac:picMk id="26" creationId="{A20BC2B6-2925-2A98-CC94-96EF77959627}"/>
          </ac:picMkLst>
        </pc:picChg>
        <pc:cxnChg chg="mod ord topLvl">
          <ac:chgData name="Wang Lu" userId="e86ce327-f461-45b4-9feb-ce463355a98d" providerId="ADAL" clId="{F2D7E09E-BD1B-4FA4-8881-CAE60D9C8C73}" dt="2024-06-07T08:30:13.435" v="3627" actId="164"/>
          <ac:cxnSpMkLst>
            <pc:docMk/>
            <pc:sldMk cId="1710233765" sldId="525"/>
            <ac:cxnSpMk id="11" creationId="{55F440B1-E8B2-159E-723B-CEFB40A67AC5}"/>
          </ac:cxnSpMkLst>
        </pc:cxnChg>
        <pc:cxnChg chg="mod topLvl">
          <ac:chgData name="Wang Lu" userId="e86ce327-f461-45b4-9feb-ce463355a98d" providerId="ADAL" clId="{F2D7E09E-BD1B-4FA4-8881-CAE60D9C8C73}" dt="2024-06-07T08:21:57.845" v="3577" actId="164"/>
          <ac:cxnSpMkLst>
            <pc:docMk/>
            <pc:sldMk cId="1710233765" sldId="525"/>
            <ac:cxnSpMk id="15" creationId="{D135F600-EFEF-3CDE-E1C8-53F8B31672F1}"/>
          </ac:cxnSpMkLst>
        </pc:cxnChg>
        <pc:cxnChg chg="mod topLvl">
          <ac:chgData name="Wang Lu" userId="e86ce327-f461-45b4-9feb-ce463355a98d" providerId="ADAL" clId="{F2D7E09E-BD1B-4FA4-8881-CAE60D9C8C73}" dt="2024-06-07T08:30:55.750" v="3631" actId="164"/>
          <ac:cxnSpMkLst>
            <pc:docMk/>
            <pc:sldMk cId="1710233765" sldId="525"/>
            <ac:cxnSpMk id="25" creationId="{96343EA4-DE41-A6CA-3650-C3E5B5105FE8}"/>
          </ac:cxnSpMkLst>
        </pc:cxnChg>
        <pc:cxnChg chg="mod ord topLvl">
          <ac:chgData name="Wang Lu" userId="e86ce327-f461-45b4-9feb-ce463355a98d" providerId="ADAL" clId="{F2D7E09E-BD1B-4FA4-8881-CAE60D9C8C73}" dt="2024-06-07T08:30:13.435" v="3627" actId="164"/>
          <ac:cxnSpMkLst>
            <pc:docMk/>
            <pc:sldMk cId="1710233765" sldId="525"/>
            <ac:cxnSpMk id="30" creationId="{23F6C3B6-B06B-F56E-2686-FA556FC85DBB}"/>
          </ac:cxnSpMkLst>
        </pc:cxnChg>
        <pc:cxnChg chg="mod topLvl">
          <ac:chgData name="Wang Lu" userId="e86ce327-f461-45b4-9feb-ce463355a98d" providerId="ADAL" clId="{F2D7E09E-BD1B-4FA4-8881-CAE60D9C8C73}" dt="2024-06-07T08:21:57.845" v="3577" actId="164"/>
          <ac:cxnSpMkLst>
            <pc:docMk/>
            <pc:sldMk cId="1710233765" sldId="525"/>
            <ac:cxnSpMk id="33" creationId="{31656BB2-5599-AA92-2F6F-265DD9CBD8D8}"/>
          </ac:cxnSpMkLst>
        </pc:cxnChg>
        <pc:cxnChg chg="mod ord topLvl">
          <ac:chgData name="Wang Lu" userId="e86ce327-f461-45b4-9feb-ce463355a98d" providerId="ADAL" clId="{F2D7E09E-BD1B-4FA4-8881-CAE60D9C8C73}" dt="2024-06-07T08:30:13.435" v="3627" actId="164"/>
          <ac:cxnSpMkLst>
            <pc:docMk/>
            <pc:sldMk cId="1710233765" sldId="525"/>
            <ac:cxnSpMk id="34" creationId="{09A31FE7-82E9-2449-8BBE-79E7C2C327E4}"/>
          </ac:cxnSpMkLst>
        </pc:cxnChg>
        <pc:cxnChg chg="mod ord topLvl">
          <ac:chgData name="Wang Lu" userId="e86ce327-f461-45b4-9feb-ce463355a98d" providerId="ADAL" clId="{F2D7E09E-BD1B-4FA4-8881-CAE60D9C8C73}" dt="2024-06-07T08:30:26.388" v="3629" actId="164"/>
          <ac:cxnSpMkLst>
            <pc:docMk/>
            <pc:sldMk cId="1710233765" sldId="525"/>
            <ac:cxnSpMk id="36" creationId="{067B3B77-44ED-61E7-AA1B-E9C9C2C121ED}"/>
          </ac:cxnSpMkLst>
        </pc:cxnChg>
        <pc:cxnChg chg="mod ord topLvl">
          <ac:chgData name="Wang Lu" userId="e86ce327-f461-45b4-9feb-ce463355a98d" providerId="ADAL" clId="{F2D7E09E-BD1B-4FA4-8881-CAE60D9C8C73}" dt="2024-06-07T08:30:26.388" v="3629" actId="164"/>
          <ac:cxnSpMkLst>
            <pc:docMk/>
            <pc:sldMk cId="1710233765" sldId="525"/>
            <ac:cxnSpMk id="37" creationId="{E6DC7029-A86F-0D29-D44C-A541AA9BCB7C}"/>
          </ac:cxnSpMkLst>
        </pc:cxnChg>
        <pc:cxnChg chg="mod topLvl">
          <ac:chgData name="Wang Lu" userId="e86ce327-f461-45b4-9feb-ce463355a98d" providerId="ADAL" clId="{F2D7E09E-BD1B-4FA4-8881-CAE60D9C8C73}" dt="2024-06-07T08:30:55.750" v="3631" actId="164"/>
          <ac:cxnSpMkLst>
            <pc:docMk/>
            <pc:sldMk cId="1710233765" sldId="525"/>
            <ac:cxnSpMk id="39" creationId="{CEE5693E-C086-CF3B-E1D8-43C2C3CBBB51}"/>
          </ac:cxnSpMkLst>
        </pc:cxnChg>
        <pc:cxnChg chg="mod topLvl">
          <ac:chgData name="Wang Lu" userId="e86ce327-f461-45b4-9feb-ce463355a98d" providerId="ADAL" clId="{F2D7E09E-BD1B-4FA4-8881-CAE60D9C8C73}" dt="2024-06-07T10:30:22.679" v="4920" actId="14100"/>
          <ac:cxnSpMkLst>
            <pc:docMk/>
            <pc:sldMk cId="1710233765" sldId="525"/>
            <ac:cxnSpMk id="80" creationId="{CCE7DBF7-7936-2FA2-C7F5-F7EB4D9F2AFE}"/>
          </ac:cxnSpMkLst>
        </pc:cxnChg>
        <pc:cxnChg chg="del mod">
          <ac:chgData name="Wang Lu" userId="e86ce327-f461-45b4-9feb-ce463355a98d" providerId="ADAL" clId="{F2D7E09E-BD1B-4FA4-8881-CAE60D9C8C73}" dt="2024-06-07T08:17:30.699" v="3468" actId="478"/>
          <ac:cxnSpMkLst>
            <pc:docMk/>
            <pc:sldMk cId="1710233765" sldId="525"/>
            <ac:cxnSpMk id="84" creationId="{3E0413BE-0B15-EBF8-6845-16F73DC7C413}"/>
          </ac:cxnSpMkLst>
        </pc:cxnChg>
        <pc:cxnChg chg="del mod">
          <ac:chgData name="Wang Lu" userId="e86ce327-f461-45b4-9feb-ce463355a98d" providerId="ADAL" clId="{F2D7E09E-BD1B-4FA4-8881-CAE60D9C8C73}" dt="2024-06-07T08:17:38.230" v="3471" actId="478"/>
          <ac:cxnSpMkLst>
            <pc:docMk/>
            <pc:sldMk cId="1710233765" sldId="525"/>
            <ac:cxnSpMk id="85" creationId="{A04E6492-D75D-2E5E-EEDB-6B4C44DF8071}"/>
          </ac:cxnSpMkLst>
        </pc:cxnChg>
        <pc:cxnChg chg="del mod">
          <ac:chgData name="Wang Lu" userId="e86ce327-f461-45b4-9feb-ce463355a98d" providerId="ADAL" clId="{F2D7E09E-BD1B-4FA4-8881-CAE60D9C8C73}" dt="2024-06-07T08:17:28.790" v="3467" actId="478"/>
          <ac:cxnSpMkLst>
            <pc:docMk/>
            <pc:sldMk cId="1710233765" sldId="525"/>
            <ac:cxnSpMk id="86" creationId="{A4E757D8-B3F9-E4D9-9E4F-8C12D88A9F1C}"/>
          </ac:cxnSpMkLst>
        </pc:cxnChg>
      </pc:sldChg>
      <pc:sldChg chg="delSp modSp mod">
        <pc:chgData name="Wang Lu" userId="e86ce327-f461-45b4-9feb-ce463355a98d" providerId="ADAL" clId="{F2D7E09E-BD1B-4FA4-8881-CAE60D9C8C73}" dt="2024-06-07T10:35:03.253" v="4973" actId="207"/>
        <pc:sldMkLst>
          <pc:docMk/>
          <pc:sldMk cId="281575690" sldId="526"/>
        </pc:sldMkLst>
        <pc:spChg chg="del">
          <ac:chgData name="Wang Lu" userId="e86ce327-f461-45b4-9feb-ce463355a98d" providerId="ADAL" clId="{F2D7E09E-BD1B-4FA4-8881-CAE60D9C8C73}" dt="2024-06-07T08:55:28.747" v="4141" actId="478"/>
          <ac:spMkLst>
            <pc:docMk/>
            <pc:sldMk cId="281575690" sldId="526"/>
            <ac:spMk id="3" creationId="{E023902A-0802-6649-20B5-ED634CCD3532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81575690" sldId="526"/>
            <ac:spMk id="4" creationId="{EF33062A-B672-E1B0-81A4-3C6A8FEEADAB}"/>
          </ac:spMkLst>
        </pc:spChg>
        <pc:spChg chg="mod">
          <ac:chgData name="Wang Lu" userId="e86ce327-f461-45b4-9feb-ce463355a98d" providerId="ADAL" clId="{F2D7E09E-BD1B-4FA4-8881-CAE60D9C8C73}" dt="2024-06-07T10:34:25.392" v="4957" actId="207"/>
          <ac:spMkLst>
            <pc:docMk/>
            <pc:sldMk cId="281575690" sldId="526"/>
            <ac:spMk id="7" creationId="{D9CCC942-5CDA-7D44-D435-ED9F9B73F199}"/>
          </ac:spMkLst>
        </pc:spChg>
        <pc:spChg chg="mod">
          <ac:chgData name="Wang Lu" userId="e86ce327-f461-45b4-9feb-ce463355a98d" providerId="ADAL" clId="{F2D7E09E-BD1B-4FA4-8881-CAE60D9C8C73}" dt="2024-06-06T12:05:03.707" v="762" actId="20577"/>
          <ac:spMkLst>
            <pc:docMk/>
            <pc:sldMk cId="281575690" sldId="526"/>
            <ac:spMk id="8" creationId="{7CB59BA2-971A-35EF-BA09-E8B6634792D5}"/>
          </ac:spMkLst>
        </pc:spChg>
        <pc:spChg chg="mod">
          <ac:chgData name="Wang Lu" userId="e86ce327-f461-45b4-9feb-ce463355a98d" providerId="ADAL" clId="{F2D7E09E-BD1B-4FA4-8881-CAE60D9C8C73}" dt="2024-06-07T10:34:39.446" v="4962" actId="20577"/>
          <ac:spMkLst>
            <pc:docMk/>
            <pc:sldMk cId="281575690" sldId="526"/>
            <ac:spMk id="10" creationId="{6E32DADD-9643-0375-BB80-33A3A9D77DEB}"/>
          </ac:spMkLst>
        </pc:spChg>
        <pc:spChg chg="mod">
          <ac:chgData name="Wang Lu" userId="e86ce327-f461-45b4-9feb-ce463355a98d" providerId="ADAL" clId="{F2D7E09E-BD1B-4FA4-8881-CAE60D9C8C73}" dt="2024-06-07T10:34:52.118" v="4968" actId="207"/>
          <ac:spMkLst>
            <pc:docMk/>
            <pc:sldMk cId="281575690" sldId="526"/>
            <ac:spMk id="11" creationId="{8E90143A-7444-4C47-4C4D-424D259FBBC1}"/>
          </ac:spMkLst>
        </pc:spChg>
        <pc:spChg chg="mod">
          <ac:chgData name="Wang Lu" userId="e86ce327-f461-45b4-9feb-ce463355a98d" providerId="ADAL" clId="{F2D7E09E-BD1B-4FA4-8881-CAE60D9C8C73}" dt="2024-06-07T10:35:03.253" v="4973" actId="207"/>
          <ac:spMkLst>
            <pc:docMk/>
            <pc:sldMk cId="281575690" sldId="526"/>
            <ac:spMk id="12" creationId="{5093B1AA-111F-A3B8-5A5A-75A8BA7E4602}"/>
          </ac:spMkLst>
        </pc:spChg>
        <pc:graphicFrameChg chg="mod">
          <ac:chgData name="Wang Lu" userId="e86ce327-f461-45b4-9feb-ce463355a98d" providerId="ADAL" clId="{F2D7E09E-BD1B-4FA4-8881-CAE60D9C8C73}" dt="2024-06-06T12:05:09.755" v="763" actId="2711"/>
          <ac:graphicFrameMkLst>
            <pc:docMk/>
            <pc:sldMk cId="281575690" sldId="526"/>
            <ac:graphicFrameMk id="6" creationId="{60DBFB84-EA04-FC4C-298C-A803981A4F23}"/>
          </ac:graphicFrameMkLst>
        </pc:graphicFrameChg>
      </pc:sldChg>
      <pc:sldChg chg="addSp delSp modSp mod modAnim">
        <pc:chgData name="Wang Lu" userId="e86ce327-f461-45b4-9feb-ce463355a98d" providerId="ADAL" clId="{F2D7E09E-BD1B-4FA4-8881-CAE60D9C8C73}" dt="2024-06-07T10:28:59.536" v="4910" actId="1038"/>
        <pc:sldMkLst>
          <pc:docMk/>
          <pc:sldMk cId="3360585554" sldId="527"/>
        </pc:sldMkLst>
        <pc:spChg chg="mod">
          <ac:chgData name="Wang Lu" userId="e86ce327-f461-45b4-9feb-ce463355a98d" providerId="ADAL" clId="{F2D7E09E-BD1B-4FA4-8881-CAE60D9C8C73}" dt="2024-06-07T10:28:13.337" v="4896" actId="20577"/>
          <ac:spMkLst>
            <pc:docMk/>
            <pc:sldMk cId="3360585554" sldId="527"/>
            <ac:spMk id="2" creationId="{ECB6CEB4-FF61-12C6-EF28-CF0C631C64D9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360585554" sldId="527"/>
            <ac:spMk id="3" creationId="{F9EB0AA6-FCAE-C9C0-214A-76EEA03703DF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360585554" sldId="527"/>
            <ac:spMk id="4" creationId="{EF33062A-B672-E1B0-81A4-3C6A8FEEADAB}"/>
          </ac:spMkLst>
        </pc:spChg>
        <pc:spChg chg="del">
          <ac:chgData name="Wang Lu" userId="e86ce327-f461-45b4-9feb-ce463355a98d" providerId="ADAL" clId="{F2D7E09E-BD1B-4FA4-8881-CAE60D9C8C73}" dt="2024-06-07T08:56:21.673" v="4225" actId="478"/>
          <ac:spMkLst>
            <pc:docMk/>
            <pc:sldMk cId="3360585554" sldId="527"/>
            <ac:spMk id="8" creationId="{ABEC4066-7FE1-FB7C-2F07-0E8FCE1070B7}"/>
          </ac:spMkLst>
        </pc:spChg>
        <pc:spChg chg="mod topLvl">
          <ac:chgData name="Wang Lu" userId="e86ce327-f461-45b4-9feb-ce463355a98d" providerId="ADAL" clId="{F2D7E09E-BD1B-4FA4-8881-CAE60D9C8C73}" dt="2024-06-06T11:58:16.132" v="717" actId="164"/>
          <ac:spMkLst>
            <pc:docMk/>
            <pc:sldMk cId="3360585554" sldId="527"/>
            <ac:spMk id="9" creationId="{E664A3D8-A992-AE85-B06C-1D68908D29D1}"/>
          </ac:spMkLst>
        </pc:spChg>
        <pc:spChg chg="mod">
          <ac:chgData name="Wang Lu" userId="e86ce327-f461-45b4-9feb-ce463355a98d" providerId="ADAL" clId="{F2D7E09E-BD1B-4FA4-8881-CAE60D9C8C73}" dt="2024-06-07T10:28:39.364" v="4898" actId="115"/>
          <ac:spMkLst>
            <pc:docMk/>
            <pc:sldMk cId="3360585554" sldId="527"/>
            <ac:spMk id="27" creationId="{D4328028-8E86-5E83-FD77-9C5B841C83FF}"/>
          </ac:spMkLst>
        </pc:spChg>
        <pc:spChg chg="mod topLvl">
          <ac:chgData name="Wang Lu" userId="e86ce327-f461-45b4-9feb-ce463355a98d" providerId="ADAL" clId="{F2D7E09E-BD1B-4FA4-8881-CAE60D9C8C73}" dt="2024-06-07T10:28:59.536" v="4910" actId="1038"/>
          <ac:spMkLst>
            <pc:docMk/>
            <pc:sldMk cId="3360585554" sldId="527"/>
            <ac:spMk id="30" creationId="{6D04155C-8C62-E593-7528-E3359B42FAEE}"/>
          </ac:spMkLst>
        </pc:spChg>
        <pc:grpChg chg="del">
          <ac:chgData name="Wang Lu" userId="e86ce327-f461-45b4-9feb-ce463355a98d" providerId="ADAL" clId="{F2D7E09E-BD1B-4FA4-8881-CAE60D9C8C73}" dt="2024-06-06T11:57:59.909" v="716" actId="165"/>
          <ac:grpSpMkLst>
            <pc:docMk/>
            <pc:sldMk cId="3360585554" sldId="527"/>
            <ac:grpSpMk id="31" creationId="{CE6AFB99-0CD2-9826-AC26-D268447F7B45}"/>
          </ac:grpSpMkLst>
        </pc:grpChg>
        <pc:grpChg chg="add mod">
          <ac:chgData name="Wang Lu" userId="e86ce327-f461-45b4-9feb-ce463355a98d" providerId="ADAL" clId="{F2D7E09E-BD1B-4FA4-8881-CAE60D9C8C73}" dt="2024-06-06T11:58:16.132" v="717" actId="164"/>
          <ac:grpSpMkLst>
            <pc:docMk/>
            <pc:sldMk cId="3360585554" sldId="527"/>
            <ac:grpSpMk id="33" creationId="{A8092FDD-A864-9B02-3E3E-29B1F6ED3900}"/>
          </ac:grpSpMkLst>
        </pc:grpChg>
        <pc:picChg chg="mod topLvl">
          <ac:chgData name="Wang Lu" userId="e86ce327-f461-45b4-9feb-ce463355a98d" providerId="ADAL" clId="{F2D7E09E-BD1B-4FA4-8881-CAE60D9C8C73}" dt="2024-06-06T11:58:16.132" v="717" actId="164"/>
          <ac:picMkLst>
            <pc:docMk/>
            <pc:sldMk cId="3360585554" sldId="527"/>
            <ac:picMk id="11" creationId="{A7159CAD-BB58-6DEB-4657-2DFB72CBD7E2}"/>
          </ac:picMkLst>
        </pc:picChg>
        <pc:picChg chg="mod topLvl">
          <ac:chgData name="Wang Lu" userId="e86ce327-f461-45b4-9feb-ce463355a98d" providerId="ADAL" clId="{F2D7E09E-BD1B-4FA4-8881-CAE60D9C8C73}" dt="2024-06-06T11:58:16.132" v="717" actId="164"/>
          <ac:picMkLst>
            <pc:docMk/>
            <pc:sldMk cId="3360585554" sldId="527"/>
            <ac:picMk id="22" creationId="{035DB13D-9283-5DA2-2349-7CB1EABD1A4D}"/>
          </ac:picMkLst>
        </pc:picChg>
        <pc:picChg chg="mod topLvl">
          <ac:chgData name="Wang Lu" userId="e86ce327-f461-45b4-9feb-ce463355a98d" providerId="ADAL" clId="{F2D7E09E-BD1B-4FA4-8881-CAE60D9C8C73}" dt="2024-06-06T11:58:16.132" v="717" actId="164"/>
          <ac:picMkLst>
            <pc:docMk/>
            <pc:sldMk cId="3360585554" sldId="527"/>
            <ac:picMk id="28" creationId="{117CD9AE-FB32-F50A-AA07-1940F6D2DD12}"/>
          </ac:picMkLst>
        </pc:picChg>
        <pc:picChg chg="mod topLvl">
          <ac:chgData name="Wang Lu" userId="e86ce327-f461-45b4-9feb-ce463355a98d" providerId="ADAL" clId="{F2D7E09E-BD1B-4FA4-8881-CAE60D9C8C73}" dt="2024-06-06T11:58:16.132" v="717" actId="164"/>
          <ac:picMkLst>
            <pc:docMk/>
            <pc:sldMk cId="3360585554" sldId="527"/>
            <ac:picMk id="29" creationId="{820FC0BE-303F-765B-375F-363775B346DC}"/>
          </ac:picMkLst>
        </pc:picChg>
        <pc:picChg chg="add mod modCrop">
          <ac:chgData name="Wang Lu" userId="e86ce327-f461-45b4-9feb-ce463355a98d" providerId="ADAL" clId="{F2D7E09E-BD1B-4FA4-8881-CAE60D9C8C73}" dt="2024-06-06T11:58:16.132" v="717" actId="164"/>
          <ac:picMkLst>
            <pc:docMk/>
            <pc:sldMk cId="3360585554" sldId="527"/>
            <ac:picMk id="32" creationId="{E5FEEDEE-5B13-9083-65F1-4C860968D47C}"/>
          </ac:picMkLst>
        </pc:picChg>
      </pc:sldChg>
      <pc:sldChg chg="modSp">
        <pc:chgData name="Wang Lu" userId="e86ce327-f461-45b4-9feb-ce463355a98d" providerId="ADAL" clId="{F2D7E09E-BD1B-4FA4-8881-CAE60D9C8C73}" dt="2024-06-07T02:34:23.570" v="2507"/>
        <pc:sldMkLst>
          <pc:docMk/>
          <pc:sldMk cId="3247628989" sldId="528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247628989" sldId="528"/>
            <ac:spMk id="4" creationId="{66BC0C10-8B49-A927-E3A8-54D391C26211}"/>
          </ac:spMkLst>
        </pc:spChg>
      </pc:sldChg>
      <pc:sldChg chg="modSp">
        <pc:chgData name="Wang Lu" userId="e86ce327-f461-45b4-9feb-ce463355a98d" providerId="ADAL" clId="{F2D7E09E-BD1B-4FA4-8881-CAE60D9C8C73}" dt="2024-06-07T02:34:23.570" v="2507"/>
        <pc:sldMkLst>
          <pc:docMk/>
          <pc:sldMk cId="2781147110" sldId="529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781147110" sldId="529"/>
            <ac:spMk id="4" creationId="{66BC0C10-8B49-A927-E3A8-54D391C26211}"/>
          </ac:spMkLst>
        </pc:spChg>
      </pc:sldChg>
      <pc:sldChg chg="addSp delSp modSp mod modAnim">
        <pc:chgData name="Wang Lu" userId="e86ce327-f461-45b4-9feb-ce463355a98d" providerId="ADAL" clId="{F2D7E09E-BD1B-4FA4-8881-CAE60D9C8C73}" dt="2024-06-07T09:44:32.307" v="4565" actId="1036"/>
        <pc:sldMkLst>
          <pc:docMk/>
          <pc:sldMk cId="3119432081" sldId="548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119432081" sldId="548"/>
            <ac:spMk id="3" creationId="{F9EB0AA6-FCAE-C9C0-214A-76EEA03703DF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119432081" sldId="548"/>
            <ac:spMk id="4" creationId="{EF33062A-B672-E1B0-81A4-3C6A8FEEADAB}"/>
          </ac:spMkLst>
        </pc:spChg>
        <pc:spChg chg="add mod">
          <ac:chgData name="Wang Lu" userId="e86ce327-f461-45b4-9feb-ce463355a98d" providerId="ADAL" clId="{F2D7E09E-BD1B-4FA4-8881-CAE60D9C8C73}" dt="2024-06-07T09:38:59.550" v="4410" actId="1037"/>
          <ac:spMkLst>
            <pc:docMk/>
            <pc:sldMk cId="3119432081" sldId="548"/>
            <ac:spMk id="7" creationId="{0CB85251-0E18-69D5-6E23-DE13D4ACE4D4}"/>
          </ac:spMkLst>
        </pc:spChg>
        <pc:spChg chg="add mod">
          <ac:chgData name="Wang Lu" userId="e86ce327-f461-45b4-9feb-ce463355a98d" providerId="ADAL" clId="{F2D7E09E-BD1B-4FA4-8881-CAE60D9C8C73}" dt="2024-06-07T09:39:05.236" v="4412" actId="14100"/>
          <ac:spMkLst>
            <pc:docMk/>
            <pc:sldMk cId="3119432081" sldId="548"/>
            <ac:spMk id="8" creationId="{72918101-4C2A-4B16-4E45-D33F11FCCA74}"/>
          </ac:spMkLst>
        </pc:spChg>
        <pc:spChg chg="mod">
          <ac:chgData name="Wang Lu" userId="e86ce327-f461-45b4-9feb-ce463355a98d" providerId="ADAL" clId="{F2D7E09E-BD1B-4FA4-8881-CAE60D9C8C73}" dt="2024-06-07T09:35:24.050" v="4364" actId="207"/>
          <ac:spMkLst>
            <pc:docMk/>
            <pc:sldMk cId="3119432081" sldId="548"/>
            <ac:spMk id="12" creationId="{C2FF0A71-613E-1BC6-6CEF-DEFBC6B2E34C}"/>
          </ac:spMkLst>
        </pc:spChg>
        <pc:spChg chg="mod">
          <ac:chgData name="Wang Lu" userId="e86ce327-f461-45b4-9feb-ce463355a98d" providerId="ADAL" clId="{F2D7E09E-BD1B-4FA4-8881-CAE60D9C8C73}" dt="2024-06-07T09:44:15.329" v="4558" actId="115"/>
          <ac:spMkLst>
            <pc:docMk/>
            <pc:sldMk cId="3119432081" sldId="548"/>
            <ac:spMk id="13" creationId="{EC5B3668-804F-063B-0A83-784E36E2CA10}"/>
          </ac:spMkLst>
        </pc:spChg>
        <pc:spChg chg="mod">
          <ac:chgData name="Wang Lu" userId="e86ce327-f461-45b4-9feb-ce463355a98d" providerId="ADAL" clId="{F2D7E09E-BD1B-4FA4-8881-CAE60D9C8C73}" dt="2024-06-07T09:36:55.495" v="4380"/>
          <ac:spMkLst>
            <pc:docMk/>
            <pc:sldMk cId="3119432081" sldId="548"/>
            <ac:spMk id="15" creationId="{70D0F83E-A5BD-D325-63BA-FD13C36901D1}"/>
          </ac:spMkLst>
        </pc:spChg>
        <pc:spChg chg="mod topLvl">
          <ac:chgData name="Wang Lu" userId="e86ce327-f461-45b4-9feb-ce463355a98d" providerId="ADAL" clId="{F2D7E09E-BD1B-4FA4-8881-CAE60D9C8C73}" dt="2024-06-07T09:37:19.050" v="4383" actId="164"/>
          <ac:spMkLst>
            <pc:docMk/>
            <pc:sldMk cId="3119432081" sldId="548"/>
            <ac:spMk id="18" creationId="{F7AC4073-DE38-F689-7D19-D7632E9636EA}"/>
          </ac:spMkLst>
        </pc:spChg>
        <pc:spChg chg="mod">
          <ac:chgData name="Wang Lu" userId="e86ce327-f461-45b4-9feb-ce463355a98d" providerId="ADAL" clId="{F2D7E09E-BD1B-4FA4-8881-CAE60D9C8C73}" dt="2024-06-07T09:36:55.495" v="4380"/>
          <ac:spMkLst>
            <pc:docMk/>
            <pc:sldMk cId="3119432081" sldId="548"/>
            <ac:spMk id="19" creationId="{92299264-9D1B-3E1C-BDA8-E8F4C71A3025}"/>
          </ac:spMkLst>
        </pc:spChg>
        <pc:spChg chg="mod topLvl">
          <ac:chgData name="Wang Lu" userId="e86ce327-f461-45b4-9feb-ce463355a98d" providerId="ADAL" clId="{F2D7E09E-BD1B-4FA4-8881-CAE60D9C8C73}" dt="2024-06-07T09:44:32.307" v="4565" actId="1036"/>
          <ac:spMkLst>
            <pc:docMk/>
            <pc:sldMk cId="3119432081" sldId="548"/>
            <ac:spMk id="22" creationId="{28FA752B-C5EB-9885-C9F6-5D7316ABEBDE}"/>
          </ac:spMkLst>
        </pc:spChg>
        <pc:spChg chg="mod topLvl">
          <ac:chgData name="Wang Lu" userId="e86ce327-f461-45b4-9feb-ce463355a98d" providerId="ADAL" clId="{F2D7E09E-BD1B-4FA4-8881-CAE60D9C8C73}" dt="2024-06-07T09:37:19.050" v="4383" actId="164"/>
          <ac:spMkLst>
            <pc:docMk/>
            <pc:sldMk cId="3119432081" sldId="548"/>
            <ac:spMk id="23" creationId="{F87C0620-0E1A-D76D-C0EF-983E8B186ED2}"/>
          </ac:spMkLst>
        </pc:spChg>
        <pc:spChg chg="mod">
          <ac:chgData name="Wang Lu" userId="e86ce327-f461-45b4-9feb-ce463355a98d" providerId="ADAL" clId="{F2D7E09E-BD1B-4FA4-8881-CAE60D9C8C73}" dt="2024-06-07T09:36:55.495" v="4380"/>
          <ac:spMkLst>
            <pc:docMk/>
            <pc:sldMk cId="3119432081" sldId="548"/>
            <ac:spMk id="25" creationId="{F70ED25F-5250-37FC-AC0F-C545A8F00C51}"/>
          </ac:spMkLst>
        </pc:spChg>
        <pc:spChg chg="mod topLvl">
          <ac:chgData name="Wang Lu" userId="e86ce327-f461-45b4-9feb-ce463355a98d" providerId="ADAL" clId="{F2D7E09E-BD1B-4FA4-8881-CAE60D9C8C73}" dt="2024-06-07T09:37:19.050" v="4383" actId="164"/>
          <ac:spMkLst>
            <pc:docMk/>
            <pc:sldMk cId="3119432081" sldId="548"/>
            <ac:spMk id="26" creationId="{02EAD7BD-2FE3-C25A-8A2A-49BB24F78B1B}"/>
          </ac:spMkLst>
        </pc:spChg>
        <pc:spChg chg="mod topLvl">
          <ac:chgData name="Wang Lu" userId="e86ce327-f461-45b4-9feb-ce463355a98d" providerId="ADAL" clId="{F2D7E09E-BD1B-4FA4-8881-CAE60D9C8C73}" dt="2024-06-07T09:37:19.050" v="4383" actId="164"/>
          <ac:spMkLst>
            <pc:docMk/>
            <pc:sldMk cId="3119432081" sldId="548"/>
            <ac:spMk id="37" creationId="{EF5A2D4F-89C6-486B-40E6-062B4E361E6A}"/>
          </ac:spMkLst>
        </pc:spChg>
        <pc:spChg chg="mod topLvl">
          <ac:chgData name="Wang Lu" userId="e86ce327-f461-45b4-9feb-ce463355a98d" providerId="ADAL" clId="{F2D7E09E-BD1B-4FA4-8881-CAE60D9C8C73}" dt="2024-06-07T09:38:44.202" v="4404" actId="164"/>
          <ac:spMkLst>
            <pc:docMk/>
            <pc:sldMk cId="3119432081" sldId="548"/>
            <ac:spMk id="42" creationId="{095F9F40-C004-BC56-F082-001FB2DC4D31}"/>
          </ac:spMkLst>
        </pc:spChg>
        <pc:spChg chg="mod topLvl">
          <ac:chgData name="Wang Lu" userId="e86ce327-f461-45b4-9feb-ce463355a98d" providerId="ADAL" clId="{F2D7E09E-BD1B-4FA4-8881-CAE60D9C8C73}" dt="2024-06-07T09:44:20.389" v="4559" actId="115"/>
          <ac:spMkLst>
            <pc:docMk/>
            <pc:sldMk cId="3119432081" sldId="548"/>
            <ac:spMk id="43" creationId="{479D6189-EFC9-629E-3FC7-90B838F31F89}"/>
          </ac:spMkLst>
        </pc:spChg>
        <pc:spChg chg="mod topLvl">
          <ac:chgData name="Wang Lu" userId="e86ce327-f461-45b4-9feb-ce463355a98d" providerId="ADAL" clId="{F2D7E09E-BD1B-4FA4-8881-CAE60D9C8C73}" dt="2024-06-07T09:38:44.202" v="4404" actId="164"/>
          <ac:spMkLst>
            <pc:docMk/>
            <pc:sldMk cId="3119432081" sldId="548"/>
            <ac:spMk id="48" creationId="{165FA8CA-EAE0-66C2-0F49-8237686046CA}"/>
          </ac:spMkLst>
        </pc:spChg>
        <pc:spChg chg="mod topLvl">
          <ac:chgData name="Wang Lu" userId="e86ce327-f461-45b4-9feb-ce463355a98d" providerId="ADAL" clId="{F2D7E09E-BD1B-4FA4-8881-CAE60D9C8C73}" dt="2024-06-07T09:38:44.202" v="4404" actId="164"/>
          <ac:spMkLst>
            <pc:docMk/>
            <pc:sldMk cId="3119432081" sldId="548"/>
            <ac:spMk id="50" creationId="{C4B2F007-7420-57F6-06AD-73CB74A67F34}"/>
          </ac:spMkLst>
        </pc:spChg>
        <pc:spChg chg="mod topLvl">
          <ac:chgData name="Wang Lu" userId="e86ce327-f461-45b4-9feb-ce463355a98d" providerId="ADAL" clId="{F2D7E09E-BD1B-4FA4-8881-CAE60D9C8C73}" dt="2024-06-07T09:38:44.202" v="4404" actId="164"/>
          <ac:spMkLst>
            <pc:docMk/>
            <pc:sldMk cId="3119432081" sldId="548"/>
            <ac:spMk id="53" creationId="{38ED01C1-4734-938C-854E-6B038AF2452B}"/>
          </ac:spMkLst>
        </pc:spChg>
        <pc:spChg chg="mod topLvl">
          <ac:chgData name="Wang Lu" userId="e86ce327-f461-45b4-9feb-ce463355a98d" providerId="ADAL" clId="{F2D7E09E-BD1B-4FA4-8881-CAE60D9C8C73}" dt="2024-06-07T09:38:44.202" v="4404" actId="164"/>
          <ac:spMkLst>
            <pc:docMk/>
            <pc:sldMk cId="3119432081" sldId="548"/>
            <ac:spMk id="54" creationId="{861DBDCE-B736-F865-C6FB-3E44D4E64EE2}"/>
          </ac:spMkLst>
        </pc:spChg>
        <pc:grpChg chg="add mod">
          <ac:chgData name="Wang Lu" userId="e86ce327-f461-45b4-9feb-ce463355a98d" providerId="ADAL" clId="{F2D7E09E-BD1B-4FA4-8881-CAE60D9C8C73}" dt="2024-06-07T09:37:19.050" v="4383" actId="164"/>
          <ac:grpSpMkLst>
            <pc:docMk/>
            <pc:sldMk cId="3119432081" sldId="548"/>
            <ac:grpSpMk id="10" creationId="{7D49643D-075D-A323-04C0-92E664F9FF99}"/>
          </ac:grpSpMkLst>
        </pc:grpChg>
        <pc:grpChg chg="add mod">
          <ac:chgData name="Wang Lu" userId="e86ce327-f461-45b4-9feb-ce463355a98d" providerId="ADAL" clId="{F2D7E09E-BD1B-4FA4-8881-CAE60D9C8C73}" dt="2024-06-07T09:37:19.050" v="4383" actId="164"/>
          <ac:grpSpMkLst>
            <pc:docMk/>
            <pc:sldMk cId="3119432081" sldId="548"/>
            <ac:grpSpMk id="28" creationId="{AB5A5ED1-F364-0961-4B4C-C07678AC9E6A}"/>
          </ac:grpSpMkLst>
        </pc:grpChg>
        <pc:grpChg chg="add mod">
          <ac:chgData name="Wang Lu" userId="e86ce327-f461-45b4-9feb-ce463355a98d" providerId="ADAL" clId="{F2D7E09E-BD1B-4FA4-8881-CAE60D9C8C73}" dt="2024-06-07T09:37:30.767" v="4385" actId="164"/>
          <ac:grpSpMkLst>
            <pc:docMk/>
            <pc:sldMk cId="3119432081" sldId="548"/>
            <ac:grpSpMk id="30" creationId="{CA3AD09E-3D0D-80BD-D436-2BABC3466632}"/>
          </ac:grpSpMkLst>
        </pc:grpChg>
        <pc:grpChg chg="add mod">
          <ac:chgData name="Wang Lu" userId="e86ce327-f461-45b4-9feb-ce463355a98d" providerId="ADAL" clId="{F2D7E09E-BD1B-4FA4-8881-CAE60D9C8C73}" dt="2024-06-07T09:38:44.202" v="4404" actId="164"/>
          <ac:grpSpMkLst>
            <pc:docMk/>
            <pc:sldMk cId="3119432081" sldId="548"/>
            <ac:grpSpMk id="33" creationId="{53D736F4-715D-8573-A075-54ACAB6F46F8}"/>
          </ac:grpSpMkLst>
        </pc:grpChg>
        <pc:grpChg chg="del mod topLvl">
          <ac:chgData name="Wang Lu" userId="e86ce327-f461-45b4-9feb-ce463355a98d" providerId="ADAL" clId="{F2D7E09E-BD1B-4FA4-8881-CAE60D9C8C73}" dt="2024-06-07T09:36:27.435" v="4374" actId="165"/>
          <ac:grpSpMkLst>
            <pc:docMk/>
            <pc:sldMk cId="3119432081" sldId="548"/>
            <ac:grpSpMk id="35" creationId="{3BFA4799-A9C4-5C97-E81A-5EEB474DA826}"/>
          </ac:grpSpMkLst>
        </pc:grpChg>
        <pc:grpChg chg="del">
          <ac:chgData name="Wang Lu" userId="e86ce327-f461-45b4-9feb-ce463355a98d" providerId="ADAL" clId="{F2D7E09E-BD1B-4FA4-8881-CAE60D9C8C73}" dt="2024-06-07T09:36:21.447" v="4373" actId="165"/>
          <ac:grpSpMkLst>
            <pc:docMk/>
            <pc:sldMk cId="3119432081" sldId="548"/>
            <ac:grpSpMk id="55" creationId="{A362068F-F836-E9CC-E8BF-E0F2E5EB74B7}"/>
          </ac:grpSpMkLst>
        </pc:grpChg>
        <pc:grpChg chg="mod">
          <ac:chgData name="Wang Lu" userId="e86ce327-f461-45b4-9feb-ce463355a98d" providerId="ADAL" clId="{F2D7E09E-BD1B-4FA4-8881-CAE60D9C8C73}" dt="2024-06-07T09:37:30.767" v="4385" actId="164"/>
          <ac:grpSpMkLst>
            <pc:docMk/>
            <pc:sldMk cId="3119432081" sldId="548"/>
            <ac:grpSpMk id="56" creationId="{9C363146-6770-B646-F609-7D7E5D0D7011}"/>
          </ac:grpSpMkLst>
        </pc:grpChg>
        <pc:grpChg chg="del">
          <ac:chgData name="Wang Lu" userId="e86ce327-f461-45b4-9feb-ce463355a98d" providerId="ADAL" clId="{F2D7E09E-BD1B-4FA4-8881-CAE60D9C8C73}" dt="2024-06-07T09:00:25.266" v="4355" actId="165"/>
          <ac:grpSpMkLst>
            <pc:docMk/>
            <pc:sldMk cId="3119432081" sldId="548"/>
            <ac:grpSpMk id="57" creationId="{F79B1924-3A2E-1871-107A-D9A3173942E2}"/>
          </ac:grpSpMkLst>
        </pc:grpChg>
        <pc:picChg chg="add mod">
          <ac:chgData name="Wang Lu" userId="e86ce327-f461-45b4-9feb-ce463355a98d" providerId="ADAL" clId="{F2D7E09E-BD1B-4FA4-8881-CAE60D9C8C73}" dt="2024-06-07T09:00:03.612" v="4352" actId="1076"/>
          <ac:picMkLst>
            <pc:docMk/>
            <pc:sldMk cId="3119432081" sldId="548"/>
            <ac:picMk id="5" creationId="{94D66F49-45AD-A42D-51BB-3C0882AE7DF4}"/>
          </ac:picMkLst>
        </pc:picChg>
        <pc:picChg chg="add mod">
          <ac:chgData name="Wang Lu" userId="e86ce327-f461-45b4-9feb-ce463355a98d" providerId="ADAL" clId="{F2D7E09E-BD1B-4FA4-8881-CAE60D9C8C73}" dt="2024-06-07T09:38:44.202" v="4404" actId="164"/>
          <ac:picMkLst>
            <pc:docMk/>
            <pc:sldMk cId="3119432081" sldId="548"/>
            <ac:picMk id="6" creationId="{887F4165-6FAB-A1B1-4E8A-39C468AE8EDE}"/>
          </ac:picMkLst>
        </pc:picChg>
        <pc:picChg chg="add del mod">
          <ac:chgData name="Wang Lu" userId="e86ce327-f461-45b4-9feb-ce463355a98d" providerId="ADAL" clId="{F2D7E09E-BD1B-4FA4-8881-CAE60D9C8C73}" dt="2024-06-07T09:36:40.641" v="4379" actId="478"/>
          <ac:picMkLst>
            <pc:docMk/>
            <pc:sldMk cId="3119432081" sldId="548"/>
            <ac:picMk id="9" creationId="{5DE99909-903F-0851-400D-9403B077FC92}"/>
          </ac:picMkLst>
        </pc:picChg>
        <pc:picChg chg="mod">
          <ac:chgData name="Wang Lu" userId="e86ce327-f461-45b4-9feb-ce463355a98d" providerId="ADAL" clId="{F2D7E09E-BD1B-4FA4-8881-CAE60D9C8C73}" dt="2024-06-07T09:36:55.495" v="4380"/>
          <ac:picMkLst>
            <pc:docMk/>
            <pc:sldMk cId="3119432081" sldId="548"/>
            <ac:picMk id="11" creationId="{E1DA494F-E635-26DE-808D-03F114DF72A3}"/>
          </ac:picMkLst>
        </pc:picChg>
        <pc:picChg chg="del mod topLvl">
          <ac:chgData name="Wang Lu" userId="e86ce327-f461-45b4-9feb-ce463355a98d" providerId="ADAL" clId="{F2D7E09E-BD1B-4FA4-8881-CAE60D9C8C73}" dt="2024-06-07T09:36:30.143" v="4375" actId="478"/>
          <ac:picMkLst>
            <pc:docMk/>
            <pc:sldMk cId="3119432081" sldId="548"/>
            <ac:picMk id="20" creationId="{2E0BC797-839B-99E1-B5BB-475CF53A3835}"/>
          </ac:picMkLst>
        </pc:picChg>
        <pc:picChg chg="mod">
          <ac:chgData name="Wang Lu" userId="e86ce327-f461-45b4-9feb-ce463355a98d" providerId="ADAL" clId="{F2D7E09E-BD1B-4FA4-8881-CAE60D9C8C73}" dt="2024-06-07T09:36:55.495" v="4380"/>
          <ac:picMkLst>
            <pc:docMk/>
            <pc:sldMk cId="3119432081" sldId="548"/>
            <ac:picMk id="21" creationId="{F20A905B-2A9E-35C8-8C7B-061F4FEED1F6}"/>
          </ac:picMkLst>
        </pc:picChg>
        <pc:picChg chg="mod topLvl">
          <ac:chgData name="Wang Lu" userId="e86ce327-f461-45b4-9feb-ce463355a98d" providerId="ADAL" clId="{F2D7E09E-BD1B-4FA4-8881-CAE60D9C8C73}" dt="2024-06-07T09:37:19.050" v="4383" actId="164"/>
          <ac:picMkLst>
            <pc:docMk/>
            <pc:sldMk cId="3119432081" sldId="548"/>
            <ac:picMk id="24" creationId="{B7C47FCE-3FEA-3A09-F749-ACC5C02038B6}"/>
          </ac:picMkLst>
        </pc:picChg>
        <pc:picChg chg="del mod topLvl">
          <ac:chgData name="Wang Lu" userId="e86ce327-f461-45b4-9feb-ce463355a98d" providerId="ADAL" clId="{F2D7E09E-BD1B-4FA4-8881-CAE60D9C8C73}" dt="2024-06-07T09:36:32.283" v="4377" actId="478"/>
          <ac:picMkLst>
            <pc:docMk/>
            <pc:sldMk cId="3119432081" sldId="548"/>
            <ac:picMk id="31" creationId="{2E7C6A8D-5E65-A300-3F17-B89BAC6ADED9}"/>
          </ac:picMkLst>
        </pc:picChg>
        <pc:picChg chg="del mod topLvl">
          <ac:chgData name="Wang Lu" userId="e86ce327-f461-45b4-9feb-ce463355a98d" providerId="ADAL" clId="{F2D7E09E-BD1B-4FA4-8881-CAE60D9C8C73}" dt="2024-06-07T09:36:31.643" v="4376" actId="478"/>
          <ac:picMkLst>
            <pc:docMk/>
            <pc:sldMk cId="3119432081" sldId="548"/>
            <ac:picMk id="32" creationId="{E37A111D-82F9-F280-7983-072B4002A402}"/>
          </ac:picMkLst>
        </pc:picChg>
        <pc:picChg chg="mod topLvl">
          <ac:chgData name="Wang Lu" userId="e86ce327-f461-45b4-9feb-ce463355a98d" providerId="ADAL" clId="{F2D7E09E-BD1B-4FA4-8881-CAE60D9C8C73}" dt="2024-06-07T09:38:44.202" v="4404" actId="164"/>
          <ac:picMkLst>
            <pc:docMk/>
            <pc:sldMk cId="3119432081" sldId="548"/>
            <ac:picMk id="46" creationId="{5BA025BC-FF3B-4BD0-88E4-5546C4DA9037}"/>
          </ac:picMkLst>
        </pc:picChg>
        <pc:picChg chg="mod topLvl">
          <ac:chgData name="Wang Lu" userId="e86ce327-f461-45b4-9feb-ce463355a98d" providerId="ADAL" clId="{F2D7E09E-BD1B-4FA4-8881-CAE60D9C8C73}" dt="2024-06-07T09:38:44.202" v="4404" actId="164"/>
          <ac:picMkLst>
            <pc:docMk/>
            <pc:sldMk cId="3119432081" sldId="548"/>
            <ac:picMk id="47" creationId="{A6977D3C-B940-6C4A-5ECB-472B9E4C76A9}"/>
          </ac:picMkLst>
        </pc:picChg>
        <pc:picChg chg="del mod topLvl">
          <ac:chgData name="Wang Lu" userId="e86ce327-f461-45b4-9feb-ce463355a98d" providerId="ADAL" clId="{F2D7E09E-BD1B-4FA4-8881-CAE60D9C8C73}" dt="2024-06-07T09:00:27.689" v="4356" actId="478"/>
          <ac:picMkLst>
            <pc:docMk/>
            <pc:sldMk cId="3119432081" sldId="548"/>
            <ac:picMk id="52" creationId="{B16E17F2-CF3E-A395-1BA4-F3BAA825E647}"/>
          </ac:picMkLst>
        </pc:picChg>
        <pc:picChg chg="mod topLvl">
          <ac:chgData name="Wang Lu" userId="e86ce327-f461-45b4-9feb-ce463355a98d" providerId="ADAL" clId="{F2D7E09E-BD1B-4FA4-8881-CAE60D9C8C73}" dt="2024-06-07T09:37:19.050" v="4383" actId="164"/>
          <ac:picMkLst>
            <pc:docMk/>
            <pc:sldMk cId="3119432081" sldId="548"/>
            <ac:picMk id="1026" creationId="{0A1819AE-7FC6-EF5B-48EC-0D2C25D51DD7}"/>
          </ac:picMkLst>
        </pc:picChg>
        <pc:cxnChg chg="mod">
          <ac:chgData name="Wang Lu" userId="e86ce327-f461-45b4-9feb-ce463355a98d" providerId="ADAL" clId="{F2D7E09E-BD1B-4FA4-8881-CAE60D9C8C73}" dt="2024-06-07T09:36:55.495" v="4380"/>
          <ac:cxnSpMkLst>
            <pc:docMk/>
            <pc:sldMk cId="3119432081" sldId="548"/>
            <ac:cxnSpMk id="14" creationId="{973770A4-D2F3-52CA-7127-7EAE95BE742A}"/>
          </ac:cxnSpMkLst>
        </pc:cxnChg>
        <pc:cxnChg chg="mod">
          <ac:chgData name="Wang Lu" userId="e86ce327-f461-45b4-9feb-ce463355a98d" providerId="ADAL" clId="{F2D7E09E-BD1B-4FA4-8881-CAE60D9C8C73}" dt="2024-06-07T09:36:55.495" v="4380"/>
          <ac:cxnSpMkLst>
            <pc:docMk/>
            <pc:sldMk cId="3119432081" sldId="548"/>
            <ac:cxnSpMk id="17" creationId="{7954C3C6-5B9B-55A7-66A1-E76B8C2147DE}"/>
          </ac:cxnSpMkLst>
        </pc:cxnChg>
      </pc:sldChg>
      <pc:sldChg chg="modSp">
        <pc:chgData name="Wang Lu" userId="e86ce327-f461-45b4-9feb-ce463355a98d" providerId="ADAL" clId="{F2D7E09E-BD1B-4FA4-8881-CAE60D9C8C73}" dt="2024-06-07T02:34:23.570" v="2507"/>
        <pc:sldMkLst>
          <pc:docMk/>
          <pc:sldMk cId="602383069" sldId="557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602383069" sldId="557"/>
            <ac:spMk id="3" creationId="{5A026D2F-65E4-DBE7-9480-15938B301170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602383069" sldId="557"/>
            <ac:spMk id="4" creationId="{A5C084BB-1BA5-D645-1AF8-55BE78DF2234}"/>
          </ac:spMkLst>
        </pc:spChg>
      </pc:sldChg>
      <pc:sldChg chg="delSp modSp mod">
        <pc:chgData name="Wang Lu" userId="e86ce327-f461-45b4-9feb-ce463355a98d" providerId="ADAL" clId="{F2D7E09E-BD1B-4FA4-8881-CAE60D9C8C73}" dt="2024-06-07T03:19:24.378" v="3055" actId="20577"/>
        <pc:sldMkLst>
          <pc:docMk/>
          <pc:sldMk cId="4270867648" sldId="558"/>
        </pc:sldMkLst>
        <pc:spChg chg="del">
          <ac:chgData name="Wang Lu" userId="e86ce327-f461-45b4-9feb-ce463355a98d" providerId="ADAL" clId="{F2D7E09E-BD1B-4FA4-8881-CAE60D9C8C73}" dt="2024-06-07T03:13:37.508" v="3021" actId="478"/>
          <ac:spMkLst>
            <pc:docMk/>
            <pc:sldMk cId="4270867648" sldId="558"/>
            <ac:spMk id="3" creationId="{15A1D088-53FF-5E65-63EB-838807A03413}"/>
          </ac:spMkLst>
        </pc:spChg>
        <pc:spChg chg="mod">
          <ac:chgData name="Wang Lu" userId="e86ce327-f461-45b4-9feb-ce463355a98d" providerId="ADAL" clId="{F2D7E09E-BD1B-4FA4-8881-CAE60D9C8C73}" dt="2024-06-07T03:19:24.378" v="3055" actId="20577"/>
          <ac:spMkLst>
            <pc:docMk/>
            <pc:sldMk cId="4270867648" sldId="558"/>
            <ac:spMk id="6" creationId="{30FE515F-375D-BC0B-DD6D-B8FEF702548D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4270867648" sldId="558"/>
            <ac:spMk id="8" creationId="{9F987CCD-0696-3470-4836-4E287435912B}"/>
          </ac:spMkLst>
        </pc:spChg>
        <pc:picChg chg="mod">
          <ac:chgData name="Wang Lu" userId="e86ce327-f461-45b4-9feb-ce463355a98d" providerId="ADAL" clId="{F2D7E09E-BD1B-4FA4-8881-CAE60D9C8C73}" dt="2024-06-07T03:19:00.707" v="3045" actId="1036"/>
          <ac:picMkLst>
            <pc:docMk/>
            <pc:sldMk cId="4270867648" sldId="558"/>
            <ac:picMk id="13" creationId="{A5051109-DAF7-6D23-0F2C-99FC63420CD4}"/>
          </ac:picMkLst>
        </pc:picChg>
        <pc:picChg chg="mod">
          <ac:chgData name="Wang Lu" userId="e86ce327-f461-45b4-9feb-ce463355a98d" providerId="ADAL" clId="{F2D7E09E-BD1B-4FA4-8881-CAE60D9C8C73}" dt="2024-06-07T03:19:18.085" v="3054" actId="1036"/>
          <ac:picMkLst>
            <pc:docMk/>
            <pc:sldMk cId="4270867648" sldId="558"/>
            <ac:picMk id="19" creationId="{912E019A-D3A0-542D-4437-E0D05A72C54C}"/>
          </ac:picMkLst>
        </pc:picChg>
      </pc:sldChg>
      <pc:sldChg chg="addSp delSp modSp mod modAnim">
        <pc:chgData name="Wang Lu" userId="e86ce327-f461-45b4-9feb-ce463355a98d" providerId="ADAL" clId="{F2D7E09E-BD1B-4FA4-8881-CAE60D9C8C73}" dt="2024-06-07T02:53:55.066" v="2617"/>
        <pc:sldMkLst>
          <pc:docMk/>
          <pc:sldMk cId="2523283518" sldId="561"/>
        </pc:sldMkLst>
        <pc:spChg chg="mod">
          <ac:chgData name="Wang Lu" userId="e86ce327-f461-45b4-9feb-ce463355a98d" providerId="ADAL" clId="{F2D7E09E-BD1B-4FA4-8881-CAE60D9C8C73}" dt="2024-06-07T02:51:05.496" v="2590" actId="1076"/>
          <ac:spMkLst>
            <pc:docMk/>
            <pc:sldMk cId="2523283518" sldId="561"/>
            <ac:spMk id="2" creationId="{1678D4BE-81B4-441F-AA21-7C4B90DB339B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523283518" sldId="561"/>
            <ac:spMk id="3" creationId="{B520B143-A7A9-4281-9A16-6D7CD5625B14}"/>
          </ac:spMkLst>
        </pc:spChg>
        <pc:spChg chg="mod topLvl">
          <ac:chgData name="Wang Lu" userId="e86ce327-f461-45b4-9feb-ce463355a98d" providerId="ADAL" clId="{F2D7E09E-BD1B-4FA4-8881-CAE60D9C8C73}" dt="2024-06-07T02:53:35.732" v="2613" actId="164"/>
          <ac:spMkLst>
            <pc:docMk/>
            <pc:sldMk cId="2523283518" sldId="561"/>
            <ac:spMk id="6" creationId="{A5EA4981-783F-8A84-A604-2DEFC5329691}"/>
          </ac:spMkLst>
        </pc:spChg>
        <pc:spChg chg="mod">
          <ac:chgData name="Wang Lu" userId="e86ce327-f461-45b4-9feb-ce463355a98d" providerId="ADAL" clId="{F2D7E09E-BD1B-4FA4-8881-CAE60D9C8C73}" dt="2024-06-07T02:52:34.356" v="2607" actId="165"/>
          <ac:spMkLst>
            <pc:docMk/>
            <pc:sldMk cId="2523283518" sldId="561"/>
            <ac:spMk id="11" creationId="{49EF3233-D79C-DC0E-3F4B-27A43F379F80}"/>
          </ac:spMkLst>
        </pc:spChg>
        <pc:spChg chg="mod">
          <ac:chgData name="Wang Lu" userId="e86ce327-f461-45b4-9feb-ce463355a98d" providerId="ADAL" clId="{F2D7E09E-BD1B-4FA4-8881-CAE60D9C8C73}" dt="2024-06-07T02:53:35.732" v="2613" actId="164"/>
          <ac:spMkLst>
            <pc:docMk/>
            <pc:sldMk cId="2523283518" sldId="561"/>
            <ac:spMk id="12" creationId="{BEBC1231-FC27-4312-42ED-606B1A0456CB}"/>
          </ac:spMkLst>
        </pc:spChg>
        <pc:spChg chg="del">
          <ac:chgData name="Wang Lu" userId="e86ce327-f461-45b4-9feb-ce463355a98d" providerId="ADAL" clId="{F2D7E09E-BD1B-4FA4-8881-CAE60D9C8C73}" dt="2024-06-07T02:50:59.263" v="2589" actId="478"/>
          <ac:spMkLst>
            <pc:docMk/>
            <pc:sldMk cId="2523283518" sldId="561"/>
            <ac:spMk id="15" creationId="{6F8A081D-6509-C9D4-FFA0-29E70E430984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20" creationId="{5CD0FB16-3196-7CA8-4DDD-EEE6ECE999FC}"/>
          </ac:spMkLst>
        </pc:spChg>
        <pc:spChg chg="mod">
          <ac:chgData name="Wang Lu" userId="e86ce327-f461-45b4-9feb-ce463355a98d" providerId="ADAL" clId="{F2D7E09E-BD1B-4FA4-8881-CAE60D9C8C73}" dt="2024-06-07T02:43:27.945" v="2569" actId="164"/>
          <ac:spMkLst>
            <pc:docMk/>
            <pc:sldMk cId="2523283518" sldId="561"/>
            <ac:spMk id="22" creationId="{30CF1591-D3E3-4229-1C29-99A5764572BE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23" creationId="{1A3260A5-0AAB-46E8-FCD6-60C17D4D34DD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24" creationId="{2D372FBE-5C19-A04A-1E88-52A54E1D93B9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28" creationId="{15C9803A-04D0-53D3-62B3-F7E35D93D083}"/>
          </ac:spMkLst>
        </pc:spChg>
        <pc:spChg chg="mod">
          <ac:chgData name="Wang Lu" userId="e86ce327-f461-45b4-9feb-ce463355a98d" providerId="ADAL" clId="{F2D7E09E-BD1B-4FA4-8881-CAE60D9C8C73}" dt="2024-06-07T02:51:10.049" v="2591" actId="1076"/>
          <ac:spMkLst>
            <pc:docMk/>
            <pc:sldMk cId="2523283518" sldId="561"/>
            <ac:spMk id="33" creationId="{405E4E49-22B3-72FE-21ED-89F2A4C29D48}"/>
          </ac:spMkLst>
        </pc:spChg>
        <pc:spChg chg="mod">
          <ac:chgData name="Wang Lu" userId="e86ce327-f461-45b4-9feb-ce463355a98d" providerId="ADAL" clId="{F2D7E09E-BD1B-4FA4-8881-CAE60D9C8C73}" dt="2024-06-07T02:52:34.356" v="2607" actId="165"/>
          <ac:spMkLst>
            <pc:docMk/>
            <pc:sldMk cId="2523283518" sldId="561"/>
            <ac:spMk id="34" creationId="{DB2CAC19-391A-AB97-4372-C62CD55E60FD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35" creationId="{5015D5C2-7CF8-6B50-5B6B-DA6F2406FBD2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36" creationId="{222173DE-F067-4773-84AB-CD638AE6200C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37" creationId="{C584ABCC-BB44-EF60-8B3B-BDD18C19E823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38" creationId="{EAE2D29B-102C-AA98-3266-6FB2ADF94933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39" creationId="{4D6BAA5F-2D4A-ED7D-FF25-A9DF591B466E}"/>
          </ac:spMkLst>
        </pc:spChg>
        <pc:spChg chg="mod">
          <ac:chgData name="Wang Lu" userId="e86ce327-f461-45b4-9feb-ce463355a98d" providerId="ADAL" clId="{F2D7E09E-BD1B-4FA4-8881-CAE60D9C8C73}" dt="2024-06-07T02:48:37.866" v="2576"/>
          <ac:spMkLst>
            <pc:docMk/>
            <pc:sldMk cId="2523283518" sldId="561"/>
            <ac:spMk id="40" creationId="{DE032D40-D11F-1567-C004-E7E7B31313CC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43" creationId="{100B239F-D00D-E16C-7448-DC1A34044D4B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44" creationId="{5B6BDA63-EC7E-AAED-4250-1059FD482E47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45" creationId="{705294B2-DB0F-1646-31BF-1F84A89A5F7A}"/>
          </ac:spMkLst>
        </pc:spChg>
        <pc:spChg chg="mod topLvl">
          <ac:chgData name="Wang Lu" userId="e86ce327-f461-45b4-9feb-ce463355a98d" providerId="ADAL" clId="{F2D7E09E-BD1B-4FA4-8881-CAE60D9C8C73}" dt="2024-06-07T02:50:35.739" v="2586" actId="164"/>
          <ac:spMkLst>
            <pc:docMk/>
            <pc:sldMk cId="2523283518" sldId="561"/>
            <ac:spMk id="49" creationId="{77A9846B-82BC-AEF1-9EB7-A514E2F25381}"/>
          </ac:spMkLst>
        </pc:spChg>
        <pc:spChg chg="mod topLvl">
          <ac:chgData name="Wang Lu" userId="e86ce327-f461-45b4-9feb-ce463355a98d" providerId="ADAL" clId="{F2D7E09E-BD1B-4FA4-8881-CAE60D9C8C73}" dt="2024-06-07T02:50:45.073" v="2587" actId="164"/>
          <ac:spMkLst>
            <pc:docMk/>
            <pc:sldMk cId="2523283518" sldId="561"/>
            <ac:spMk id="52" creationId="{EDD08EEF-4094-8974-39B7-8CA772027314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53" creationId="{65C3EEE6-2C50-BB95-5D54-D738984F8685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54" creationId="{74D0818D-D292-71AA-7FF4-FD585512D869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55" creationId="{A9D0C7B0-E8FD-205F-BC8D-EB89107C990B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56" creationId="{CF49CB88-791B-6555-DA95-653AD745D7FE}"/>
          </ac:spMkLst>
        </pc:spChg>
        <pc:spChg chg="mod topLvl">
          <ac:chgData name="Wang Lu" userId="e86ce327-f461-45b4-9feb-ce463355a98d" providerId="ADAL" clId="{F2D7E09E-BD1B-4FA4-8881-CAE60D9C8C73}" dt="2024-06-07T02:49:35.348" v="2582" actId="165"/>
          <ac:spMkLst>
            <pc:docMk/>
            <pc:sldMk cId="2523283518" sldId="561"/>
            <ac:spMk id="57" creationId="{EB676D60-FF33-8230-5481-9A8BDE5EB4F3}"/>
          </ac:spMkLst>
        </pc:spChg>
        <pc:spChg chg="add mod ord">
          <ac:chgData name="Wang Lu" userId="e86ce327-f461-45b4-9feb-ce463355a98d" providerId="ADAL" clId="{F2D7E09E-BD1B-4FA4-8881-CAE60D9C8C73}" dt="2024-06-07T02:50:35.739" v="2586" actId="164"/>
          <ac:spMkLst>
            <pc:docMk/>
            <pc:sldMk cId="2523283518" sldId="561"/>
            <ac:spMk id="58" creationId="{5F2526A3-653E-3A21-9B70-361EAD9486E1}"/>
          </ac:spMkLst>
        </pc:spChg>
        <pc:spChg chg="add mod ord">
          <ac:chgData name="Wang Lu" userId="e86ce327-f461-45b4-9feb-ce463355a98d" providerId="ADAL" clId="{F2D7E09E-BD1B-4FA4-8881-CAE60D9C8C73}" dt="2024-06-07T02:50:35.739" v="2586" actId="164"/>
          <ac:spMkLst>
            <pc:docMk/>
            <pc:sldMk cId="2523283518" sldId="561"/>
            <ac:spMk id="61" creationId="{BA22BC67-0A06-26F9-E88E-49BFA681CFD3}"/>
          </ac:spMkLst>
        </pc:spChg>
        <pc:spChg chg="add mod ord">
          <ac:chgData name="Wang Lu" userId="e86ce327-f461-45b4-9feb-ce463355a98d" providerId="ADAL" clId="{F2D7E09E-BD1B-4FA4-8881-CAE60D9C8C73}" dt="2024-06-07T02:50:35.739" v="2586" actId="164"/>
          <ac:spMkLst>
            <pc:docMk/>
            <pc:sldMk cId="2523283518" sldId="561"/>
            <ac:spMk id="62" creationId="{D3D7B293-37EE-5801-27A9-27A7173BBF40}"/>
          </ac:spMkLst>
        </pc:spChg>
        <pc:spChg chg="add mod ord">
          <ac:chgData name="Wang Lu" userId="e86ce327-f461-45b4-9feb-ce463355a98d" providerId="ADAL" clId="{F2D7E09E-BD1B-4FA4-8881-CAE60D9C8C73}" dt="2024-06-07T02:50:35.739" v="2586" actId="164"/>
          <ac:spMkLst>
            <pc:docMk/>
            <pc:sldMk cId="2523283518" sldId="561"/>
            <ac:spMk id="63" creationId="{472B4588-3D29-BDEF-DD43-5AE1367A0AB0}"/>
          </ac:spMkLst>
        </pc:spChg>
        <pc:grpChg chg="mod">
          <ac:chgData name="Wang Lu" userId="e86ce327-f461-45b4-9feb-ce463355a98d" providerId="ADAL" clId="{F2D7E09E-BD1B-4FA4-8881-CAE60D9C8C73}" dt="2024-06-07T02:52:34.356" v="2607" actId="165"/>
          <ac:grpSpMkLst>
            <pc:docMk/>
            <pc:sldMk cId="2523283518" sldId="561"/>
            <ac:grpSpMk id="5" creationId="{04839344-1AEA-4CAC-5313-622B2B6F6F57}"/>
          </ac:grpSpMkLst>
        </pc:grpChg>
        <pc:grpChg chg="mod topLvl">
          <ac:chgData name="Wang Lu" userId="e86ce327-f461-45b4-9feb-ce463355a98d" providerId="ADAL" clId="{F2D7E09E-BD1B-4FA4-8881-CAE60D9C8C73}" dt="2024-06-07T02:53:35.732" v="2613" actId="164"/>
          <ac:grpSpMkLst>
            <pc:docMk/>
            <pc:sldMk cId="2523283518" sldId="561"/>
            <ac:grpSpMk id="8" creationId="{72A23D11-4703-F9FF-F7AE-E806F8B4B8BA}"/>
          </ac:grpSpMkLst>
        </pc:grpChg>
        <pc:grpChg chg="del">
          <ac:chgData name="Wang Lu" userId="e86ce327-f461-45b4-9feb-ce463355a98d" providerId="ADAL" clId="{F2D7E09E-BD1B-4FA4-8881-CAE60D9C8C73}" dt="2024-06-07T02:52:34.356" v="2607" actId="165"/>
          <ac:grpSpMkLst>
            <pc:docMk/>
            <pc:sldMk cId="2523283518" sldId="561"/>
            <ac:grpSpMk id="9" creationId="{1F4BD552-1D83-FCB2-378D-687074F9F589}"/>
          </ac:grpSpMkLst>
        </pc:grpChg>
        <pc:grpChg chg="add mod">
          <ac:chgData name="Wang Lu" userId="e86ce327-f461-45b4-9feb-ce463355a98d" providerId="ADAL" clId="{F2D7E09E-BD1B-4FA4-8881-CAE60D9C8C73}" dt="2024-06-07T02:50:53.624" v="2588" actId="1076"/>
          <ac:grpSpMkLst>
            <pc:docMk/>
            <pc:sldMk cId="2523283518" sldId="561"/>
            <ac:grpSpMk id="16" creationId="{CB947421-5CF2-10DB-2FF6-CE336787BCE6}"/>
          </ac:grpSpMkLst>
        </pc:grpChg>
        <pc:grpChg chg="add mod">
          <ac:chgData name="Wang Lu" userId="e86ce327-f461-45b4-9feb-ce463355a98d" providerId="ADAL" clId="{F2D7E09E-BD1B-4FA4-8881-CAE60D9C8C73}" dt="2024-06-07T02:48:37.866" v="2576"/>
          <ac:grpSpMkLst>
            <pc:docMk/>
            <pc:sldMk cId="2523283518" sldId="561"/>
            <ac:grpSpMk id="18" creationId="{7823DCD2-AA29-324F-6F75-42202AD59CE4}"/>
          </ac:grpSpMkLst>
        </pc:grpChg>
        <pc:grpChg chg="add del mod ord">
          <ac:chgData name="Wang Lu" userId="e86ce327-f461-45b4-9feb-ce463355a98d" providerId="ADAL" clId="{F2D7E09E-BD1B-4FA4-8881-CAE60D9C8C73}" dt="2024-06-07T02:49:35.348" v="2582" actId="165"/>
          <ac:grpSpMkLst>
            <pc:docMk/>
            <pc:sldMk cId="2523283518" sldId="561"/>
            <ac:grpSpMk id="41" creationId="{461FDE25-CC12-CA39-357C-5F95559116E6}"/>
          </ac:grpSpMkLst>
        </pc:grpChg>
        <pc:grpChg chg="add mod">
          <ac:chgData name="Wang Lu" userId="e86ce327-f461-45b4-9feb-ce463355a98d" providerId="ADAL" clId="{F2D7E09E-BD1B-4FA4-8881-CAE60D9C8C73}" dt="2024-06-07T02:50:35.739" v="2586" actId="164"/>
          <ac:grpSpMkLst>
            <pc:docMk/>
            <pc:sldMk cId="2523283518" sldId="561"/>
            <ac:grpSpMk id="64" creationId="{7155B27B-6B7C-3F18-58B8-7ED2DC77370F}"/>
          </ac:grpSpMkLst>
        </pc:grpChg>
        <pc:grpChg chg="add mod">
          <ac:chgData name="Wang Lu" userId="e86ce327-f461-45b4-9feb-ce463355a98d" providerId="ADAL" clId="{F2D7E09E-BD1B-4FA4-8881-CAE60D9C8C73}" dt="2024-06-07T02:50:45.073" v="2587" actId="164"/>
          <ac:grpSpMkLst>
            <pc:docMk/>
            <pc:sldMk cId="2523283518" sldId="561"/>
            <ac:grpSpMk id="65" creationId="{44F952B1-B919-310C-119F-90378C9E38A4}"/>
          </ac:grpSpMkLst>
        </pc:grpChg>
        <pc:grpChg chg="add mod">
          <ac:chgData name="Wang Lu" userId="e86ce327-f461-45b4-9feb-ce463355a98d" providerId="ADAL" clId="{F2D7E09E-BD1B-4FA4-8881-CAE60D9C8C73}" dt="2024-06-07T02:53:35.732" v="2613" actId="164"/>
          <ac:grpSpMkLst>
            <pc:docMk/>
            <pc:sldMk cId="2523283518" sldId="561"/>
            <ac:grpSpMk id="66" creationId="{F758F71A-3B00-57D9-3BB6-B90BBE6EF136}"/>
          </ac:grpSpMkLst>
        </pc:grpChg>
        <pc:picChg chg="mod">
          <ac:chgData name="Wang Lu" userId="e86ce327-f461-45b4-9feb-ce463355a98d" providerId="ADAL" clId="{F2D7E09E-BD1B-4FA4-8881-CAE60D9C8C73}" dt="2024-06-07T02:48:37.866" v="2576"/>
          <ac:picMkLst>
            <pc:docMk/>
            <pc:sldMk cId="2523283518" sldId="561"/>
            <ac:picMk id="19" creationId="{09CF4051-C257-9FEF-E367-5E6F01E03A6A}"/>
          </ac:picMkLst>
        </pc:picChg>
        <pc:picChg chg="del">
          <ac:chgData name="Wang Lu" userId="e86ce327-f461-45b4-9feb-ce463355a98d" providerId="ADAL" clId="{F2D7E09E-BD1B-4FA4-8881-CAE60D9C8C73}" dt="2024-06-07T02:48:49.015" v="2577" actId="478"/>
          <ac:picMkLst>
            <pc:docMk/>
            <pc:sldMk cId="2523283518" sldId="561"/>
            <ac:picMk id="21" creationId="{DFF07658-32D0-3E92-43D4-433159622F1F}"/>
          </ac:picMkLst>
        </pc:picChg>
        <pc:picChg chg="mod">
          <ac:chgData name="Wang Lu" userId="e86ce327-f461-45b4-9feb-ce463355a98d" providerId="ADAL" clId="{F2D7E09E-BD1B-4FA4-8881-CAE60D9C8C73}" dt="2024-06-07T02:52:34.356" v="2607" actId="165"/>
          <ac:picMkLst>
            <pc:docMk/>
            <pc:sldMk cId="2523283518" sldId="561"/>
            <ac:picMk id="29" creationId="{47608C5E-E4BB-8622-2038-3472275406B7}"/>
          </ac:picMkLst>
        </pc:picChg>
        <pc:picChg chg="mod topLvl">
          <ac:chgData name="Wang Lu" userId="e86ce327-f461-45b4-9feb-ce463355a98d" providerId="ADAL" clId="{F2D7E09E-BD1B-4FA4-8881-CAE60D9C8C73}" dt="2024-06-07T02:49:35.348" v="2582" actId="165"/>
          <ac:picMkLst>
            <pc:docMk/>
            <pc:sldMk cId="2523283518" sldId="561"/>
            <ac:picMk id="42" creationId="{FEBA122E-4F9E-5F4F-9A6D-7ED1F109F561}"/>
          </ac:picMkLst>
        </pc:picChg>
        <pc:cxnChg chg="mod">
          <ac:chgData name="Wang Lu" userId="e86ce327-f461-45b4-9feb-ce463355a98d" providerId="ADAL" clId="{F2D7E09E-BD1B-4FA4-8881-CAE60D9C8C73}" dt="2024-06-07T02:43:34.709" v="2571" actId="692"/>
          <ac:cxnSpMkLst>
            <pc:docMk/>
            <pc:sldMk cId="2523283518" sldId="561"/>
            <ac:cxnSpMk id="10" creationId="{881B5667-45E6-2250-BC1C-4AE7FA5FF025}"/>
          </ac:cxnSpMkLst>
        </pc:cxnChg>
        <pc:cxnChg chg="mod">
          <ac:chgData name="Wang Lu" userId="e86ce327-f461-45b4-9feb-ce463355a98d" providerId="ADAL" clId="{F2D7E09E-BD1B-4FA4-8881-CAE60D9C8C73}" dt="2024-06-07T02:43:38.471" v="2573" actId="692"/>
          <ac:cxnSpMkLst>
            <pc:docMk/>
            <pc:sldMk cId="2523283518" sldId="561"/>
            <ac:cxnSpMk id="13" creationId="{E39A6AC9-7CC7-2EB8-0B35-8D4720718F40}"/>
          </ac:cxnSpMkLst>
        </pc:cxnChg>
        <pc:cxnChg chg="mod">
          <ac:chgData name="Wang Lu" userId="e86ce327-f461-45b4-9feb-ce463355a98d" providerId="ADAL" clId="{F2D7E09E-BD1B-4FA4-8881-CAE60D9C8C73}" dt="2024-06-07T02:43:42.039" v="2575" actId="692"/>
          <ac:cxnSpMkLst>
            <pc:docMk/>
            <pc:sldMk cId="2523283518" sldId="561"/>
            <ac:cxnSpMk id="17" creationId="{AAC2C7CC-59EE-4E51-EDE5-CAE7B2C116FB}"/>
          </ac:cxnSpMkLst>
        </pc:cxnChg>
        <pc:cxnChg chg="mod">
          <ac:chgData name="Wang Lu" userId="e86ce327-f461-45b4-9feb-ce463355a98d" providerId="ADAL" clId="{F2D7E09E-BD1B-4FA4-8881-CAE60D9C8C73}" dt="2024-06-07T02:48:37.866" v="2576"/>
          <ac:cxnSpMkLst>
            <pc:docMk/>
            <pc:sldMk cId="2523283518" sldId="561"/>
            <ac:cxnSpMk id="25" creationId="{D5F0DBF6-A020-BA88-ACA0-AC3D1E4D009C}"/>
          </ac:cxnSpMkLst>
        </pc:cxnChg>
        <pc:cxnChg chg="mod">
          <ac:chgData name="Wang Lu" userId="e86ce327-f461-45b4-9feb-ce463355a98d" providerId="ADAL" clId="{F2D7E09E-BD1B-4FA4-8881-CAE60D9C8C73}" dt="2024-06-07T02:48:37.866" v="2576"/>
          <ac:cxnSpMkLst>
            <pc:docMk/>
            <pc:sldMk cId="2523283518" sldId="561"/>
            <ac:cxnSpMk id="26" creationId="{06BD1234-6B25-57EC-A3BA-2C266BB89B4C}"/>
          </ac:cxnSpMkLst>
        </pc:cxnChg>
        <pc:cxnChg chg="mod">
          <ac:chgData name="Wang Lu" userId="e86ce327-f461-45b4-9feb-ce463355a98d" providerId="ADAL" clId="{F2D7E09E-BD1B-4FA4-8881-CAE60D9C8C73}" dt="2024-06-07T02:48:37.866" v="2576"/>
          <ac:cxnSpMkLst>
            <pc:docMk/>
            <pc:sldMk cId="2523283518" sldId="561"/>
            <ac:cxnSpMk id="27" creationId="{153FCDAF-A81C-EDBA-FE55-68744AA502B7}"/>
          </ac:cxnSpMkLst>
        </pc:cxnChg>
        <pc:cxnChg chg="mod">
          <ac:chgData name="Wang Lu" userId="e86ce327-f461-45b4-9feb-ce463355a98d" providerId="ADAL" clId="{F2D7E09E-BD1B-4FA4-8881-CAE60D9C8C73}" dt="2024-06-07T02:48:37.866" v="2576"/>
          <ac:cxnSpMkLst>
            <pc:docMk/>
            <pc:sldMk cId="2523283518" sldId="561"/>
            <ac:cxnSpMk id="31" creationId="{67AB0160-5353-8256-CA20-B912B347FBEC}"/>
          </ac:cxnSpMkLst>
        </pc:cxnChg>
        <pc:cxnChg chg="mod">
          <ac:chgData name="Wang Lu" userId="e86ce327-f461-45b4-9feb-ce463355a98d" providerId="ADAL" clId="{F2D7E09E-BD1B-4FA4-8881-CAE60D9C8C73}" dt="2024-06-07T02:48:37.866" v="2576"/>
          <ac:cxnSpMkLst>
            <pc:docMk/>
            <pc:sldMk cId="2523283518" sldId="561"/>
            <ac:cxnSpMk id="32" creationId="{944E9D03-F6DA-2797-2949-BBB9DF88B3D6}"/>
          </ac:cxnSpMkLst>
        </pc:cxnChg>
        <pc:cxnChg chg="mod topLvl">
          <ac:chgData name="Wang Lu" userId="e86ce327-f461-45b4-9feb-ce463355a98d" providerId="ADAL" clId="{F2D7E09E-BD1B-4FA4-8881-CAE60D9C8C73}" dt="2024-06-07T02:49:35.348" v="2582" actId="165"/>
          <ac:cxnSpMkLst>
            <pc:docMk/>
            <pc:sldMk cId="2523283518" sldId="561"/>
            <ac:cxnSpMk id="46" creationId="{6762E31E-CDF0-C4B6-5C6C-4239CB4DBEB2}"/>
          </ac:cxnSpMkLst>
        </pc:cxnChg>
        <pc:cxnChg chg="mod topLvl">
          <ac:chgData name="Wang Lu" userId="e86ce327-f461-45b4-9feb-ce463355a98d" providerId="ADAL" clId="{F2D7E09E-BD1B-4FA4-8881-CAE60D9C8C73}" dt="2024-06-07T02:50:35.739" v="2586" actId="164"/>
          <ac:cxnSpMkLst>
            <pc:docMk/>
            <pc:sldMk cId="2523283518" sldId="561"/>
            <ac:cxnSpMk id="47" creationId="{602F2B59-8EFF-DDF1-CAF7-695EFD766319}"/>
          </ac:cxnSpMkLst>
        </pc:cxnChg>
        <pc:cxnChg chg="mod topLvl">
          <ac:chgData name="Wang Lu" userId="e86ce327-f461-45b4-9feb-ce463355a98d" providerId="ADAL" clId="{F2D7E09E-BD1B-4FA4-8881-CAE60D9C8C73}" dt="2024-06-07T02:50:35.739" v="2586" actId="164"/>
          <ac:cxnSpMkLst>
            <pc:docMk/>
            <pc:sldMk cId="2523283518" sldId="561"/>
            <ac:cxnSpMk id="48" creationId="{ACB521E0-7EB4-A713-16CE-4DEC98AB8C1C}"/>
          </ac:cxnSpMkLst>
        </pc:cxnChg>
        <pc:cxnChg chg="mod topLvl">
          <ac:chgData name="Wang Lu" userId="e86ce327-f461-45b4-9feb-ce463355a98d" providerId="ADAL" clId="{F2D7E09E-BD1B-4FA4-8881-CAE60D9C8C73}" dt="2024-06-07T02:50:45.073" v="2587" actId="164"/>
          <ac:cxnSpMkLst>
            <pc:docMk/>
            <pc:sldMk cId="2523283518" sldId="561"/>
            <ac:cxnSpMk id="50" creationId="{DEB4C90F-418F-70DC-BCF9-E94A0C69D319}"/>
          </ac:cxnSpMkLst>
        </pc:cxnChg>
        <pc:cxnChg chg="mod topLvl">
          <ac:chgData name="Wang Lu" userId="e86ce327-f461-45b4-9feb-ce463355a98d" providerId="ADAL" clId="{F2D7E09E-BD1B-4FA4-8881-CAE60D9C8C73}" dt="2024-06-07T02:50:45.073" v="2587" actId="164"/>
          <ac:cxnSpMkLst>
            <pc:docMk/>
            <pc:sldMk cId="2523283518" sldId="561"/>
            <ac:cxnSpMk id="51" creationId="{EAF8C6B8-EC04-A451-8B31-D90535A55C4A}"/>
          </ac:cxnSpMkLst>
        </pc:cxnChg>
        <pc:cxnChg chg="add mod ord">
          <ac:chgData name="Wang Lu" userId="e86ce327-f461-45b4-9feb-ce463355a98d" providerId="ADAL" clId="{F2D7E09E-BD1B-4FA4-8881-CAE60D9C8C73}" dt="2024-06-07T02:50:35.739" v="2586" actId="164"/>
          <ac:cxnSpMkLst>
            <pc:docMk/>
            <pc:sldMk cId="2523283518" sldId="561"/>
            <ac:cxnSpMk id="59" creationId="{C7BA1D27-6FA0-0E82-5F15-94D9B4AAF724}"/>
          </ac:cxnSpMkLst>
        </pc:cxnChg>
        <pc:cxnChg chg="add mod ord">
          <ac:chgData name="Wang Lu" userId="e86ce327-f461-45b4-9feb-ce463355a98d" providerId="ADAL" clId="{F2D7E09E-BD1B-4FA4-8881-CAE60D9C8C73}" dt="2024-06-07T02:50:35.739" v="2586" actId="164"/>
          <ac:cxnSpMkLst>
            <pc:docMk/>
            <pc:sldMk cId="2523283518" sldId="561"/>
            <ac:cxnSpMk id="60" creationId="{D7C2D428-A8D5-D6AA-B7E2-E4FCD1A2A69B}"/>
          </ac:cxnSpMkLst>
        </pc:cxnChg>
      </pc:sldChg>
      <pc:sldChg chg="delSp modSp mod">
        <pc:chgData name="Wang Lu" userId="e86ce327-f461-45b4-9feb-ce463355a98d" providerId="ADAL" clId="{F2D7E09E-BD1B-4FA4-8881-CAE60D9C8C73}" dt="2024-06-07T10:32:45.578" v="4943" actId="115"/>
        <pc:sldMkLst>
          <pc:docMk/>
          <pc:sldMk cId="1910001074" sldId="568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910001074" sldId="568"/>
            <ac:spMk id="3" creationId="{58142BA2-8E0B-49DC-AFFA-3627D9ED95D8}"/>
          </ac:spMkLst>
        </pc:spChg>
        <pc:spChg chg="mod">
          <ac:chgData name="Wang Lu" userId="e86ce327-f461-45b4-9feb-ce463355a98d" providerId="ADAL" clId="{F2D7E09E-BD1B-4FA4-8881-CAE60D9C8C73}" dt="2024-06-07T10:32:45.578" v="4943" actId="115"/>
          <ac:spMkLst>
            <pc:docMk/>
            <pc:sldMk cId="1910001074" sldId="568"/>
            <ac:spMk id="20" creationId="{603C6B6F-050D-9654-E714-253F82A603DC}"/>
          </ac:spMkLst>
        </pc:spChg>
        <pc:spChg chg="mod">
          <ac:chgData name="Wang Lu" userId="e86ce327-f461-45b4-9feb-ce463355a98d" providerId="ADAL" clId="{F2D7E09E-BD1B-4FA4-8881-CAE60D9C8C73}" dt="2024-06-07T10:32:20.718" v="4941" actId="404"/>
          <ac:spMkLst>
            <pc:docMk/>
            <pc:sldMk cId="1910001074" sldId="568"/>
            <ac:spMk id="21" creationId="{479F3631-DD9F-0019-839F-182A73AED8A2}"/>
          </ac:spMkLst>
        </pc:spChg>
        <pc:spChg chg="del">
          <ac:chgData name="Wang Lu" userId="e86ce327-f461-45b4-9feb-ce463355a98d" providerId="ADAL" clId="{F2D7E09E-BD1B-4FA4-8881-CAE60D9C8C73}" dt="2024-06-07T05:43:59.192" v="3214" actId="478"/>
          <ac:spMkLst>
            <pc:docMk/>
            <pc:sldMk cId="1910001074" sldId="568"/>
            <ac:spMk id="25" creationId="{27B347C1-19BD-B5AC-5DF9-87A5C62529A5}"/>
          </ac:spMkLst>
        </pc:spChg>
      </pc:sldChg>
      <pc:sldChg chg="modSp del mod">
        <pc:chgData name="Wang Lu" userId="e86ce327-f461-45b4-9feb-ce463355a98d" providerId="ADAL" clId="{F2D7E09E-BD1B-4FA4-8881-CAE60D9C8C73}" dt="2024-06-07T01:50:25.514" v="2191" actId="47"/>
        <pc:sldMkLst>
          <pc:docMk/>
          <pc:sldMk cId="3526506315" sldId="571"/>
        </pc:sldMkLst>
        <pc:spChg chg="mod">
          <ac:chgData name="Wang Lu" userId="e86ce327-f461-45b4-9feb-ce463355a98d" providerId="ADAL" clId="{F2D7E09E-BD1B-4FA4-8881-CAE60D9C8C73}" dt="2024-06-07T01:07:26.942" v="1316" actId="20577"/>
          <ac:spMkLst>
            <pc:docMk/>
            <pc:sldMk cId="3526506315" sldId="571"/>
            <ac:spMk id="2" creationId="{F60DF79D-5BB4-A663-0006-4442ADDC4CC8}"/>
          </ac:spMkLst>
        </pc:spChg>
      </pc:sldChg>
      <pc:sldChg chg="delSp modSp mod">
        <pc:chgData name="Wang Lu" userId="e86ce327-f461-45b4-9feb-ce463355a98d" providerId="ADAL" clId="{F2D7E09E-BD1B-4FA4-8881-CAE60D9C8C73}" dt="2024-06-07T05:43:24.969" v="3213" actId="478"/>
        <pc:sldMkLst>
          <pc:docMk/>
          <pc:sldMk cId="3246347027" sldId="573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246347027" sldId="573"/>
            <ac:spMk id="3" creationId="{7E4D0BFD-ED5F-6361-0652-9C91AFE1CAE0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246347027" sldId="573"/>
            <ac:spMk id="4" creationId="{3726065A-CF6D-C1FF-FA1A-58B82054128B}"/>
          </ac:spMkLst>
        </pc:spChg>
        <pc:spChg chg="del">
          <ac:chgData name="Wang Lu" userId="e86ce327-f461-45b4-9feb-ce463355a98d" providerId="ADAL" clId="{F2D7E09E-BD1B-4FA4-8881-CAE60D9C8C73}" dt="2024-06-07T05:43:24.969" v="3213" actId="478"/>
          <ac:spMkLst>
            <pc:docMk/>
            <pc:sldMk cId="3246347027" sldId="573"/>
            <ac:spMk id="8" creationId="{F14C75B3-718A-44E5-A55B-9D8797A05E99}"/>
          </ac:spMkLst>
        </pc:spChg>
      </pc:sldChg>
      <pc:sldChg chg="modSp mod">
        <pc:chgData name="Wang Lu" userId="e86ce327-f461-45b4-9feb-ce463355a98d" providerId="ADAL" clId="{F2D7E09E-BD1B-4FA4-8881-CAE60D9C8C73}" dt="2024-06-07T08:37:41.769" v="3839" actId="6549"/>
        <pc:sldMkLst>
          <pc:docMk/>
          <pc:sldMk cId="3098472925" sldId="578"/>
        </pc:sldMkLst>
        <pc:spChg chg="mod">
          <ac:chgData name="Wang Lu" userId="e86ce327-f461-45b4-9feb-ce463355a98d" providerId="ADAL" clId="{F2D7E09E-BD1B-4FA4-8881-CAE60D9C8C73}" dt="2024-06-07T08:37:41.769" v="3839" actId="6549"/>
          <ac:spMkLst>
            <pc:docMk/>
            <pc:sldMk cId="3098472925" sldId="578"/>
            <ac:spMk id="2" creationId="{E66FE149-0B81-C6B1-4268-0D512EBD2A5D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098472925" sldId="578"/>
            <ac:spMk id="3" creationId="{7F1A5C58-847C-CB26-3A13-AF191E719742}"/>
          </ac:spMkLst>
        </pc:spChg>
      </pc:sldChg>
      <pc:sldChg chg="addSp delSp modSp mod modAnim">
        <pc:chgData name="Wang Lu" userId="e86ce327-f461-45b4-9feb-ce463355a98d" providerId="ADAL" clId="{F2D7E09E-BD1B-4FA4-8881-CAE60D9C8C73}" dt="2024-06-07T09:46:43.055" v="4569" actId="14838"/>
        <pc:sldMkLst>
          <pc:docMk/>
          <pc:sldMk cId="1886941723" sldId="581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886941723" sldId="581"/>
            <ac:spMk id="3" creationId="{7F1A5C58-847C-CB26-3A13-AF191E719742}"/>
          </ac:spMkLst>
        </pc:spChg>
        <pc:spChg chg="del">
          <ac:chgData name="Wang Lu" userId="e86ce327-f461-45b4-9feb-ce463355a98d" providerId="ADAL" clId="{F2D7E09E-BD1B-4FA4-8881-CAE60D9C8C73}" dt="2024-06-07T08:41:20.408" v="3998" actId="478"/>
          <ac:spMkLst>
            <pc:docMk/>
            <pc:sldMk cId="1886941723" sldId="581"/>
            <ac:spMk id="9" creationId="{DEBF06D6-6B72-F7E4-99BA-B6AF4213B358}"/>
          </ac:spMkLst>
        </pc:spChg>
        <pc:spChg chg="add del mod">
          <ac:chgData name="Wang Lu" userId="e86ce327-f461-45b4-9feb-ce463355a98d" providerId="ADAL" clId="{F2D7E09E-BD1B-4FA4-8881-CAE60D9C8C73}" dt="2024-06-07T08:40:40.281" v="3994" actId="478"/>
          <ac:spMkLst>
            <pc:docMk/>
            <pc:sldMk cId="1886941723" sldId="581"/>
            <ac:spMk id="10" creationId="{F129B445-16DD-97A2-EF1E-69108498F40D}"/>
          </ac:spMkLst>
        </pc:spChg>
        <pc:spChg chg="add mod">
          <ac:chgData name="Wang Lu" userId="e86ce327-f461-45b4-9feb-ce463355a98d" providerId="ADAL" clId="{F2D7E09E-BD1B-4FA4-8881-CAE60D9C8C73}" dt="2024-06-07T09:46:43.055" v="4569" actId="14838"/>
          <ac:spMkLst>
            <pc:docMk/>
            <pc:sldMk cId="1886941723" sldId="581"/>
            <ac:spMk id="11" creationId="{5A0C4A82-2A66-9896-2619-A797B947C0EA}"/>
          </ac:spMkLst>
        </pc:spChg>
      </pc:sldChg>
      <pc:sldChg chg="addSp delSp modSp mod delAnim">
        <pc:chgData name="Wang Lu" userId="e86ce327-f461-45b4-9feb-ce463355a98d" providerId="ADAL" clId="{F2D7E09E-BD1B-4FA4-8881-CAE60D9C8C73}" dt="2024-06-07T02:34:23.570" v="2507"/>
        <pc:sldMkLst>
          <pc:docMk/>
          <pc:sldMk cId="1477173363" sldId="583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77173363" sldId="583"/>
            <ac:spMk id="3" creationId="{7F1A5C58-847C-CB26-3A13-AF191E719742}"/>
          </ac:spMkLst>
        </pc:spChg>
        <pc:spChg chg="mod">
          <ac:chgData name="Wang Lu" userId="e86ce327-f461-45b4-9feb-ce463355a98d" providerId="ADAL" clId="{F2D7E09E-BD1B-4FA4-8881-CAE60D9C8C73}" dt="2024-06-06T12:09:51.535" v="793" actId="164"/>
          <ac:spMkLst>
            <pc:docMk/>
            <pc:sldMk cId="1477173363" sldId="583"/>
            <ac:spMk id="27" creationId="{D87D3812-3D41-2B7D-395B-F5D32041A0D1}"/>
          </ac:spMkLst>
        </pc:spChg>
        <pc:spChg chg="mod">
          <ac:chgData name="Wang Lu" userId="e86ce327-f461-45b4-9feb-ce463355a98d" providerId="ADAL" clId="{F2D7E09E-BD1B-4FA4-8881-CAE60D9C8C73}" dt="2024-06-06T12:09:51.535" v="793" actId="164"/>
          <ac:spMkLst>
            <pc:docMk/>
            <pc:sldMk cId="1477173363" sldId="583"/>
            <ac:spMk id="28" creationId="{1F02358D-CB55-8C0E-94EE-183935D68A7F}"/>
          </ac:spMkLst>
        </pc:spChg>
        <pc:grpChg chg="add mod">
          <ac:chgData name="Wang Lu" userId="e86ce327-f461-45b4-9feb-ce463355a98d" providerId="ADAL" clId="{F2D7E09E-BD1B-4FA4-8881-CAE60D9C8C73}" dt="2024-06-06T12:09:51.535" v="793" actId="164"/>
          <ac:grpSpMkLst>
            <pc:docMk/>
            <pc:sldMk cId="1477173363" sldId="583"/>
            <ac:grpSpMk id="10" creationId="{331676CC-4EDE-C85D-7DB0-667779527DDA}"/>
          </ac:grpSpMkLst>
        </pc:grpChg>
        <pc:picChg chg="del">
          <ac:chgData name="Wang Lu" userId="e86ce327-f461-45b4-9feb-ce463355a98d" providerId="ADAL" clId="{F2D7E09E-BD1B-4FA4-8881-CAE60D9C8C73}" dt="2024-06-06T12:08:34.864" v="770" actId="478"/>
          <ac:picMkLst>
            <pc:docMk/>
            <pc:sldMk cId="1477173363" sldId="583"/>
            <ac:picMk id="7" creationId="{B794AFE9-A647-34E7-46C8-A570AE559094}"/>
          </ac:picMkLst>
        </pc:picChg>
        <pc:picChg chg="add mod ord">
          <ac:chgData name="Wang Lu" userId="e86ce327-f461-45b4-9feb-ce463355a98d" providerId="ADAL" clId="{F2D7E09E-BD1B-4FA4-8881-CAE60D9C8C73}" dt="2024-06-06T12:09:51.535" v="793" actId="164"/>
          <ac:picMkLst>
            <pc:docMk/>
            <pc:sldMk cId="1477173363" sldId="583"/>
            <ac:picMk id="9" creationId="{7554F644-563D-C9E2-BD6B-8F0EEE371DFB}"/>
          </ac:picMkLst>
        </pc:picChg>
        <pc:cxnChg chg="mod">
          <ac:chgData name="Wang Lu" userId="e86ce327-f461-45b4-9feb-ce463355a98d" providerId="ADAL" clId="{F2D7E09E-BD1B-4FA4-8881-CAE60D9C8C73}" dt="2024-06-06T12:09:51.535" v="793" actId="164"/>
          <ac:cxnSpMkLst>
            <pc:docMk/>
            <pc:sldMk cId="1477173363" sldId="583"/>
            <ac:cxnSpMk id="20" creationId="{424AB1C0-62D5-27CD-A3C3-1709C0ACB3B8}"/>
          </ac:cxnSpMkLst>
        </pc:cxnChg>
      </pc:sldChg>
      <pc:sldChg chg="modSp mod">
        <pc:chgData name="Wang Lu" userId="e86ce327-f461-45b4-9feb-ce463355a98d" providerId="ADAL" clId="{F2D7E09E-BD1B-4FA4-8881-CAE60D9C8C73}" dt="2024-06-07T10:33:44.271" v="4951" actId="207"/>
        <pc:sldMkLst>
          <pc:docMk/>
          <pc:sldMk cId="2001183035" sldId="584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001183035" sldId="584"/>
            <ac:spMk id="3" creationId="{C2CB8247-E6C3-4FE7-8138-C84828909244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001183035" sldId="584"/>
            <ac:spMk id="4" creationId="{9723168B-94CE-4688-B496-85A2637E7A82}"/>
          </ac:spMkLst>
        </pc:spChg>
        <pc:spChg chg="mod">
          <ac:chgData name="Wang Lu" userId="e86ce327-f461-45b4-9feb-ce463355a98d" providerId="ADAL" clId="{F2D7E09E-BD1B-4FA4-8881-CAE60D9C8C73}" dt="2024-06-07T10:33:44.271" v="4951" actId="207"/>
          <ac:spMkLst>
            <pc:docMk/>
            <pc:sldMk cId="2001183035" sldId="584"/>
            <ac:spMk id="11" creationId="{8C9D1DF2-6FD9-4D33-8730-A38A6666E00A}"/>
          </ac:spMkLst>
        </pc:spChg>
      </pc:sldChg>
      <pc:sldChg chg="addSp modSp mod">
        <pc:chgData name="Wang Lu" userId="e86ce327-f461-45b4-9feb-ce463355a98d" providerId="ADAL" clId="{F2D7E09E-BD1B-4FA4-8881-CAE60D9C8C73}" dt="2024-06-07T09:43:54.488" v="4556" actId="1037"/>
        <pc:sldMkLst>
          <pc:docMk/>
          <pc:sldMk cId="1666003554" sldId="585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666003554" sldId="585"/>
            <ac:spMk id="3" creationId="{F9EB0AA6-FCAE-C9C0-214A-76EEA03703DF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666003554" sldId="585"/>
            <ac:spMk id="4" creationId="{EF33062A-B672-E1B0-81A4-3C6A8FEEADA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7" creationId="{7DB3616B-AE22-B16C-B56A-C38B529764B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" creationId="{F15D2961-4FBC-4262-A176-B668AA4C7186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" creationId="{0E790A8B-B8C7-EC52-FDA1-0479F9BAEE01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1" creationId="{56E3D05A-A117-350E-5B39-B1FF6AEC1242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2" creationId="{3239F367-86F2-E9F6-86F1-7086BC834A7C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3" creationId="{975634B7-447E-65E3-82C0-5DA795384653}"/>
          </ac:spMkLst>
        </pc:spChg>
        <pc:spChg chg="add mod">
          <ac:chgData name="Wang Lu" userId="e86ce327-f461-45b4-9feb-ce463355a98d" providerId="ADAL" clId="{F2D7E09E-BD1B-4FA4-8881-CAE60D9C8C73}" dt="2024-06-07T09:43:27.125" v="4554" actId="1037"/>
          <ac:spMkLst>
            <pc:docMk/>
            <pc:sldMk cId="1666003554" sldId="585"/>
            <ac:spMk id="14" creationId="{D10C0ABB-1112-8CB5-7827-8750B5411CB2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5" creationId="{E2F09B6F-AB4A-7402-407C-6910126E2092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6" creationId="{435BE286-ACE3-C7B2-1892-6FC117C90E9E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18" creationId="{E26D0101-7766-3804-C6DC-2CF015B7E36A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20" creationId="{C2545868-8DA0-84CD-D6D0-B199782F2AFD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22" creationId="{0768BFD1-2B8C-8FC5-C47A-327430F1608F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25" creationId="{AFE05F29-B95E-8FE8-FF2D-D103ABA7E802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26" creationId="{C193215B-184F-3791-B587-9D105A53653E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30" creationId="{DED08A1F-E47D-9291-54BE-27F3470FC5A5}"/>
          </ac:spMkLst>
        </pc:spChg>
        <pc:spChg chg="mod">
          <ac:chgData name="Wang Lu" userId="e86ce327-f461-45b4-9feb-ce463355a98d" providerId="ADAL" clId="{F2D7E09E-BD1B-4FA4-8881-CAE60D9C8C73}" dt="2024-06-07T09:43:54.488" v="4556" actId="1037"/>
          <ac:spMkLst>
            <pc:docMk/>
            <pc:sldMk cId="1666003554" sldId="585"/>
            <ac:spMk id="32" creationId="{5E0C6B41-4662-C897-337C-DBEA2B57F3BC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35" creationId="{E1FB06C4-DFFE-D693-603D-40D7C84A168C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36" creationId="{A04B5CE3-8C3B-2723-6FB4-6B56A027935F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37" creationId="{ABA161E4-377F-6464-5E10-1E4BAA57DCFE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39" creationId="{EBB79848-0476-864E-CF47-2D664750A657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41" creationId="{8B09E22A-A3C0-888B-A38C-2EF4840344E6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47" creationId="{B6A24C30-A924-D103-CCAE-702386878DF3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0" creationId="{DE0FA872-343D-5FEC-DCB5-77C9899D6E4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4" creationId="{299ABF81-E83A-0554-0D1E-FB0D2DE18A45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5" creationId="{B5289666-A11A-D23F-1799-4803ADE66564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6" creationId="{1578E01B-DBA3-FC03-9009-8867786F1DDE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7" creationId="{56035C9A-F399-B9E1-8B78-571C0822984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58" creationId="{8FF8FBCC-D04C-3FE3-A457-6A1608C4FAD7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64" creationId="{ECF4E885-559A-952D-70B8-2ABE1449D28E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67" creationId="{FE25B8D2-7903-8926-5AB9-1497A4C00F46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68" creationId="{A18C3587-1C73-430E-BD1F-A90A988501B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70" creationId="{4FC73B4F-6F5C-8257-019C-5F3DF72C451A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74" creationId="{22A5E12A-CCAB-6934-0268-9944C0F1E435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75" creationId="{A8EB1978-F716-76E0-9B2C-B85AA0E1B26C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79" creationId="{17B518D7-11D1-59DA-FB56-4D96346E489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1" creationId="{AC76836E-18E9-5E7B-654D-223F6BD15F18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2" creationId="{26505D50-28F6-0BAA-F8F6-CD6D685EAF5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3" creationId="{5F515508-09EF-FBAE-EBF6-F02457AD3B5A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4" creationId="{173D94D2-9B1A-6A24-1636-B2D614FADD8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5" creationId="{349EF302-EE3D-A230-0719-20F54A986A2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6" creationId="{82D8276F-BBFC-DDB6-7DE0-E8750A681706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89" creationId="{11CE83D9-0A09-05BC-D419-B4AA11C48DD9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1" creationId="{BDC79AF6-69C4-BB07-72B2-DCEF75F8F7E3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2" creationId="{75B4058A-910C-CB46-F058-ABFF10C9AED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3" creationId="{9FE82AA5-2F88-BE52-E042-36DA2D3798ED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4" creationId="{2508AB84-AC3C-DA0F-A250-C77AE8ED47E5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5" creationId="{518BD589-58AD-2E6F-0B80-EC8845A358A8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7" creationId="{DEC9198C-ADFA-4E94-C260-E7224BEA5CDB}"/>
          </ac:spMkLst>
        </pc:spChg>
        <pc:spChg chg="mod">
          <ac:chgData name="Wang Lu" userId="e86ce327-f461-45b4-9feb-ce463355a98d" providerId="ADAL" clId="{F2D7E09E-BD1B-4FA4-8881-CAE60D9C8C73}" dt="2024-06-07T09:42:51.987" v="4531" actId="1038"/>
          <ac:spMkLst>
            <pc:docMk/>
            <pc:sldMk cId="1666003554" sldId="585"/>
            <ac:spMk id="98" creationId="{F01703ED-CF5F-1A23-D046-74D3046C1F20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102" creationId="{549E25A4-CF3B-25C3-86DF-3F2F76C6FED2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112" creationId="{EDF2EB3E-8F4C-B8DC-05DC-54F79FA54079}"/>
          </ac:spMkLst>
        </pc:spChg>
        <pc:spChg chg="mod">
          <ac:chgData name="Wang Lu" userId="e86ce327-f461-45b4-9feb-ce463355a98d" providerId="ADAL" clId="{F2D7E09E-BD1B-4FA4-8881-CAE60D9C8C73}" dt="2024-06-07T09:43:11.713" v="4542" actId="1038"/>
          <ac:spMkLst>
            <pc:docMk/>
            <pc:sldMk cId="1666003554" sldId="585"/>
            <ac:spMk id="115" creationId="{BD6066D2-814A-B9F6-4822-87612DAB1414}"/>
          </ac:spMkLst>
        </pc:s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2" creationId="{AEC8B7A0-F17D-0A74-E6D1-DA1DB98E4DBF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6" creationId="{AD53494F-50CE-A613-3E2E-1093A6081865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21" creationId="{512E0B2F-7AB6-4A02-E6E9-D9FAE2D8792D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27" creationId="{83ACFD2D-33D9-FB51-489E-72C2F7C69A4D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28" creationId="{D6522D86-4654-A710-1164-5A1BF4A6E735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29" creationId="{36AAA3C5-AF37-E9B4-354F-011344980CE8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31" creationId="{A143AAC3-5263-2673-4782-123073188CB8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49" creationId="{1630B815-6D5D-9897-FDBD-BEAA2813D7E1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62" creationId="{5770FAD1-5B51-653B-99FF-E45B83C34A61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63" creationId="{50DB99C4-FC11-D165-8048-857D6E2994F5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66" creationId="{95D19C98-8C73-251E-CB41-F7F9165411BD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69" creationId="{A671C792-E108-41AC-ACAE-0D9292A4AA92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71" creationId="{25E200AE-3BDB-D1B4-8812-9BC2D6BB5EDA}"/>
          </ac:grpSpMkLst>
        </pc:grpChg>
        <pc:grpChg chg="mod">
          <ac:chgData name="Wang Lu" userId="e86ce327-f461-45b4-9feb-ce463355a98d" providerId="ADAL" clId="{F2D7E09E-BD1B-4FA4-8881-CAE60D9C8C73}" dt="2024-06-07T09:42:51.987" v="4531" actId="1038"/>
          <ac:grpSpMkLst>
            <pc:docMk/>
            <pc:sldMk cId="1666003554" sldId="585"/>
            <ac:grpSpMk id="87" creationId="{4DEC419C-997F-17A3-CEFB-0765D8493E5B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99" creationId="{A32CDE4E-312D-9E97-5D43-60857E52E91C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100" creationId="{543686BC-0347-D164-CB74-1FCC94763CBD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101" creationId="{8AA72D7D-1246-682B-FE33-8E69B7C4D574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114" creationId="{6823BB0F-15B5-55DE-89A4-C970C3E88034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116" creationId="{49B89978-B12F-C121-5C52-68EB815D3FFC}"/>
          </ac:grpSpMkLst>
        </pc:grpChg>
        <pc:grpChg chg="mod">
          <ac:chgData name="Wang Lu" userId="e86ce327-f461-45b4-9feb-ce463355a98d" providerId="ADAL" clId="{F2D7E09E-BD1B-4FA4-8881-CAE60D9C8C73}" dt="2024-06-07T09:43:11.713" v="4542" actId="1038"/>
          <ac:grpSpMkLst>
            <pc:docMk/>
            <pc:sldMk cId="1666003554" sldId="585"/>
            <ac:grpSpMk id="117" creationId="{18302C76-C07C-13C8-9301-E0BF3ED25CC1}"/>
          </ac:grpSpMkLst>
        </pc:grp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10" creationId="{CAC8CDD8-B334-F645-B996-7ACE4AD45E4B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23" creationId="{7DFC31A3-C6C1-63D6-4414-6560A8F97536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34" creationId="{2E2F60C3-437F-5F3C-C259-D1D616351BD2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38" creationId="{945A9873-FD6B-7E32-D589-256826253D69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40" creationId="{B13BEAF4-26BE-FF2E-140E-721A38BDC1E3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46" creationId="{56D86BD4-A342-C996-6EBA-7DB08A578E5D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51" creationId="{71387B05-C753-8352-A2DE-54FD94BB118B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52" creationId="{5B0EB7FD-10E3-5639-7977-3A69188AE023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53" creationId="{9D6F7F32-20E0-CD82-2781-334F1F91EDF6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73" creationId="{05451117-F206-7D14-84C6-D91F3AC72C64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88" creationId="{DDE1A53B-78DB-726D-9031-90B99D2F2CD8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90" creationId="{838A8942-66D5-CEAA-8FA2-5380030BEC3E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96" creationId="{457EF9CE-58B7-44A0-1FB9-E5D278586F26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113" creationId="{41A5F93C-8C68-40AF-F5B2-AE8888A6851B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1026" creationId="{BBF3A3F2-2C4C-FAD9-D7D7-301DF66EC41D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1038" creationId="{9C5B9DD0-D81D-DC89-B7F5-81D9BC2F5C10}"/>
          </ac:picMkLst>
        </pc:picChg>
        <pc:picChg chg="mod">
          <ac:chgData name="Wang Lu" userId="e86ce327-f461-45b4-9feb-ce463355a98d" providerId="ADAL" clId="{F2D7E09E-BD1B-4FA4-8881-CAE60D9C8C73}" dt="2024-06-07T09:43:11.713" v="4542" actId="1038"/>
          <ac:picMkLst>
            <pc:docMk/>
            <pc:sldMk cId="1666003554" sldId="585"/>
            <ac:picMk id="1040" creationId="{B719F208-B7F9-59B4-B4A9-EE4047D85342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9226" creationId="{4BF96C19-A73C-8576-7267-FCCE12248E82}"/>
          </ac:picMkLst>
        </pc:picChg>
        <pc:picChg chg="mod">
          <ac:chgData name="Wang Lu" userId="e86ce327-f461-45b4-9feb-ce463355a98d" providerId="ADAL" clId="{F2D7E09E-BD1B-4FA4-8881-CAE60D9C8C73}" dt="2024-06-07T09:42:51.987" v="4531" actId="1038"/>
          <ac:picMkLst>
            <pc:docMk/>
            <pc:sldMk cId="1666003554" sldId="585"/>
            <ac:picMk id="9232" creationId="{7B2BA404-C650-C34C-02C7-EBEC7228C946}"/>
          </ac:picMkLst>
        </pc:pic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65" creationId="{0520FD04-17CC-9F35-AFB9-E255392222AD}"/>
          </ac:cxnSpMkLst>
        </pc:cxn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72" creationId="{1EEFBA83-6653-EB98-A9FA-41497CF05896}"/>
          </ac:cxnSpMkLst>
        </pc:cxn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76" creationId="{D8DB1E19-89F7-FD2F-1E34-E081644203DC}"/>
          </ac:cxnSpMkLst>
        </pc:cxn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77" creationId="{542A9B9D-CA68-C7B6-487D-392E11A5D9D2}"/>
          </ac:cxnSpMkLst>
        </pc:cxn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78" creationId="{0DCF0B86-37E0-48E7-B7E2-F2C9F5C19F4A}"/>
          </ac:cxnSpMkLst>
        </pc:cxnChg>
        <pc:cxnChg chg="mod">
          <ac:chgData name="Wang Lu" userId="e86ce327-f461-45b4-9feb-ce463355a98d" providerId="ADAL" clId="{F2D7E09E-BD1B-4FA4-8881-CAE60D9C8C73}" dt="2024-06-07T09:42:51.987" v="4531" actId="1038"/>
          <ac:cxnSpMkLst>
            <pc:docMk/>
            <pc:sldMk cId="1666003554" sldId="585"/>
            <ac:cxnSpMk id="80" creationId="{297D4E33-5001-BDCB-19C0-C5C05737672B}"/>
          </ac:cxnSpMkLst>
        </pc:cxnChg>
      </pc:sldChg>
      <pc:sldChg chg="addSp delSp modSp add del mod">
        <pc:chgData name="Wang Lu" userId="e86ce327-f461-45b4-9feb-ce463355a98d" providerId="ADAL" clId="{F2D7E09E-BD1B-4FA4-8881-CAE60D9C8C73}" dt="2024-06-06T12:18:27.695" v="920" actId="47"/>
        <pc:sldMkLst>
          <pc:docMk/>
          <pc:sldMk cId="1513202465" sldId="599"/>
        </pc:sldMkLst>
        <pc:spChg chg="mod">
          <ac:chgData name="Wang Lu" userId="e86ce327-f461-45b4-9feb-ce463355a98d" providerId="ADAL" clId="{F2D7E09E-BD1B-4FA4-8881-CAE60D9C8C73}" dt="2024-06-06T12:16:42.760" v="907" actId="164"/>
          <ac:spMkLst>
            <pc:docMk/>
            <pc:sldMk cId="1513202465" sldId="599"/>
            <ac:spMk id="5" creationId="{48635C94-470F-51FF-7324-33FD14D808EE}"/>
          </ac:spMkLst>
        </pc:spChg>
        <pc:spChg chg="mod">
          <ac:chgData name="Wang Lu" userId="e86ce327-f461-45b4-9feb-ce463355a98d" providerId="ADAL" clId="{F2D7E09E-BD1B-4FA4-8881-CAE60D9C8C73}" dt="2024-06-06T12:16:42.760" v="907" actId="164"/>
          <ac:spMkLst>
            <pc:docMk/>
            <pc:sldMk cId="1513202465" sldId="599"/>
            <ac:spMk id="8" creationId="{6EAAD379-6293-8180-6A16-8802DC2EACD3}"/>
          </ac:spMkLst>
        </pc:spChg>
        <pc:spChg chg="mod">
          <ac:chgData name="Wang Lu" userId="e86ce327-f461-45b4-9feb-ce463355a98d" providerId="ADAL" clId="{F2D7E09E-BD1B-4FA4-8881-CAE60D9C8C73}" dt="2024-06-06T12:16:42.760" v="907" actId="164"/>
          <ac:spMkLst>
            <pc:docMk/>
            <pc:sldMk cId="1513202465" sldId="599"/>
            <ac:spMk id="10" creationId="{BB35E522-C896-A665-26C6-21ACA68A348D}"/>
          </ac:spMkLst>
        </pc:spChg>
        <pc:spChg chg="mod topLvl">
          <ac:chgData name="Wang Lu" userId="e86ce327-f461-45b4-9feb-ce463355a98d" providerId="ADAL" clId="{F2D7E09E-BD1B-4FA4-8881-CAE60D9C8C73}" dt="2024-06-06T12:16:42.760" v="907" actId="164"/>
          <ac:spMkLst>
            <pc:docMk/>
            <pc:sldMk cId="1513202465" sldId="599"/>
            <ac:spMk id="34" creationId="{42731D93-AC2D-97B6-9CBC-814C0678A3A5}"/>
          </ac:spMkLst>
        </pc:spChg>
        <pc:spChg chg="mod">
          <ac:chgData name="Wang Lu" userId="e86ce327-f461-45b4-9feb-ce463355a98d" providerId="ADAL" clId="{F2D7E09E-BD1B-4FA4-8881-CAE60D9C8C73}" dt="2024-06-06T12:16:30.711" v="906" actId="165"/>
          <ac:spMkLst>
            <pc:docMk/>
            <pc:sldMk cId="1513202465" sldId="599"/>
            <ac:spMk id="35" creationId="{F68EB240-9B12-38E4-AC46-076B72EE690E}"/>
          </ac:spMkLst>
        </pc:spChg>
        <pc:spChg chg="mod">
          <ac:chgData name="Wang Lu" userId="e86ce327-f461-45b4-9feb-ce463355a98d" providerId="ADAL" clId="{F2D7E09E-BD1B-4FA4-8881-CAE60D9C8C73}" dt="2024-06-06T12:16:30.711" v="906" actId="165"/>
          <ac:spMkLst>
            <pc:docMk/>
            <pc:sldMk cId="1513202465" sldId="599"/>
            <ac:spMk id="37" creationId="{2F64195A-69D7-D1F6-60B5-593AE4749BE4}"/>
          </ac:spMkLst>
        </pc:spChg>
        <pc:spChg chg="mod">
          <ac:chgData name="Wang Lu" userId="e86ce327-f461-45b4-9feb-ce463355a98d" providerId="ADAL" clId="{F2D7E09E-BD1B-4FA4-8881-CAE60D9C8C73}" dt="2024-06-06T12:16:30.711" v="906" actId="165"/>
          <ac:spMkLst>
            <pc:docMk/>
            <pc:sldMk cId="1513202465" sldId="599"/>
            <ac:spMk id="40" creationId="{C3F50A30-E648-86A2-7350-416ADBDC26E5}"/>
          </ac:spMkLst>
        </pc:spChg>
        <pc:grpChg chg="add mod">
          <ac:chgData name="Wang Lu" userId="e86ce327-f461-45b4-9feb-ce463355a98d" providerId="ADAL" clId="{F2D7E09E-BD1B-4FA4-8881-CAE60D9C8C73}" dt="2024-06-06T12:16:42.760" v="907" actId="164"/>
          <ac:grpSpMkLst>
            <pc:docMk/>
            <pc:sldMk cId="1513202465" sldId="599"/>
            <ac:grpSpMk id="11" creationId="{42048E0C-3746-FBEF-3048-B063C98B8387}"/>
          </ac:grpSpMkLst>
        </pc:grpChg>
        <pc:grpChg chg="del mod">
          <ac:chgData name="Wang Lu" userId="e86ce327-f461-45b4-9feb-ce463355a98d" providerId="ADAL" clId="{F2D7E09E-BD1B-4FA4-8881-CAE60D9C8C73}" dt="2024-06-06T12:16:30.711" v="906" actId="165"/>
          <ac:grpSpMkLst>
            <pc:docMk/>
            <pc:sldMk cId="1513202465" sldId="599"/>
            <ac:grpSpMk id="32" creationId="{5426AF20-A9FB-128C-9EDE-94708AD09FEB}"/>
          </ac:grpSpMkLst>
        </pc:grpChg>
        <pc:grpChg chg="mod topLvl">
          <ac:chgData name="Wang Lu" userId="e86ce327-f461-45b4-9feb-ce463355a98d" providerId="ADAL" clId="{F2D7E09E-BD1B-4FA4-8881-CAE60D9C8C73}" dt="2024-06-06T12:16:42.760" v="907" actId="164"/>
          <ac:grpSpMkLst>
            <pc:docMk/>
            <pc:sldMk cId="1513202465" sldId="599"/>
            <ac:grpSpMk id="33" creationId="{04B8860B-628C-7D87-61E1-6F5FB1A9F2E5}"/>
          </ac:grpSpMkLst>
        </pc:grpChg>
        <pc:picChg chg="mod">
          <ac:chgData name="Wang Lu" userId="e86ce327-f461-45b4-9feb-ce463355a98d" providerId="ADAL" clId="{F2D7E09E-BD1B-4FA4-8881-CAE60D9C8C73}" dt="2024-06-06T12:16:30.711" v="906" actId="165"/>
          <ac:picMkLst>
            <pc:docMk/>
            <pc:sldMk cId="1513202465" sldId="599"/>
            <ac:picMk id="38" creationId="{0561F78E-FA76-BF16-F993-85986DC1C98D}"/>
          </ac:picMkLst>
        </pc:picChg>
        <pc:picChg chg="mod">
          <ac:chgData name="Wang Lu" userId="e86ce327-f461-45b4-9feb-ce463355a98d" providerId="ADAL" clId="{F2D7E09E-BD1B-4FA4-8881-CAE60D9C8C73}" dt="2024-06-06T12:16:30.711" v="906" actId="165"/>
          <ac:picMkLst>
            <pc:docMk/>
            <pc:sldMk cId="1513202465" sldId="599"/>
            <ac:picMk id="39" creationId="{56E602DE-74D4-AC98-9AC0-28BCAA9E2B31}"/>
          </ac:picMkLst>
        </pc:picChg>
        <pc:picChg chg="mod">
          <ac:chgData name="Wang Lu" userId="e86ce327-f461-45b4-9feb-ce463355a98d" providerId="ADAL" clId="{F2D7E09E-BD1B-4FA4-8881-CAE60D9C8C73}" dt="2024-06-06T12:16:30.711" v="906" actId="165"/>
          <ac:picMkLst>
            <pc:docMk/>
            <pc:sldMk cId="1513202465" sldId="599"/>
            <ac:picMk id="41" creationId="{C5FDCC2D-0B88-F2C1-7DAB-39AB53C4B6A7}"/>
          </ac:picMkLst>
        </pc:picChg>
      </pc:sldChg>
      <pc:sldChg chg="modSp mod">
        <pc:chgData name="Wang Lu" userId="e86ce327-f461-45b4-9feb-ce463355a98d" providerId="ADAL" clId="{F2D7E09E-BD1B-4FA4-8881-CAE60D9C8C73}" dt="2024-06-07T07:58:26.620" v="3306" actId="13926"/>
        <pc:sldMkLst>
          <pc:docMk/>
          <pc:sldMk cId="874725197" sldId="600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874725197" sldId="600"/>
            <ac:spMk id="3" creationId="{877F2D2C-3F06-4BA6-B27D-C7E104ABFC4A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874725197" sldId="600"/>
            <ac:spMk id="4" creationId="{CA12B2B5-351D-4041-AABE-BF9BBF9646B7}"/>
          </ac:spMkLst>
        </pc:spChg>
        <pc:spChg chg="mod">
          <ac:chgData name="Wang Lu" userId="e86ce327-f461-45b4-9feb-ce463355a98d" providerId="ADAL" clId="{F2D7E09E-BD1B-4FA4-8881-CAE60D9C8C73}" dt="2024-06-07T07:58:26.620" v="3306" actId="13926"/>
          <ac:spMkLst>
            <pc:docMk/>
            <pc:sldMk cId="874725197" sldId="600"/>
            <ac:spMk id="58" creationId="{751346B0-4FBB-BFF5-612C-E81B73923B85}"/>
          </ac:spMkLst>
        </pc:spChg>
      </pc:sldChg>
      <pc:sldChg chg="addSp modSp mod">
        <pc:chgData name="Wang Lu" userId="e86ce327-f461-45b4-9feb-ce463355a98d" providerId="ADAL" clId="{F2D7E09E-BD1B-4FA4-8881-CAE60D9C8C73}" dt="2024-06-07T10:27:41.651" v="4891" actId="14100"/>
        <pc:sldMkLst>
          <pc:docMk/>
          <pc:sldMk cId="2100559533" sldId="601"/>
        </pc:sldMkLst>
        <pc:spChg chg="add">
          <ac:chgData name="Wang Lu" userId="e86ce327-f461-45b4-9feb-ce463355a98d" providerId="ADAL" clId="{F2D7E09E-BD1B-4FA4-8881-CAE60D9C8C73}" dt="2024-06-06T10:59:00.954" v="34"/>
          <ac:spMkLst>
            <pc:docMk/>
            <pc:sldMk cId="2100559533" sldId="601"/>
            <ac:spMk id="5" creationId="{D6D4B2A7-B334-FF98-F36C-85845C73DABE}"/>
          </ac:spMkLst>
        </pc:spChg>
        <pc:spChg chg="mod">
          <ac:chgData name="Wang Lu" userId="e86ce327-f461-45b4-9feb-ce463355a98d" providerId="ADAL" clId="{F2D7E09E-BD1B-4FA4-8881-CAE60D9C8C73}" dt="2024-06-07T10:27:16.389" v="4870" actId="6549"/>
          <ac:spMkLst>
            <pc:docMk/>
            <pc:sldMk cId="2100559533" sldId="601"/>
            <ac:spMk id="6" creationId="{30FE515F-375D-BC0B-DD6D-B8FEF702548D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100559533" sldId="601"/>
            <ac:spMk id="11" creationId="{3552F884-3308-DC68-CF2C-DF77726E3B56}"/>
          </ac:spMkLst>
        </pc:spChg>
        <pc:picChg chg="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2" creationId="{9FDD0BF7-DA54-ECE0-318F-969F7C039473}"/>
          </ac:picMkLst>
        </pc:picChg>
        <pc:picChg chg="mod">
          <ac:chgData name="Wang Lu" userId="e86ce327-f461-45b4-9feb-ce463355a98d" providerId="ADAL" clId="{F2D7E09E-BD1B-4FA4-8881-CAE60D9C8C73}" dt="2024-06-07T10:27:41.651" v="4891" actId="14100"/>
          <ac:picMkLst>
            <pc:docMk/>
            <pc:sldMk cId="2100559533" sldId="601"/>
            <ac:picMk id="3" creationId="{9571930D-A055-5C2C-2D8E-11719E1D8E21}"/>
          </ac:picMkLst>
        </pc:picChg>
        <pc:picChg chg="add mod ord modCrop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8" creationId="{DD6D18D5-CF72-AE6F-0400-9A698F479652}"/>
          </ac:picMkLst>
        </pc:picChg>
        <pc:picChg chg="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14" creationId="{974D4BED-05FB-8A1C-0B19-3FE8F07234A9}"/>
          </ac:picMkLst>
        </pc:picChg>
        <pc:picChg chg="add 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1026" creationId="{F185874D-5325-509C-C813-C51A7A0320E7}"/>
          </ac:picMkLst>
        </pc:picChg>
        <pc:picChg chg="add 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1028" creationId="{847D41A6-E66C-A894-B88C-DBF3C2360D14}"/>
          </ac:picMkLst>
        </pc:picChg>
        <pc:picChg chg="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2050" creationId="{FE9070AF-7A94-A39A-39A7-56C922FF86DC}"/>
          </ac:picMkLst>
        </pc:picChg>
        <pc:picChg chg="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2054" creationId="{88DA36BB-B627-2758-0547-19BEAE8152AC}"/>
          </ac:picMkLst>
        </pc:picChg>
        <pc:picChg chg="mod">
          <ac:chgData name="Wang Lu" userId="e86ce327-f461-45b4-9feb-ce463355a98d" providerId="ADAL" clId="{F2D7E09E-BD1B-4FA4-8881-CAE60D9C8C73}" dt="2024-06-07T10:27:35.987" v="4890" actId="1037"/>
          <ac:picMkLst>
            <pc:docMk/>
            <pc:sldMk cId="2100559533" sldId="601"/>
            <ac:picMk id="2064" creationId="{535477A1-0A32-B68D-8601-045060AF8BCF}"/>
          </ac:picMkLst>
        </pc:picChg>
      </pc:sldChg>
      <pc:sldChg chg="delSp modSp mod ord">
        <pc:chgData name="Wang Lu" userId="e86ce327-f461-45b4-9feb-ce463355a98d" providerId="ADAL" clId="{F2D7E09E-BD1B-4FA4-8881-CAE60D9C8C73}" dt="2024-06-07T08:33:56.839" v="3701" actId="478"/>
        <pc:sldMkLst>
          <pc:docMk/>
          <pc:sldMk cId="1279552525" sldId="603"/>
        </pc:sldMkLst>
        <pc:spChg chg="mod">
          <ac:chgData name="Wang Lu" userId="e86ce327-f461-45b4-9feb-ce463355a98d" providerId="ADAL" clId="{F2D7E09E-BD1B-4FA4-8881-CAE60D9C8C73}" dt="2024-06-07T08:33:53.352" v="3700" actId="20577"/>
          <ac:spMkLst>
            <pc:docMk/>
            <pc:sldMk cId="1279552525" sldId="603"/>
            <ac:spMk id="3" creationId="{7F1A5C58-847C-CB26-3A13-AF191E719742}"/>
          </ac:spMkLst>
        </pc:spChg>
        <pc:spChg chg="del">
          <ac:chgData name="Wang Lu" userId="e86ce327-f461-45b4-9feb-ce463355a98d" providerId="ADAL" clId="{F2D7E09E-BD1B-4FA4-8881-CAE60D9C8C73}" dt="2024-06-07T08:33:56.839" v="3701" actId="478"/>
          <ac:spMkLst>
            <pc:docMk/>
            <pc:sldMk cId="1279552525" sldId="603"/>
            <ac:spMk id="7" creationId="{7A4F2FF0-7BF4-9740-5571-5BBC0858F924}"/>
          </ac:spMkLst>
        </pc:spChg>
      </pc:sldChg>
      <pc:sldChg chg="addSp modSp mod">
        <pc:chgData name="Wang Lu" userId="e86ce327-f461-45b4-9feb-ce463355a98d" providerId="ADAL" clId="{F2D7E09E-BD1B-4FA4-8881-CAE60D9C8C73}" dt="2024-06-07T08:35:34.888" v="3823" actId="20577"/>
        <pc:sldMkLst>
          <pc:docMk/>
          <pc:sldMk cId="1081380701" sldId="604"/>
        </pc:sldMkLst>
        <pc:spChg chg="mod">
          <ac:chgData name="Wang Lu" userId="e86ce327-f461-45b4-9feb-ce463355a98d" providerId="ADAL" clId="{F2D7E09E-BD1B-4FA4-8881-CAE60D9C8C73}" dt="2024-06-07T08:35:17.097" v="3792" actId="20577"/>
          <ac:spMkLst>
            <pc:docMk/>
            <pc:sldMk cId="1081380701" sldId="604"/>
            <ac:spMk id="3" creationId="{7F1A5C58-847C-CB26-3A13-AF191E719742}"/>
          </ac:spMkLst>
        </pc:spChg>
        <pc:spChg chg="add mod">
          <ac:chgData name="Wang Lu" userId="e86ce327-f461-45b4-9feb-ce463355a98d" providerId="ADAL" clId="{F2D7E09E-BD1B-4FA4-8881-CAE60D9C8C73}" dt="2024-06-07T08:35:34.888" v="3823" actId="20577"/>
          <ac:spMkLst>
            <pc:docMk/>
            <pc:sldMk cId="1081380701" sldId="604"/>
            <ac:spMk id="8" creationId="{BBECF543-D9F9-13C2-C673-13B1D14AD41C}"/>
          </ac:spMkLst>
        </pc:spChg>
        <pc:spChg chg="mod">
          <ac:chgData name="Wang Lu" userId="e86ce327-f461-45b4-9feb-ce463355a98d" providerId="ADAL" clId="{F2D7E09E-BD1B-4FA4-8881-CAE60D9C8C73}" dt="2024-06-07T08:35:02.555" v="3789" actId="1076"/>
          <ac:spMkLst>
            <pc:docMk/>
            <pc:sldMk cId="1081380701" sldId="604"/>
            <ac:spMk id="52" creationId="{8FA732C6-395A-5B08-F932-826543B65238}"/>
          </ac:spMkLst>
        </pc:spChg>
      </pc:sldChg>
      <pc:sldChg chg="modSp mod">
        <pc:chgData name="Wang Lu" userId="e86ce327-f461-45b4-9feb-ce463355a98d" providerId="ADAL" clId="{F2D7E09E-BD1B-4FA4-8881-CAE60D9C8C73}" dt="2024-06-07T08:36:49.240" v="3838" actId="20577"/>
        <pc:sldMkLst>
          <pc:docMk/>
          <pc:sldMk cId="3366474055" sldId="608"/>
        </pc:sldMkLst>
        <pc:spChg chg="mod">
          <ac:chgData name="Wang Lu" userId="e86ce327-f461-45b4-9feb-ce463355a98d" providerId="ADAL" clId="{F2D7E09E-BD1B-4FA4-8881-CAE60D9C8C73}" dt="2024-06-07T08:36:49.240" v="3838" actId="20577"/>
          <ac:spMkLst>
            <pc:docMk/>
            <pc:sldMk cId="3366474055" sldId="608"/>
            <ac:spMk id="2" creationId="{BF393463-9B10-5FA0-743E-EC4F1B28C183}"/>
          </ac:spMkLst>
        </pc:spChg>
        <pc:spChg chg="mod">
          <ac:chgData name="Wang Lu" userId="e86ce327-f461-45b4-9feb-ce463355a98d" providerId="ADAL" clId="{F2D7E09E-BD1B-4FA4-8881-CAE60D9C8C73}" dt="2024-06-07T08:34:31.353" v="3770" actId="6549"/>
          <ac:spMkLst>
            <pc:docMk/>
            <pc:sldMk cId="3366474055" sldId="608"/>
            <ac:spMk id="3" creationId="{7F1A5C58-847C-CB26-3A13-AF191E719742}"/>
          </ac:spMkLst>
        </pc:spChg>
      </pc:sldChg>
      <pc:sldChg chg="modSp">
        <pc:chgData name="Wang Lu" userId="e86ce327-f461-45b4-9feb-ce463355a98d" providerId="ADAL" clId="{F2D7E09E-BD1B-4FA4-8881-CAE60D9C8C73}" dt="2024-06-07T02:34:23.570" v="2507"/>
        <pc:sldMkLst>
          <pc:docMk/>
          <pc:sldMk cId="831813158" sldId="609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831813158" sldId="609"/>
            <ac:spMk id="3" creationId="{7F1A5C58-847C-CB26-3A13-AF191E719742}"/>
          </ac:spMkLst>
        </pc:spChg>
      </pc:sldChg>
      <pc:sldChg chg="addSp delSp modSp mod modAnim">
        <pc:chgData name="Wang Lu" userId="e86ce327-f461-45b4-9feb-ce463355a98d" providerId="ADAL" clId="{F2D7E09E-BD1B-4FA4-8881-CAE60D9C8C73}" dt="2024-06-07T02:34:23.570" v="2507"/>
        <pc:sldMkLst>
          <pc:docMk/>
          <pc:sldMk cId="2559911477" sldId="610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559911477" sldId="610"/>
            <ac:spMk id="3" creationId="{F9EB0AA6-FCAE-C9C0-214A-76EEA03703DF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559911477" sldId="610"/>
            <ac:spMk id="4" creationId="{EF33062A-B672-E1B0-81A4-3C6A8FEEADAB}"/>
          </ac:spMkLst>
        </pc:spChg>
        <pc:spChg chg="add del mod">
          <ac:chgData name="Wang Lu" userId="e86ce327-f461-45b4-9feb-ce463355a98d" providerId="ADAL" clId="{F2D7E09E-BD1B-4FA4-8881-CAE60D9C8C73}" dt="2024-06-06T11:25:18.107" v="410" actId="478"/>
          <ac:spMkLst>
            <pc:docMk/>
            <pc:sldMk cId="2559911477" sldId="610"/>
            <ac:spMk id="5" creationId="{8300AD80-D3A9-0741-A573-980083800512}"/>
          </ac:spMkLst>
        </pc:spChg>
        <pc:spChg chg="del mod">
          <ac:chgData name="Wang Lu" userId="e86ce327-f461-45b4-9feb-ce463355a98d" providerId="ADAL" clId="{F2D7E09E-BD1B-4FA4-8881-CAE60D9C8C73}" dt="2024-06-06T11:25:22.227" v="412" actId="478"/>
          <ac:spMkLst>
            <pc:docMk/>
            <pc:sldMk cId="2559911477" sldId="610"/>
            <ac:spMk id="6" creationId="{EA7E64A9-6416-F04D-C6BB-646A74811111}"/>
          </ac:spMkLst>
        </pc:spChg>
        <pc:spChg chg="del mod">
          <ac:chgData name="Wang Lu" userId="e86ce327-f461-45b4-9feb-ce463355a98d" providerId="ADAL" clId="{F2D7E09E-BD1B-4FA4-8881-CAE60D9C8C73}" dt="2024-06-06T11:25:20.147" v="411" actId="478"/>
          <ac:spMkLst>
            <pc:docMk/>
            <pc:sldMk cId="2559911477" sldId="610"/>
            <ac:spMk id="7" creationId="{77BCD2DA-238B-C404-38A2-287A42900364}"/>
          </ac:spMkLst>
        </pc:spChg>
        <pc:spChg chg="del mod">
          <ac:chgData name="Wang Lu" userId="e86ce327-f461-45b4-9feb-ce463355a98d" providerId="ADAL" clId="{F2D7E09E-BD1B-4FA4-8881-CAE60D9C8C73}" dt="2024-06-06T11:18:14.755" v="386" actId="478"/>
          <ac:spMkLst>
            <pc:docMk/>
            <pc:sldMk cId="2559911477" sldId="610"/>
            <ac:spMk id="8" creationId="{81566CFA-A6C9-1AED-C877-4650B8B7012E}"/>
          </ac:spMkLst>
        </pc:spChg>
        <pc:spChg chg="add mod">
          <ac:chgData name="Wang Lu" userId="e86ce327-f461-45b4-9feb-ce463355a98d" providerId="ADAL" clId="{F2D7E09E-BD1B-4FA4-8881-CAE60D9C8C73}" dt="2024-06-06T11:29:48.441" v="433" actId="164"/>
          <ac:spMkLst>
            <pc:docMk/>
            <pc:sldMk cId="2559911477" sldId="610"/>
            <ac:spMk id="10" creationId="{9AE0067D-53C1-4FD7-6201-A8142D55725B}"/>
          </ac:spMkLst>
        </pc:spChg>
        <pc:spChg chg="add mod topLvl">
          <ac:chgData name="Wang Lu" userId="e86ce327-f461-45b4-9feb-ce463355a98d" providerId="ADAL" clId="{F2D7E09E-BD1B-4FA4-8881-CAE60D9C8C73}" dt="2024-06-06T11:33:23.449" v="454" actId="164"/>
          <ac:spMkLst>
            <pc:docMk/>
            <pc:sldMk cId="2559911477" sldId="610"/>
            <ac:spMk id="12" creationId="{E5705A8F-5E6B-4032-748C-4F88F29CE798}"/>
          </ac:spMkLst>
        </pc:spChg>
        <pc:spChg chg="add mod">
          <ac:chgData name="Wang Lu" userId="e86ce327-f461-45b4-9feb-ce463355a98d" providerId="ADAL" clId="{F2D7E09E-BD1B-4FA4-8881-CAE60D9C8C73}" dt="2024-06-06T11:30:02.377" v="435" actId="164"/>
          <ac:spMkLst>
            <pc:docMk/>
            <pc:sldMk cId="2559911477" sldId="610"/>
            <ac:spMk id="14" creationId="{1A81A713-BD52-6F3D-E1D6-B316F67DB01B}"/>
          </ac:spMkLst>
        </pc:spChg>
        <pc:grpChg chg="add mod">
          <ac:chgData name="Wang Lu" userId="e86ce327-f461-45b4-9feb-ce463355a98d" providerId="ADAL" clId="{F2D7E09E-BD1B-4FA4-8881-CAE60D9C8C73}" dt="2024-06-06T11:29:48.441" v="433" actId="164"/>
          <ac:grpSpMkLst>
            <pc:docMk/>
            <pc:sldMk cId="2559911477" sldId="610"/>
            <ac:grpSpMk id="8" creationId="{196C6936-60DE-DE23-479A-057A7EF3BAD0}"/>
          </ac:grpSpMkLst>
        </pc:grpChg>
        <pc:grpChg chg="add del mod">
          <ac:chgData name="Wang Lu" userId="e86ce327-f461-45b4-9feb-ce463355a98d" providerId="ADAL" clId="{F2D7E09E-BD1B-4FA4-8881-CAE60D9C8C73}" dt="2024-06-06T11:31:35.624" v="440" actId="165"/>
          <ac:grpSpMkLst>
            <pc:docMk/>
            <pc:sldMk cId="2559911477" sldId="610"/>
            <ac:grpSpMk id="9" creationId="{9F55166D-5040-88BD-A739-FB874862D7B9}"/>
          </ac:grpSpMkLst>
        </pc:grpChg>
        <pc:grpChg chg="add mod">
          <ac:chgData name="Wang Lu" userId="e86ce327-f461-45b4-9feb-ce463355a98d" providerId="ADAL" clId="{F2D7E09E-BD1B-4FA4-8881-CAE60D9C8C73}" dt="2024-06-06T11:30:02.377" v="435" actId="164"/>
          <ac:grpSpMkLst>
            <pc:docMk/>
            <pc:sldMk cId="2559911477" sldId="610"/>
            <ac:grpSpMk id="11" creationId="{72A0AF87-8389-76C1-5C04-A588BCE86424}"/>
          </ac:grpSpMkLst>
        </pc:grpChg>
        <pc:grpChg chg="add mod">
          <ac:chgData name="Wang Lu" userId="e86ce327-f461-45b4-9feb-ce463355a98d" providerId="ADAL" clId="{F2D7E09E-BD1B-4FA4-8881-CAE60D9C8C73}" dt="2024-06-06T11:33:23.449" v="454" actId="164"/>
          <ac:grpSpMkLst>
            <pc:docMk/>
            <pc:sldMk cId="2559911477" sldId="610"/>
            <ac:grpSpMk id="13" creationId="{4D31A622-9F0C-A0BC-E01B-BEF499E191A9}"/>
          </ac:grpSpMkLst>
        </pc:grpChg>
        <pc:picChg chg="add mod">
          <ac:chgData name="Wang Lu" userId="e86ce327-f461-45b4-9feb-ce463355a98d" providerId="ADAL" clId="{F2D7E09E-BD1B-4FA4-8881-CAE60D9C8C73}" dt="2024-06-06T11:29:48.441" v="433" actId="164"/>
          <ac:picMkLst>
            <pc:docMk/>
            <pc:sldMk cId="2559911477" sldId="610"/>
            <ac:picMk id="15" creationId="{65E8A875-A9CD-766C-523B-3B13B76C7C66}"/>
          </ac:picMkLst>
        </pc:picChg>
        <pc:picChg chg="add del mod topLvl">
          <ac:chgData name="Wang Lu" userId="e86ce327-f461-45b4-9feb-ce463355a98d" providerId="ADAL" clId="{F2D7E09E-BD1B-4FA4-8881-CAE60D9C8C73}" dt="2024-06-06T11:33:06.643" v="449" actId="478"/>
          <ac:picMkLst>
            <pc:docMk/>
            <pc:sldMk cId="2559911477" sldId="610"/>
            <ac:picMk id="1026" creationId="{F5F7E1B5-A150-DD64-5D89-E2C0AFA8DA32}"/>
          </ac:picMkLst>
        </pc:picChg>
        <pc:picChg chg="add mod">
          <ac:chgData name="Wang Lu" userId="e86ce327-f461-45b4-9feb-ce463355a98d" providerId="ADAL" clId="{F2D7E09E-BD1B-4FA4-8881-CAE60D9C8C73}" dt="2024-06-06T11:30:02.377" v="435" actId="164"/>
          <ac:picMkLst>
            <pc:docMk/>
            <pc:sldMk cId="2559911477" sldId="610"/>
            <ac:picMk id="1028" creationId="{DD9DC839-5862-DCE5-E424-72600C0ED026}"/>
          </ac:picMkLst>
        </pc:picChg>
        <pc:picChg chg="add del mod">
          <ac:chgData name="Wang Lu" userId="e86ce327-f461-45b4-9feb-ce463355a98d" providerId="ADAL" clId="{F2D7E09E-BD1B-4FA4-8881-CAE60D9C8C73}" dt="2024-06-06T11:33:05.942" v="448" actId="478"/>
          <ac:picMkLst>
            <pc:docMk/>
            <pc:sldMk cId="2559911477" sldId="610"/>
            <ac:picMk id="1030" creationId="{FE32480F-204F-3DEC-944C-28EEDC229CD7}"/>
          </ac:picMkLst>
        </pc:picChg>
        <pc:picChg chg="add mod">
          <ac:chgData name="Wang Lu" userId="e86ce327-f461-45b4-9feb-ce463355a98d" providerId="ADAL" clId="{F2D7E09E-BD1B-4FA4-8881-CAE60D9C8C73}" dt="2024-06-06T11:33:23.449" v="454" actId="164"/>
          <ac:picMkLst>
            <pc:docMk/>
            <pc:sldMk cId="2559911477" sldId="610"/>
            <ac:picMk id="1032" creationId="{1835E2DB-FD94-E324-0CF9-8C47F1DC13B0}"/>
          </ac:picMkLst>
        </pc:picChg>
      </pc:sldChg>
      <pc:sldChg chg="modSp mod">
        <pc:chgData name="Wang Lu" userId="e86ce327-f461-45b4-9feb-ce463355a98d" providerId="ADAL" clId="{F2D7E09E-BD1B-4FA4-8881-CAE60D9C8C73}" dt="2024-06-07T10:26:11.097" v="4869" actId="113"/>
        <pc:sldMkLst>
          <pc:docMk/>
          <pc:sldMk cId="2461815448" sldId="611"/>
        </pc:sldMkLst>
        <pc:spChg chg="mod">
          <ac:chgData name="Wang Lu" userId="e86ce327-f461-45b4-9feb-ce463355a98d" providerId="ADAL" clId="{F2D7E09E-BD1B-4FA4-8881-CAE60D9C8C73}" dt="2024-06-07T10:26:11.097" v="4869" actId="113"/>
          <ac:spMkLst>
            <pc:docMk/>
            <pc:sldMk cId="2461815448" sldId="611"/>
            <ac:spMk id="2" creationId="{C4BCB857-830B-FC66-A2D5-9392F43B9DAA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461815448" sldId="611"/>
            <ac:spMk id="4" creationId="{53CC4805-87C2-1608-E876-B7C2F56CE043}"/>
          </ac:spMkLst>
        </pc:spChg>
      </pc:sldChg>
      <pc:sldChg chg="addSp delSp modSp mod delAnim modAnim">
        <pc:chgData name="Wang Lu" userId="e86ce327-f461-45b4-9feb-ce463355a98d" providerId="ADAL" clId="{F2D7E09E-BD1B-4FA4-8881-CAE60D9C8C73}" dt="2024-06-07T03:11:51.164" v="3006" actId="14100"/>
        <pc:sldMkLst>
          <pc:docMk/>
          <pc:sldMk cId="2224044542" sldId="612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2224044542" sldId="612"/>
            <ac:spMk id="3" creationId="{58142BA2-8E0B-49DC-AFFA-3627D9ED95D8}"/>
          </ac:spMkLst>
        </pc:spChg>
        <pc:spChg chg="del">
          <ac:chgData name="Wang Lu" userId="e86ce327-f461-45b4-9feb-ce463355a98d" providerId="ADAL" clId="{F2D7E09E-BD1B-4FA4-8881-CAE60D9C8C73}" dt="2024-06-07T03:01:46.546" v="2704" actId="478"/>
          <ac:spMkLst>
            <pc:docMk/>
            <pc:sldMk cId="2224044542" sldId="612"/>
            <ac:spMk id="8" creationId="{3D398EEE-5D83-14D5-428B-195A8876F75D}"/>
          </ac:spMkLst>
        </pc:spChg>
        <pc:spChg chg="add mod">
          <ac:chgData name="Wang Lu" userId="e86ce327-f461-45b4-9feb-ce463355a98d" providerId="ADAL" clId="{F2D7E09E-BD1B-4FA4-8881-CAE60D9C8C73}" dt="2024-06-07T03:07:35.730" v="2878" actId="207"/>
          <ac:spMkLst>
            <pc:docMk/>
            <pc:sldMk cId="2224044542" sldId="612"/>
            <ac:spMk id="11" creationId="{0BDA9FC4-CDE4-A071-481A-E26E2972F012}"/>
          </ac:spMkLst>
        </pc:spChg>
        <pc:spChg chg="mod">
          <ac:chgData name="Wang Lu" userId="e86ce327-f461-45b4-9feb-ce463355a98d" providerId="ADAL" clId="{F2D7E09E-BD1B-4FA4-8881-CAE60D9C8C73}" dt="2024-06-07T03:04:17.611" v="2786" actId="1076"/>
          <ac:spMkLst>
            <pc:docMk/>
            <pc:sldMk cId="2224044542" sldId="612"/>
            <ac:spMk id="13" creationId="{740F0F31-B47A-5D11-BAFD-CFCACFBF0E25}"/>
          </ac:spMkLst>
        </pc:spChg>
        <pc:spChg chg="del">
          <ac:chgData name="Wang Lu" userId="e86ce327-f461-45b4-9feb-ce463355a98d" providerId="ADAL" clId="{F2D7E09E-BD1B-4FA4-8881-CAE60D9C8C73}" dt="2024-06-07T02:56:36.337" v="2635" actId="478"/>
          <ac:spMkLst>
            <pc:docMk/>
            <pc:sldMk cId="2224044542" sldId="612"/>
            <ac:spMk id="14" creationId="{DF80D55E-0AA4-4E5F-8B1A-C1A25EF6E4DC}"/>
          </ac:spMkLst>
        </pc:spChg>
        <pc:spChg chg="mod">
          <ac:chgData name="Wang Lu" userId="e86ce327-f461-45b4-9feb-ce463355a98d" providerId="ADAL" clId="{F2D7E09E-BD1B-4FA4-8881-CAE60D9C8C73}" dt="2024-06-07T03:10:01.817" v="2931" actId="20577"/>
          <ac:spMkLst>
            <pc:docMk/>
            <pc:sldMk cId="2224044542" sldId="612"/>
            <ac:spMk id="16" creationId="{8FE966E5-6686-BCD2-3B22-419756E7085D}"/>
          </ac:spMkLst>
        </pc:spChg>
        <pc:spChg chg="mod">
          <ac:chgData name="Wang Lu" userId="e86ce327-f461-45b4-9feb-ce463355a98d" providerId="ADAL" clId="{F2D7E09E-BD1B-4FA4-8881-CAE60D9C8C73}" dt="2024-06-07T03:04:26.364" v="2788" actId="1076"/>
          <ac:spMkLst>
            <pc:docMk/>
            <pc:sldMk cId="2224044542" sldId="612"/>
            <ac:spMk id="17" creationId="{3021E4E0-DF29-190B-7282-FFC07602C664}"/>
          </ac:spMkLst>
        </pc:spChg>
        <pc:spChg chg="mod">
          <ac:chgData name="Wang Lu" userId="e86ce327-f461-45b4-9feb-ce463355a98d" providerId="ADAL" clId="{F2D7E09E-BD1B-4FA4-8881-CAE60D9C8C73}" dt="2024-06-07T03:03:14.473" v="2758"/>
          <ac:spMkLst>
            <pc:docMk/>
            <pc:sldMk cId="2224044542" sldId="612"/>
            <ac:spMk id="23" creationId="{921A0BB5-314D-A9E3-AB9E-4456D0E66F6F}"/>
          </ac:spMkLst>
        </pc:spChg>
        <pc:spChg chg="del">
          <ac:chgData name="Wang Lu" userId="e86ce327-f461-45b4-9feb-ce463355a98d" providerId="ADAL" clId="{F2D7E09E-BD1B-4FA4-8881-CAE60D9C8C73}" dt="2024-06-07T02:56:33.716" v="2634" actId="478"/>
          <ac:spMkLst>
            <pc:docMk/>
            <pc:sldMk cId="2224044542" sldId="612"/>
            <ac:spMk id="24" creationId="{51481C1D-5A5D-9623-C079-3054BAAB6F2A}"/>
          </ac:spMkLst>
        </pc:spChg>
        <pc:spChg chg="del">
          <ac:chgData name="Wang Lu" userId="e86ce327-f461-45b4-9feb-ce463355a98d" providerId="ADAL" clId="{F2D7E09E-BD1B-4FA4-8881-CAE60D9C8C73}" dt="2024-06-07T02:56:33.716" v="2634" actId="478"/>
          <ac:spMkLst>
            <pc:docMk/>
            <pc:sldMk cId="2224044542" sldId="612"/>
            <ac:spMk id="25" creationId="{0D2C4160-C53E-DEFC-3798-97A07A5CCBA3}"/>
          </ac:spMkLst>
        </pc:spChg>
        <pc:spChg chg="del">
          <ac:chgData name="Wang Lu" userId="e86ce327-f461-45b4-9feb-ce463355a98d" providerId="ADAL" clId="{F2D7E09E-BD1B-4FA4-8881-CAE60D9C8C73}" dt="2024-06-07T02:56:33.716" v="2634" actId="478"/>
          <ac:spMkLst>
            <pc:docMk/>
            <pc:sldMk cId="2224044542" sldId="612"/>
            <ac:spMk id="26" creationId="{FD43D473-475F-673E-76BE-C4F9BCE9F11E}"/>
          </ac:spMkLst>
        </pc:spChg>
        <pc:spChg chg="mod">
          <ac:chgData name="Wang Lu" userId="e86ce327-f461-45b4-9feb-ce463355a98d" providerId="ADAL" clId="{F2D7E09E-BD1B-4FA4-8881-CAE60D9C8C73}" dt="2024-06-07T03:09:53.412" v="2925" actId="20577"/>
          <ac:spMkLst>
            <pc:docMk/>
            <pc:sldMk cId="2224044542" sldId="612"/>
            <ac:spMk id="27" creationId="{74C56C8D-FA47-FA41-6CAB-FE49B2E493F3}"/>
          </ac:spMkLst>
        </pc:spChg>
        <pc:spChg chg="mod">
          <ac:chgData name="Wang Lu" userId="e86ce327-f461-45b4-9feb-ce463355a98d" providerId="ADAL" clId="{F2D7E09E-BD1B-4FA4-8881-CAE60D9C8C73}" dt="2024-06-07T03:04:02.868" v="2776" actId="1076"/>
          <ac:spMkLst>
            <pc:docMk/>
            <pc:sldMk cId="2224044542" sldId="612"/>
            <ac:spMk id="30" creationId="{50824EB4-8596-EA70-1FC5-A909849695EF}"/>
          </ac:spMkLst>
        </pc:spChg>
        <pc:spChg chg="add mod">
          <ac:chgData name="Wang Lu" userId="e86ce327-f461-45b4-9feb-ce463355a98d" providerId="ADAL" clId="{F2D7E09E-BD1B-4FA4-8881-CAE60D9C8C73}" dt="2024-06-07T03:03:19.267" v="2759" actId="1076"/>
          <ac:spMkLst>
            <pc:docMk/>
            <pc:sldMk cId="2224044542" sldId="612"/>
            <ac:spMk id="31" creationId="{44627852-11BF-8F46-9A80-2638C40E0DBE}"/>
          </ac:spMkLst>
        </pc:spChg>
        <pc:spChg chg="add mod">
          <ac:chgData name="Wang Lu" userId="e86ce327-f461-45b4-9feb-ce463355a98d" providerId="ADAL" clId="{F2D7E09E-BD1B-4FA4-8881-CAE60D9C8C73}" dt="2024-06-07T03:03:19.267" v="2759" actId="1076"/>
          <ac:spMkLst>
            <pc:docMk/>
            <pc:sldMk cId="2224044542" sldId="612"/>
            <ac:spMk id="32" creationId="{3DCDFF16-5CA1-5B6E-6753-7B998A3449A0}"/>
          </ac:spMkLst>
        </pc:spChg>
        <pc:spChg chg="add mod">
          <ac:chgData name="Wang Lu" userId="e86ce327-f461-45b4-9feb-ce463355a98d" providerId="ADAL" clId="{F2D7E09E-BD1B-4FA4-8881-CAE60D9C8C73}" dt="2024-06-07T03:03:19.267" v="2759" actId="1076"/>
          <ac:spMkLst>
            <pc:docMk/>
            <pc:sldMk cId="2224044542" sldId="612"/>
            <ac:spMk id="33" creationId="{BAE4E229-5FF3-24EE-04EA-3DC413E4DC52}"/>
          </ac:spMkLst>
        </pc:spChg>
        <pc:spChg chg="add mod">
          <ac:chgData name="Wang Lu" userId="e86ce327-f461-45b4-9feb-ce463355a98d" providerId="ADAL" clId="{F2D7E09E-BD1B-4FA4-8881-CAE60D9C8C73}" dt="2024-06-07T03:03:19.267" v="2759" actId="1076"/>
          <ac:spMkLst>
            <pc:docMk/>
            <pc:sldMk cId="2224044542" sldId="612"/>
            <ac:spMk id="34" creationId="{EFA8D884-E8AD-D938-382C-BF8AF82F8DDA}"/>
          </ac:spMkLst>
        </pc:spChg>
        <pc:spChg chg="add mod">
          <ac:chgData name="Wang Lu" userId="e86ce327-f461-45b4-9feb-ce463355a98d" providerId="ADAL" clId="{F2D7E09E-BD1B-4FA4-8881-CAE60D9C8C73}" dt="2024-06-07T03:07:02.501" v="2867" actId="20577"/>
          <ac:spMkLst>
            <pc:docMk/>
            <pc:sldMk cId="2224044542" sldId="612"/>
            <ac:spMk id="37" creationId="{FC4EB95C-3615-3B53-FC0F-9F7A1BF32E51}"/>
          </ac:spMkLst>
        </pc:spChg>
        <pc:spChg chg="add mod">
          <ac:chgData name="Wang Lu" userId="e86ce327-f461-45b4-9feb-ce463355a98d" providerId="ADAL" clId="{F2D7E09E-BD1B-4FA4-8881-CAE60D9C8C73}" dt="2024-06-07T03:11:51.164" v="3006" actId="14100"/>
          <ac:spMkLst>
            <pc:docMk/>
            <pc:sldMk cId="2224044542" sldId="612"/>
            <ac:spMk id="38" creationId="{9C5D857D-869D-FF42-DB13-5CB5E3A6D1DE}"/>
          </ac:spMkLst>
        </pc:spChg>
        <pc:spChg chg="mod">
          <ac:chgData name="Wang Lu" userId="e86ce327-f461-45b4-9feb-ce463355a98d" providerId="ADAL" clId="{F2D7E09E-BD1B-4FA4-8881-CAE60D9C8C73}" dt="2024-06-07T02:57:45.049" v="2675" actId="1076"/>
          <ac:spMkLst>
            <pc:docMk/>
            <pc:sldMk cId="2224044542" sldId="612"/>
            <ac:spMk id="155" creationId="{8C8F90BB-2D46-0C5B-239F-CFF782C64EBD}"/>
          </ac:spMkLst>
        </pc:spChg>
        <pc:spChg chg="mod">
          <ac:chgData name="Wang Lu" userId="e86ce327-f461-45b4-9feb-ce463355a98d" providerId="ADAL" clId="{F2D7E09E-BD1B-4FA4-8881-CAE60D9C8C73}" dt="2024-06-07T03:01:05.224" v="2703" actId="6549"/>
          <ac:spMkLst>
            <pc:docMk/>
            <pc:sldMk cId="2224044542" sldId="612"/>
            <ac:spMk id="157" creationId="{08F2A9E5-6E54-0DB0-8988-2A8E6F04A859}"/>
          </ac:spMkLst>
        </pc:spChg>
        <pc:spChg chg="mod">
          <ac:chgData name="Wang Lu" userId="e86ce327-f461-45b4-9feb-ce463355a98d" providerId="ADAL" clId="{F2D7E09E-BD1B-4FA4-8881-CAE60D9C8C73}" dt="2024-06-07T03:00:55.411" v="2696" actId="20577"/>
          <ac:spMkLst>
            <pc:docMk/>
            <pc:sldMk cId="2224044542" sldId="612"/>
            <ac:spMk id="158" creationId="{B4AD6F7F-8B93-93EC-2049-B89EC52793EB}"/>
          </ac:spMkLst>
        </pc:spChg>
        <pc:spChg chg="mod">
          <ac:chgData name="Wang Lu" userId="e86ce327-f461-45b4-9feb-ce463355a98d" providerId="ADAL" clId="{F2D7E09E-BD1B-4FA4-8881-CAE60D9C8C73}" dt="2024-06-07T02:57:11.889" v="2668" actId="478"/>
          <ac:spMkLst>
            <pc:docMk/>
            <pc:sldMk cId="2224044542" sldId="612"/>
            <ac:spMk id="163" creationId="{3E420CD1-F655-FC2B-1DB4-7C8069BDC653}"/>
          </ac:spMkLst>
        </pc:spChg>
        <pc:spChg chg="mod">
          <ac:chgData name="Wang Lu" userId="e86ce327-f461-45b4-9feb-ce463355a98d" providerId="ADAL" clId="{F2D7E09E-BD1B-4FA4-8881-CAE60D9C8C73}" dt="2024-06-07T02:57:11.889" v="2668" actId="478"/>
          <ac:spMkLst>
            <pc:docMk/>
            <pc:sldMk cId="2224044542" sldId="612"/>
            <ac:spMk id="164" creationId="{82C99787-41F5-CC95-D768-1FC4C7DF934F}"/>
          </ac:spMkLst>
        </pc:spChg>
        <pc:spChg chg="mod">
          <ac:chgData name="Wang Lu" userId="e86ce327-f461-45b4-9feb-ce463355a98d" providerId="ADAL" clId="{F2D7E09E-BD1B-4FA4-8881-CAE60D9C8C73}" dt="2024-06-07T02:57:11.889" v="2668" actId="478"/>
          <ac:spMkLst>
            <pc:docMk/>
            <pc:sldMk cId="2224044542" sldId="612"/>
            <ac:spMk id="167" creationId="{E78305FF-E875-215D-B05C-4B5D2E299107}"/>
          </ac:spMkLst>
        </pc:spChg>
        <pc:spChg chg="del mod">
          <ac:chgData name="Wang Lu" userId="e86ce327-f461-45b4-9feb-ce463355a98d" providerId="ADAL" clId="{F2D7E09E-BD1B-4FA4-8881-CAE60D9C8C73}" dt="2024-06-07T02:57:11.889" v="2668" actId="478"/>
          <ac:spMkLst>
            <pc:docMk/>
            <pc:sldMk cId="2224044542" sldId="612"/>
            <ac:spMk id="169" creationId="{A2599D82-0913-147D-55CE-C5CF09DBD5EA}"/>
          </ac:spMkLst>
        </pc:spChg>
        <pc:spChg chg="del mod">
          <ac:chgData name="Wang Lu" userId="e86ce327-f461-45b4-9feb-ce463355a98d" providerId="ADAL" clId="{F2D7E09E-BD1B-4FA4-8881-CAE60D9C8C73}" dt="2024-06-07T03:02:36.294" v="2753" actId="478"/>
          <ac:spMkLst>
            <pc:docMk/>
            <pc:sldMk cId="2224044542" sldId="612"/>
            <ac:spMk id="172" creationId="{8C55B775-63A5-276E-E753-49DAAD92F0DB}"/>
          </ac:spMkLst>
        </pc:spChg>
        <pc:spChg chg="del mod">
          <ac:chgData name="Wang Lu" userId="e86ce327-f461-45b4-9feb-ce463355a98d" providerId="ADAL" clId="{F2D7E09E-BD1B-4FA4-8881-CAE60D9C8C73}" dt="2024-06-07T03:02:36.294" v="2753" actId="478"/>
          <ac:spMkLst>
            <pc:docMk/>
            <pc:sldMk cId="2224044542" sldId="612"/>
            <ac:spMk id="173" creationId="{E1ED2E4E-F5A3-29A5-EA68-89453D5C5082}"/>
          </ac:spMkLst>
        </pc:spChg>
        <pc:spChg chg="del mod">
          <ac:chgData name="Wang Lu" userId="e86ce327-f461-45b4-9feb-ce463355a98d" providerId="ADAL" clId="{F2D7E09E-BD1B-4FA4-8881-CAE60D9C8C73}" dt="2024-06-07T03:02:36.294" v="2753" actId="478"/>
          <ac:spMkLst>
            <pc:docMk/>
            <pc:sldMk cId="2224044542" sldId="612"/>
            <ac:spMk id="174" creationId="{8CAA15D0-7870-AC7B-16BC-6F9DC2926CD4}"/>
          </ac:spMkLst>
        </pc:spChg>
        <pc:spChg chg="del">
          <ac:chgData name="Wang Lu" userId="e86ce327-f461-45b4-9feb-ce463355a98d" providerId="ADAL" clId="{F2D7E09E-BD1B-4FA4-8881-CAE60D9C8C73}" dt="2024-06-07T03:01:50.794" v="2707" actId="478"/>
          <ac:spMkLst>
            <pc:docMk/>
            <pc:sldMk cId="2224044542" sldId="612"/>
            <ac:spMk id="179" creationId="{F915135B-1108-24F4-4420-8484B50BC99F}"/>
          </ac:spMkLst>
        </pc:spChg>
        <pc:grpChg chg="del">
          <ac:chgData name="Wang Lu" userId="e86ce327-f461-45b4-9feb-ce463355a98d" providerId="ADAL" clId="{F2D7E09E-BD1B-4FA4-8881-CAE60D9C8C73}" dt="2024-06-07T02:56:33.716" v="2634" actId="478"/>
          <ac:grpSpMkLst>
            <pc:docMk/>
            <pc:sldMk cId="2224044542" sldId="612"/>
            <ac:grpSpMk id="2" creationId="{4736DFE8-7833-C979-7191-2193C1458605}"/>
          </ac:grpSpMkLst>
        </pc:grpChg>
        <pc:grpChg chg="del">
          <ac:chgData name="Wang Lu" userId="e86ce327-f461-45b4-9feb-ce463355a98d" providerId="ADAL" clId="{F2D7E09E-BD1B-4FA4-8881-CAE60D9C8C73}" dt="2024-06-07T02:56:30.053" v="2633" actId="478"/>
          <ac:grpSpMkLst>
            <pc:docMk/>
            <pc:sldMk cId="2224044542" sldId="612"/>
            <ac:grpSpMk id="5" creationId="{8C0D0B5A-67ED-C44F-8EED-F57043F9ACF6}"/>
          </ac:grpSpMkLst>
        </pc:grpChg>
        <pc:grpChg chg="add mod">
          <ac:chgData name="Wang Lu" userId="e86ce327-f461-45b4-9feb-ce463355a98d" providerId="ADAL" clId="{F2D7E09E-BD1B-4FA4-8881-CAE60D9C8C73}" dt="2024-06-07T03:03:19.267" v="2759" actId="1076"/>
          <ac:grpSpMkLst>
            <pc:docMk/>
            <pc:sldMk cId="2224044542" sldId="612"/>
            <ac:grpSpMk id="12" creationId="{4E445460-E661-6A5A-0001-F939B8DC9E6C}"/>
          </ac:grpSpMkLst>
        </pc:grpChg>
        <pc:grpChg chg="add mod">
          <ac:chgData name="Wang Lu" userId="e86ce327-f461-45b4-9feb-ce463355a98d" providerId="ADAL" clId="{F2D7E09E-BD1B-4FA4-8881-CAE60D9C8C73}" dt="2024-06-07T03:03:19.267" v="2759" actId="1076"/>
          <ac:grpSpMkLst>
            <pc:docMk/>
            <pc:sldMk cId="2224044542" sldId="612"/>
            <ac:grpSpMk id="20" creationId="{8230A189-529D-EFB2-BD4F-AC6931828D5F}"/>
          </ac:grpSpMkLst>
        </pc:grpChg>
        <pc:grpChg chg="mod">
          <ac:chgData name="Wang Lu" userId="e86ce327-f461-45b4-9feb-ce463355a98d" providerId="ADAL" clId="{F2D7E09E-BD1B-4FA4-8881-CAE60D9C8C73}" dt="2024-06-07T03:03:14.473" v="2758"/>
          <ac:grpSpMkLst>
            <pc:docMk/>
            <pc:sldMk cId="2224044542" sldId="612"/>
            <ac:grpSpMk id="21" creationId="{E70F501F-657D-6648-5EA5-85B8E5059D1D}"/>
          </ac:grpSpMkLst>
        </pc:grpChg>
        <pc:grpChg chg="mod">
          <ac:chgData name="Wang Lu" userId="e86ce327-f461-45b4-9feb-ce463355a98d" providerId="ADAL" clId="{F2D7E09E-BD1B-4FA4-8881-CAE60D9C8C73}" dt="2024-06-07T03:03:14.473" v="2758"/>
          <ac:grpSpMkLst>
            <pc:docMk/>
            <pc:sldMk cId="2224044542" sldId="612"/>
            <ac:grpSpMk id="28" creationId="{AD6ACC6D-08D4-DB16-163F-9E265333C851}"/>
          </ac:grpSpMkLst>
        </pc:grpChg>
        <pc:grpChg chg="mod">
          <ac:chgData name="Wang Lu" userId="e86ce327-f461-45b4-9feb-ce463355a98d" providerId="ADAL" clId="{F2D7E09E-BD1B-4FA4-8881-CAE60D9C8C73}" dt="2024-06-07T02:57:11.889" v="2668" actId="478"/>
          <ac:grpSpMkLst>
            <pc:docMk/>
            <pc:sldMk cId="2224044542" sldId="612"/>
            <ac:grpSpMk id="156" creationId="{0723C71C-4DA1-51E8-C5F2-DF5A82FAD450}"/>
          </ac:grpSpMkLst>
        </pc:grpChg>
        <pc:grpChg chg="mod">
          <ac:chgData name="Wang Lu" userId="e86ce327-f461-45b4-9feb-ce463355a98d" providerId="ADAL" clId="{F2D7E09E-BD1B-4FA4-8881-CAE60D9C8C73}" dt="2024-06-07T02:57:11.889" v="2668" actId="478"/>
          <ac:grpSpMkLst>
            <pc:docMk/>
            <pc:sldMk cId="2224044542" sldId="612"/>
            <ac:grpSpMk id="161" creationId="{79CBF239-7371-DB9A-7274-7426B9F83D56}"/>
          </ac:grpSpMkLst>
        </pc:grpChg>
        <pc:grpChg chg="mod">
          <ac:chgData name="Wang Lu" userId="e86ce327-f461-45b4-9feb-ce463355a98d" providerId="ADAL" clId="{F2D7E09E-BD1B-4FA4-8881-CAE60D9C8C73}" dt="2024-06-07T02:57:11.889" v="2668" actId="478"/>
          <ac:grpSpMkLst>
            <pc:docMk/>
            <pc:sldMk cId="2224044542" sldId="612"/>
            <ac:grpSpMk id="162" creationId="{5C640A00-A878-B6D2-F837-9FE59B870207}"/>
          </ac:grpSpMkLst>
        </pc:grpChg>
        <pc:grpChg chg="mod">
          <ac:chgData name="Wang Lu" userId="e86ce327-f461-45b4-9feb-ce463355a98d" providerId="ADAL" clId="{F2D7E09E-BD1B-4FA4-8881-CAE60D9C8C73}" dt="2024-06-07T02:57:11.889" v="2668" actId="478"/>
          <ac:grpSpMkLst>
            <pc:docMk/>
            <pc:sldMk cId="2224044542" sldId="612"/>
            <ac:grpSpMk id="165" creationId="{7077039F-F87D-7A1A-211A-A3D5EA7506FF}"/>
          </ac:grpSpMkLst>
        </pc:grpChg>
        <pc:grpChg chg="del mod">
          <ac:chgData name="Wang Lu" userId="e86ce327-f461-45b4-9feb-ce463355a98d" providerId="ADAL" clId="{F2D7E09E-BD1B-4FA4-8881-CAE60D9C8C73}" dt="2024-06-07T03:01:51.414" v="2708" actId="478"/>
          <ac:grpSpMkLst>
            <pc:docMk/>
            <pc:sldMk cId="2224044542" sldId="612"/>
            <ac:grpSpMk id="168" creationId="{7F546EE6-8CAF-C76C-5F87-683E6AF665A1}"/>
          </ac:grpSpMkLst>
        </pc:grpChg>
        <pc:grpChg chg="del mod">
          <ac:chgData name="Wang Lu" userId="e86ce327-f461-45b4-9feb-ce463355a98d" providerId="ADAL" clId="{F2D7E09E-BD1B-4FA4-8881-CAE60D9C8C73}" dt="2024-06-07T03:01:48.104" v="2705" actId="478"/>
          <ac:grpSpMkLst>
            <pc:docMk/>
            <pc:sldMk cId="2224044542" sldId="612"/>
            <ac:grpSpMk id="177" creationId="{D862C050-A242-0265-36F6-B5435A620E5D}"/>
          </ac:grpSpMkLst>
        </pc:grpChg>
        <pc:grpChg chg="del mod">
          <ac:chgData name="Wang Lu" userId="e86ce327-f461-45b4-9feb-ce463355a98d" providerId="ADAL" clId="{F2D7E09E-BD1B-4FA4-8881-CAE60D9C8C73}" dt="2024-06-07T02:57:11.889" v="2668" actId="478"/>
          <ac:grpSpMkLst>
            <pc:docMk/>
            <pc:sldMk cId="2224044542" sldId="612"/>
            <ac:grpSpMk id="178" creationId="{6CA5E33B-4AC3-2BE0-8DFB-B4596E0BEFB0}"/>
          </ac:grpSpMkLst>
        </pc:grpChg>
        <pc:picChg chg="mod">
          <ac:chgData name="Wang Lu" userId="e86ce327-f461-45b4-9feb-ce463355a98d" providerId="ADAL" clId="{F2D7E09E-BD1B-4FA4-8881-CAE60D9C8C73}" dt="2024-06-07T03:03:14.473" v="2758"/>
          <ac:picMkLst>
            <pc:docMk/>
            <pc:sldMk cId="2224044542" sldId="612"/>
            <ac:picMk id="18" creationId="{F88DA9BD-020A-FD66-E025-307C854B1590}"/>
          </ac:picMkLst>
        </pc:picChg>
        <pc:picChg chg="mod">
          <ac:chgData name="Wang Lu" userId="e86ce327-f461-45b4-9feb-ce463355a98d" providerId="ADAL" clId="{F2D7E09E-BD1B-4FA4-8881-CAE60D9C8C73}" dt="2024-06-07T03:03:14.473" v="2758"/>
          <ac:picMkLst>
            <pc:docMk/>
            <pc:sldMk cId="2224044542" sldId="612"/>
            <ac:picMk id="19" creationId="{71685560-0358-8EF6-A814-88A91DFF7889}"/>
          </ac:picMkLst>
        </pc:picChg>
        <pc:picChg chg="mod">
          <ac:chgData name="Wang Lu" userId="e86ce327-f461-45b4-9feb-ce463355a98d" providerId="ADAL" clId="{F2D7E09E-BD1B-4FA4-8881-CAE60D9C8C73}" dt="2024-06-07T03:03:14.473" v="2758"/>
          <ac:picMkLst>
            <pc:docMk/>
            <pc:sldMk cId="2224044542" sldId="612"/>
            <ac:picMk id="29" creationId="{AD41EF12-B1B4-A69F-BF4C-20E594AF248C}"/>
          </ac:picMkLst>
        </pc:picChg>
        <pc:picChg chg="add mod">
          <ac:chgData name="Wang Lu" userId="e86ce327-f461-45b4-9feb-ce463355a98d" providerId="ADAL" clId="{F2D7E09E-BD1B-4FA4-8881-CAE60D9C8C73}" dt="2024-06-07T03:03:30.027" v="2760"/>
          <ac:picMkLst>
            <pc:docMk/>
            <pc:sldMk cId="2224044542" sldId="612"/>
            <ac:picMk id="35" creationId="{9A40F3CC-5950-622E-9BD4-5D944E8A17FF}"/>
          </ac:picMkLst>
        </pc:picChg>
        <pc:picChg chg="add mod">
          <ac:chgData name="Wang Lu" userId="e86ce327-f461-45b4-9feb-ce463355a98d" providerId="ADAL" clId="{F2D7E09E-BD1B-4FA4-8881-CAE60D9C8C73}" dt="2024-06-07T03:03:30.027" v="2760"/>
          <ac:picMkLst>
            <pc:docMk/>
            <pc:sldMk cId="2224044542" sldId="612"/>
            <ac:picMk id="36" creationId="{BBA6DF71-31F7-2D46-1FCE-4EF6CC3581EA}"/>
          </ac:picMkLst>
        </pc:picChg>
        <pc:picChg chg="mod">
          <ac:chgData name="Wang Lu" userId="e86ce327-f461-45b4-9feb-ce463355a98d" providerId="ADAL" clId="{F2D7E09E-BD1B-4FA4-8881-CAE60D9C8C73}" dt="2024-06-07T02:57:11.889" v="2668" actId="478"/>
          <ac:picMkLst>
            <pc:docMk/>
            <pc:sldMk cId="2224044542" sldId="612"/>
            <ac:picMk id="159" creationId="{EBE06EBC-0DA7-5354-F539-3A4B59C6787D}"/>
          </ac:picMkLst>
        </pc:picChg>
        <pc:picChg chg="mod">
          <ac:chgData name="Wang Lu" userId="e86ce327-f461-45b4-9feb-ce463355a98d" providerId="ADAL" clId="{F2D7E09E-BD1B-4FA4-8881-CAE60D9C8C73}" dt="2024-06-07T02:57:11.889" v="2668" actId="478"/>
          <ac:picMkLst>
            <pc:docMk/>
            <pc:sldMk cId="2224044542" sldId="612"/>
            <ac:picMk id="160" creationId="{75213E5A-302B-C6BD-7DDF-90195F3BC590}"/>
          </ac:picMkLst>
        </pc:picChg>
        <pc:picChg chg="mod">
          <ac:chgData name="Wang Lu" userId="e86ce327-f461-45b4-9feb-ce463355a98d" providerId="ADAL" clId="{F2D7E09E-BD1B-4FA4-8881-CAE60D9C8C73}" dt="2024-06-07T02:57:11.889" v="2668" actId="478"/>
          <ac:picMkLst>
            <pc:docMk/>
            <pc:sldMk cId="2224044542" sldId="612"/>
            <ac:picMk id="166" creationId="{C4524A93-E789-BBBB-F004-F0B7BF5D9574}"/>
          </ac:picMkLst>
        </pc:picChg>
        <pc:picChg chg="del mod">
          <ac:chgData name="Wang Lu" userId="e86ce327-f461-45b4-9feb-ce463355a98d" providerId="ADAL" clId="{F2D7E09E-BD1B-4FA4-8881-CAE60D9C8C73}" dt="2024-06-07T03:01:48.674" v="2706" actId="478"/>
          <ac:picMkLst>
            <pc:docMk/>
            <pc:sldMk cId="2224044542" sldId="612"/>
            <ac:picMk id="171" creationId="{175915FB-530E-7B30-0358-2B59419CC176}"/>
          </ac:picMkLst>
        </pc:picChg>
        <pc:cxnChg chg="del">
          <ac:chgData name="Wang Lu" userId="e86ce327-f461-45b4-9feb-ce463355a98d" providerId="ADAL" clId="{F2D7E09E-BD1B-4FA4-8881-CAE60D9C8C73}" dt="2024-06-07T02:57:18.355" v="2670" actId="478"/>
          <ac:cxnSpMkLst>
            <pc:docMk/>
            <pc:sldMk cId="2224044542" sldId="612"/>
            <ac:cxnSpMk id="6" creationId="{57EE4019-A6C9-FBF8-10A3-EEFAE2ACDD8D}"/>
          </ac:cxnSpMkLst>
        </pc:cxnChg>
      </pc:sldChg>
      <pc:sldChg chg="modSp mod">
        <pc:chgData name="Wang Lu" userId="e86ce327-f461-45b4-9feb-ce463355a98d" providerId="ADAL" clId="{F2D7E09E-BD1B-4FA4-8881-CAE60D9C8C73}" dt="2024-06-07T10:32:38.303" v="4942" actId="115"/>
        <pc:sldMkLst>
          <pc:docMk/>
          <pc:sldMk cId="1134383774" sldId="613"/>
        </pc:sldMkLst>
        <pc:spChg chg="mod">
          <ac:chgData name="Wang Lu" userId="e86ce327-f461-45b4-9feb-ce463355a98d" providerId="ADAL" clId="{F2D7E09E-BD1B-4FA4-8881-CAE60D9C8C73}" dt="2024-06-07T10:32:38.303" v="4942" actId="115"/>
          <ac:spMkLst>
            <pc:docMk/>
            <pc:sldMk cId="1134383774" sldId="613"/>
            <ac:spMk id="2" creationId="{EDB73027-2640-DF18-9FC0-8D57970F85F0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134383774" sldId="613"/>
            <ac:spMk id="3" creationId="{58142BA2-8E0B-49DC-AFFA-3627D9ED95D8}"/>
          </ac:spMkLst>
        </pc:spChg>
        <pc:spChg chg="mod">
          <ac:chgData name="Wang Lu" userId="e86ce327-f461-45b4-9feb-ce463355a98d" providerId="ADAL" clId="{F2D7E09E-BD1B-4FA4-8881-CAE60D9C8C73}" dt="2024-06-07T10:31:08.854" v="4925" actId="207"/>
          <ac:spMkLst>
            <pc:docMk/>
            <pc:sldMk cId="1134383774" sldId="613"/>
            <ac:spMk id="29" creationId="{13FE68C4-F43A-7F03-0577-F97C7CC703DC}"/>
          </ac:spMkLst>
        </pc:spChg>
        <pc:spChg chg="mod">
          <ac:chgData name="Wang Lu" userId="e86ce327-f461-45b4-9feb-ce463355a98d" providerId="ADAL" clId="{F2D7E09E-BD1B-4FA4-8881-CAE60D9C8C73}" dt="2024-06-07T10:31:34.205" v="4932" actId="2711"/>
          <ac:spMkLst>
            <pc:docMk/>
            <pc:sldMk cId="1134383774" sldId="613"/>
            <ac:spMk id="41" creationId="{A80CAE84-643E-C38C-D7E2-B50EFF173155}"/>
          </ac:spMkLst>
        </pc:spChg>
        <pc:spChg chg="mod">
          <ac:chgData name="Wang Lu" userId="e86ce327-f461-45b4-9feb-ce463355a98d" providerId="ADAL" clId="{F2D7E09E-BD1B-4FA4-8881-CAE60D9C8C73}" dt="2024-06-07T10:31:40.034" v="4933" actId="2711"/>
          <ac:spMkLst>
            <pc:docMk/>
            <pc:sldMk cId="1134383774" sldId="613"/>
            <ac:spMk id="66" creationId="{AB58C680-8B5E-8FCF-4E7F-1AB264D8B709}"/>
          </ac:spMkLst>
        </pc:spChg>
        <pc:spChg chg="mod">
          <ac:chgData name="Wang Lu" userId="e86ce327-f461-45b4-9feb-ce463355a98d" providerId="ADAL" clId="{F2D7E09E-BD1B-4FA4-8881-CAE60D9C8C73}" dt="2024-06-07T10:31:47.523" v="4934" actId="2711"/>
          <ac:spMkLst>
            <pc:docMk/>
            <pc:sldMk cId="1134383774" sldId="613"/>
            <ac:spMk id="68" creationId="{0F2854D7-52BD-AB71-D9E3-27182025D2CC}"/>
          </ac:spMkLst>
        </pc:spChg>
      </pc:sldChg>
      <pc:sldChg chg="addSp delSp modSp mod modAnim modNotesTx">
        <pc:chgData name="Wang Lu" userId="e86ce327-f461-45b4-9feb-ce463355a98d" providerId="ADAL" clId="{F2D7E09E-BD1B-4FA4-8881-CAE60D9C8C73}" dt="2024-06-07T12:47:36.554" v="5630"/>
        <pc:sldMkLst>
          <pc:docMk/>
          <pc:sldMk cId="335027406" sldId="614"/>
        </pc:sldMkLst>
        <pc:spChg chg="add mod ord">
          <ac:chgData name="Wang Lu" userId="e86ce327-f461-45b4-9feb-ce463355a98d" providerId="ADAL" clId="{F2D7E09E-BD1B-4FA4-8881-CAE60D9C8C73}" dt="2024-06-07T12:46:15.964" v="5584" actId="1036"/>
          <ac:spMkLst>
            <pc:docMk/>
            <pc:sldMk cId="335027406" sldId="614"/>
            <ac:spMk id="2" creationId="{3A272E44-5FA1-5538-AB71-9FB715C25605}"/>
          </ac:spMkLst>
        </pc:spChg>
        <pc:spChg chg="mod">
          <ac:chgData name="Wang Lu" userId="e86ce327-f461-45b4-9feb-ce463355a98d" providerId="ADAL" clId="{F2D7E09E-BD1B-4FA4-8881-CAE60D9C8C73}" dt="2024-06-07T12:47:08.284" v="5626" actId="20577"/>
          <ac:spMkLst>
            <pc:docMk/>
            <pc:sldMk cId="335027406" sldId="614"/>
            <ac:spMk id="3" creationId="{877F2D2C-3F06-4BA6-B27D-C7E104ABFC4A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335027406" sldId="614"/>
            <ac:spMk id="4" creationId="{CA12B2B5-351D-4041-AABE-BF9BBF9646B7}"/>
          </ac:spMkLst>
        </pc:spChg>
        <pc:spChg chg="del mod">
          <ac:chgData name="Wang Lu" userId="e86ce327-f461-45b4-9feb-ce463355a98d" providerId="ADAL" clId="{F2D7E09E-BD1B-4FA4-8881-CAE60D9C8C73}" dt="2024-06-07T10:51:58.438" v="5069" actId="478"/>
          <ac:spMkLst>
            <pc:docMk/>
            <pc:sldMk cId="335027406" sldId="614"/>
            <ac:spMk id="5" creationId="{044A1F72-6CF5-54A3-8D46-499FB00CFAF6}"/>
          </ac:spMkLst>
        </pc:spChg>
        <pc:spChg chg="del">
          <ac:chgData name="Wang Lu" userId="e86ce327-f461-45b4-9feb-ce463355a98d" providerId="ADAL" clId="{F2D7E09E-BD1B-4FA4-8881-CAE60D9C8C73}" dt="2024-06-07T10:51:58.438" v="5069" actId="478"/>
          <ac:spMkLst>
            <pc:docMk/>
            <pc:sldMk cId="335027406" sldId="614"/>
            <ac:spMk id="7" creationId="{0367047B-72FB-2E20-E781-4F88DA7889D8}"/>
          </ac:spMkLst>
        </pc:spChg>
        <pc:spChg chg="add del mod">
          <ac:chgData name="Wang Lu" userId="e86ce327-f461-45b4-9feb-ce463355a98d" providerId="ADAL" clId="{F2D7E09E-BD1B-4FA4-8881-CAE60D9C8C73}" dt="2024-06-07T12:24:07.722" v="5296" actId="478"/>
          <ac:spMkLst>
            <pc:docMk/>
            <pc:sldMk cId="335027406" sldId="614"/>
            <ac:spMk id="7" creationId="{CB7C7EDB-AD45-E995-7E6B-502E738C9EC1}"/>
          </ac:spMkLst>
        </pc:spChg>
        <pc:spChg chg="add">
          <ac:chgData name="Wang Lu" userId="e86ce327-f461-45b4-9feb-ce463355a98d" providerId="ADAL" clId="{F2D7E09E-BD1B-4FA4-8881-CAE60D9C8C73}" dt="2024-06-07T12:27:46.229" v="5348"/>
          <ac:spMkLst>
            <pc:docMk/>
            <pc:sldMk cId="335027406" sldId="614"/>
            <ac:spMk id="9" creationId="{6C196CBC-268B-ACEC-AFAC-A188AB61E721}"/>
          </ac:spMkLst>
        </pc:spChg>
        <pc:spChg chg="mod">
          <ac:chgData name="Wang Lu" userId="e86ce327-f461-45b4-9feb-ce463355a98d" providerId="ADAL" clId="{F2D7E09E-BD1B-4FA4-8881-CAE60D9C8C73}" dt="2024-06-06T12:15:14.026" v="873" actId="1076"/>
          <ac:spMkLst>
            <pc:docMk/>
            <pc:sldMk cId="335027406" sldId="614"/>
            <ac:spMk id="11" creationId="{41EFAA5E-9B60-678E-5A35-87BFA2EDC43F}"/>
          </ac:spMkLst>
        </pc:spChg>
        <pc:spChg chg="mod topLvl">
          <ac:chgData name="Wang Lu" userId="e86ce327-f461-45b4-9feb-ce463355a98d" providerId="ADAL" clId="{F2D7E09E-BD1B-4FA4-8881-CAE60D9C8C73}" dt="2024-06-07T12:46:03.632" v="5578" actId="164"/>
          <ac:spMkLst>
            <pc:docMk/>
            <pc:sldMk cId="335027406" sldId="614"/>
            <ac:spMk id="11" creationId="{44F1D8EF-4D7B-A815-6793-9F094EF652DA}"/>
          </ac:spMkLst>
        </pc:spChg>
        <pc:spChg chg="mod">
          <ac:chgData name="Wang Lu" userId="e86ce327-f461-45b4-9feb-ce463355a98d" providerId="ADAL" clId="{F2D7E09E-BD1B-4FA4-8881-CAE60D9C8C73}" dt="2024-06-06T12:15:14.026" v="873" actId="1076"/>
          <ac:spMkLst>
            <pc:docMk/>
            <pc:sldMk cId="335027406" sldId="614"/>
            <ac:spMk id="12" creationId="{5A2A8CDF-0E16-564C-7AA8-4A83B215D78E}"/>
          </ac:spMkLst>
        </pc:spChg>
        <pc:spChg chg="add del">
          <ac:chgData name="Wang Lu" userId="e86ce327-f461-45b4-9feb-ce463355a98d" providerId="ADAL" clId="{F2D7E09E-BD1B-4FA4-8881-CAE60D9C8C73}" dt="2024-06-07T12:30:30.458" v="5371" actId="478"/>
          <ac:spMkLst>
            <pc:docMk/>
            <pc:sldMk cId="335027406" sldId="614"/>
            <ac:spMk id="13" creationId="{B226F23A-8D9D-A198-C289-16FA0496530C}"/>
          </ac:spMkLst>
        </pc:spChg>
        <pc:spChg chg="add del mod">
          <ac:chgData name="Wang Lu" userId="e86ce327-f461-45b4-9feb-ce463355a98d" providerId="ADAL" clId="{F2D7E09E-BD1B-4FA4-8881-CAE60D9C8C73}" dt="2024-06-07T11:09:51.104" v="5115" actId="478"/>
          <ac:spMkLst>
            <pc:docMk/>
            <pc:sldMk cId="335027406" sldId="614"/>
            <ac:spMk id="15" creationId="{638DEBC6-2253-182D-0F1B-DD8FCAE260B7}"/>
          </ac:spMkLst>
        </pc:spChg>
        <pc:spChg chg="mod">
          <ac:chgData name="Wang Lu" userId="e86ce327-f461-45b4-9feb-ce463355a98d" providerId="ADAL" clId="{F2D7E09E-BD1B-4FA4-8881-CAE60D9C8C73}" dt="2024-06-06T12:15:14.026" v="873" actId="1076"/>
          <ac:spMkLst>
            <pc:docMk/>
            <pc:sldMk cId="335027406" sldId="614"/>
            <ac:spMk id="15" creationId="{A3B7A0DD-A510-0C59-5D58-DC0F02188FE1}"/>
          </ac:spMkLst>
        </pc:spChg>
        <pc:spChg chg="add mod">
          <ac:chgData name="Wang Lu" userId="e86ce327-f461-45b4-9feb-ce463355a98d" providerId="ADAL" clId="{F2D7E09E-BD1B-4FA4-8881-CAE60D9C8C73}" dt="2024-06-07T12:39:29.779" v="5469" actId="1076"/>
          <ac:spMkLst>
            <pc:docMk/>
            <pc:sldMk cId="335027406" sldId="614"/>
            <ac:spMk id="16" creationId="{B2FF8DFD-D2A9-1045-7998-656235982A82}"/>
          </ac:spMkLst>
        </pc:spChg>
        <pc:spChg chg="add mod">
          <ac:chgData name="Wang Lu" userId="e86ce327-f461-45b4-9feb-ce463355a98d" providerId="ADAL" clId="{F2D7E09E-BD1B-4FA4-8881-CAE60D9C8C73}" dt="2024-06-07T11:10:02.465" v="5133"/>
          <ac:spMkLst>
            <pc:docMk/>
            <pc:sldMk cId="335027406" sldId="614"/>
            <ac:spMk id="17" creationId="{E85AFC24-A63C-7CC7-BA68-261D2BFE51EA}"/>
          </ac:spMkLst>
        </pc:spChg>
        <pc:spChg chg="mod">
          <ac:chgData name="Wang Lu" userId="e86ce327-f461-45b4-9feb-ce463355a98d" providerId="ADAL" clId="{F2D7E09E-BD1B-4FA4-8881-CAE60D9C8C73}" dt="2024-06-06T12:15:14.026" v="873" actId="1076"/>
          <ac:spMkLst>
            <pc:docMk/>
            <pc:sldMk cId="335027406" sldId="614"/>
            <ac:spMk id="18" creationId="{548BB1EE-F461-2B97-B8B6-C90BF5C94D87}"/>
          </ac:spMkLst>
        </pc:spChg>
        <pc:spChg chg="add mod">
          <ac:chgData name="Wang Lu" userId="e86ce327-f461-45b4-9feb-ce463355a98d" providerId="ADAL" clId="{F2D7E09E-BD1B-4FA4-8881-CAE60D9C8C73}" dt="2024-06-07T12:32:09.579" v="5399" actId="1076"/>
          <ac:spMkLst>
            <pc:docMk/>
            <pc:sldMk cId="335027406" sldId="614"/>
            <ac:spMk id="19" creationId="{66327AAC-6F62-63A3-AA93-025F049FF2EB}"/>
          </ac:spMkLst>
        </pc:spChg>
        <pc:spChg chg="add mod topLvl">
          <ac:chgData name="Wang Lu" userId="e86ce327-f461-45b4-9feb-ce463355a98d" providerId="ADAL" clId="{F2D7E09E-BD1B-4FA4-8881-CAE60D9C8C73}" dt="2024-06-07T12:41:15.099" v="5499" actId="1076"/>
          <ac:spMkLst>
            <pc:docMk/>
            <pc:sldMk cId="335027406" sldId="614"/>
            <ac:spMk id="21" creationId="{33B9E8C0-AA39-21F7-6AD3-E8D0A8E53899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22" creationId="{346478E5-5BC5-8F17-5A55-EFA16EA546BF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23" creationId="{18CE887E-C8B9-56A3-F840-61EB5101FE71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24" creationId="{39693554-2671-9691-3047-40396F696B2E}"/>
          </ac:spMkLst>
        </pc:spChg>
        <pc:spChg chg="add mod">
          <ac:chgData name="Wang Lu" userId="e86ce327-f461-45b4-9feb-ce463355a98d" providerId="ADAL" clId="{F2D7E09E-BD1B-4FA4-8881-CAE60D9C8C73}" dt="2024-06-07T12:46:12.060" v="5579" actId="1076"/>
          <ac:spMkLst>
            <pc:docMk/>
            <pc:sldMk cId="335027406" sldId="614"/>
            <ac:spMk id="24" creationId="{A3F8BE15-454A-A236-DB3C-1B68DA4667C0}"/>
          </ac:spMkLst>
        </pc:spChg>
        <pc:spChg chg="add del">
          <ac:chgData name="Wang Lu" userId="e86ce327-f461-45b4-9feb-ce463355a98d" providerId="ADAL" clId="{F2D7E09E-BD1B-4FA4-8881-CAE60D9C8C73}" dt="2024-06-07T10:51:58.438" v="5069" actId="478"/>
          <ac:spMkLst>
            <pc:docMk/>
            <pc:sldMk cId="335027406" sldId="614"/>
            <ac:spMk id="27" creationId="{5C9C6B9F-A167-7220-C4CE-942B9D38B07F}"/>
          </ac:spMkLst>
        </pc:spChg>
        <pc:spChg chg="add mod">
          <ac:chgData name="Wang Lu" userId="e86ce327-f461-45b4-9feb-ce463355a98d" providerId="ADAL" clId="{F2D7E09E-BD1B-4FA4-8881-CAE60D9C8C73}" dt="2024-06-07T12:47:20.556" v="5629" actId="20577"/>
          <ac:spMkLst>
            <pc:docMk/>
            <pc:sldMk cId="335027406" sldId="614"/>
            <ac:spMk id="27" creationId="{844C06AD-85C4-D8F0-72EA-DE7B2F1BB7A3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28" creationId="{11128D0B-E6D7-1481-D694-1B13A6F18362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29" creationId="{9DC09D25-F1E0-0538-AC58-8D9B06A17A8D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30" creationId="{401C17D5-9A57-E239-219D-2E6CF6A37EA2}"/>
          </ac:spMkLst>
        </pc:spChg>
        <pc:spChg chg="del">
          <ac:chgData name="Wang Lu" userId="e86ce327-f461-45b4-9feb-ce463355a98d" providerId="ADAL" clId="{F2D7E09E-BD1B-4FA4-8881-CAE60D9C8C73}" dt="2024-06-07T10:51:58.438" v="5069" actId="478"/>
          <ac:spMkLst>
            <pc:docMk/>
            <pc:sldMk cId="335027406" sldId="614"/>
            <ac:spMk id="31" creationId="{2AC1E08F-D8FE-DD3B-CF61-28BD72EBE972}"/>
          </ac:spMkLst>
        </pc:spChg>
        <pc:spChg chg="mod">
          <ac:chgData name="Wang Lu" userId="e86ce327-f461-45b4-9feb-ce463355a98d" providerId="ADAL" clId="{F2D7E09E-BD1B-4FA4-8881-CAE60D9C8C73}" dt="2024-06-06T12:16:52.499" v="909"/>
          <ac:spMkLst>
            <pc:docMk/>
            <pc:sldMk cId="335027406" sldId="614"/>
            <ac:spMk id="34" creationId="{04A85028-0DB8-CC03-56D7-83A36BDCDC18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38" creationId="{735E238C-F933-84EE-3EBE-16C7425F19F1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39" creationId="{92281138-9166-4EF5-14DE-C78345B1437D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40" creationId="{7937FD92-F81A-7033-E07C-5CEB67C807D6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41" creationId="{22C1F313-CCC3-D69E-BA3A-A68758CC8BC0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42" creationId="{681EB681-AE68-00DF-0ED4-5EC6DA8C2B46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43" creationId="{DAACB523-1D1F-2624-4E3E-B8EC35E239F1}"/>
          </ac:spMkLst>
        </pc:spChg>
        <pc:spChg chg="mod">
          <ac:chgData name="Wang Lu" userId="e86ce327-f461-45b4-9feb-ce463355a98d" providerId="ADAL" clId="{F2D7E09E-BD1B-4FA4-8881-CAE60D9C8C73}" dt="2024-06-06T13:17:04.745" v="1109" actId="1076"/>
          <ac:spMkLst>
            <pc:docMk/>
            <pc:sldMk cId="335027406" sldId="614"/>
            <ac:spMk id="46" creationId="{3D2C58A9-6548-4211-EF69-A4323F2A8A22}"/>
          </ac:spMkLst>
        </pc:spChg>
        <pc:grpChg chg="add mod">
          <ac:chgData name="Wang Lu" userId="e86ce327-f461-45b4-9feb-ce463355a98d" providerId="ADAL" clId="{F2D7E09E-BD1B-4FA4-8881-CAE60D9C8C73}" dt="2024-06-07T12:46:15.964" v="5584" actId="1036"/>
          <ac:grpSpMkLst>
            <pc:docMk/>
            <pc:sldMk cId="335027406" sldId="614"/>
            <ac:grpSpMk id="5" creationId="{B7CE8CB7-8F04-3C07-8AFE-ECB255F8C673}"/>
          </ac:grpSpMkLst>
        </pc:grpChg>
        <pc:grpChg chg="add del mod">
          <ac:chgData name="Wang Lu" userId="e86ce327-f461-45b4-9feb-ce463355a98d" providerId="ADAL" clId="{F2D7E09E-BD1B-4FA4-8881-CAE60D9C8C73}" dt="2024-06-07T12:39:29.779" v="5469" actId="1076"/>
          <ac:grpSpMkLst>
            <pc:docMk/>
            <pc:sldMk cId="335027406" sldId="614"/>
            <ac:grpSpMk id="6" creationId="{6BACB6A0-E9B7-005A-6420-C12463775FF2}"/>
          </ac:grpSpMkLst>
        </pc:grpChg>
        <pc:grpChg chg="add del mod">
          <ac:chgData name="Wang Lu" userId="e86ce327-f461-45b4-9feb-ce463355a98d" providerId="ADAL" clId="{F2D7E09E-BD1B-4FA4-8881-CAE60D9C8C73}" dt="2024-06-06T12:16:46.667" v="908" actId="478"/>
          <ac:grpSpMkLst>
            <pc:docMk/>
            <pc:sldMk cId="335027406" sldId="614"/>
            <ac:grpSpMk id="8" creationId="{27E4B5CE-2BA4-C6A0-CABC-E905442FE255}"/>
          </ac:grpSpMkLst>
        </pc:grpChg>
        <pc:grpChg chg="mod">
          <ac:chgData name="Wang Lu" userId="e86ce327-f461-45b4-9feb-ce463355a98d" providerId="ADAL" clId="{F2D7E09E-BD1B-4FA4-8881-CAE60D9C8C73}" dt="2024-06-06T12:15:14.026" v="873" actId="1076"/>
          <ac:grpSpMkLst>
            <pc:docMk/>
            <pc:sldMk cId="335027406" sldId="614"/>
            <ac:grpSpMk id="10" creationId="{305E6C97-CD44-9FA6-8DC0-624BBB8CBACF}"/>
          </ac:grpSpMkLst>
        </pc:grpChg>
        <pc:grpChg chg="add del mod">
          <ac:chgData name="Wang Lu" userId="e86ce327-f461-45b4-9feb-ce463355a98d" providerId="ADAL" clId="{F2D7E09E-BD1B-4FA4-8881-CAE60D9C8C73}" dt="2024-06-07T12:45:24.533" v="5551" actId="165"/>
          <ac:grpSpMkLst>
            <pc:docMk/>
            <pc:sldMk cId="335027406" sldId="614"/>
            <ac:grpSpMk id="10" creationId="{6CBDD69A-02EF-298D-579E-3A55F423E3C2}"/>
          </ac:grpSpMkLst>
        </pc:grpChg>
        <pc:grpChg chg="del">
          <ac:chgData name="Wang Lu" userId="e86ce327-f461-45b4-9feb-ce463355a98d" providerId="ADAL" clId="{F2D7E09E-BD1B-4FA4-8881-CAE60D9C8C73}" dt="2024-06-07T10:51:59.868" v="5070" actId="478"/>
          <ac:grpSpMkLst>
            <pc:docMk/>
            <pc:sldMk cId="335027406" sldId="614"/>
            <ac:grpSpMk id="14" creationId="{882A0344-FABA-2EF7-0621-72A4828C51F8}"/>
          </ac:grpSpMkLst>
        </pc:grpChg>
        <pc:grpChg chg="add del mod">
          <ac:chgData name="Wang Lu" userId="e86ce327-f461-45b4-9feb-ce463355a98d" providerId="ADAL" clId="{F2D7E09E-BD1B-4FA4-8881-CAE60D9C8C73}" dt="2024-06-07T12:42:50.188" v="5503" actId="478"/>
          <ac:grpSpMkLst>
            <pc:docMk/>
            <pc:sldMk cId="335027406" sldId="614"/>
            <ac:grpSpMk id="20" creationId="{326592F6-C08B-537E-4CE7-AE4CD42D2075}"/>
          </ac:grpSpMkLst>
        </pc:grpChg>
        <pc:grpChg chg="add mod">
          <ac:chgData name="Wang Lu" userId="e86ce327-f461-45b4-9feb-ce463355a98d" providerId="ADAL" clId="{F2D7E09E-BD1B-4FA4-8881-CAE60D9C8C73}" dt="2024-06-06T12:16:52.499" v="909"/>
          <ac:grpSpMkLst>
            <pc:docMk/>
            <pc:sldMk cId="335027406" sldId="614"/>
            <ac:grpSpMk id="20" creationId="{92480B2D-3D56-5F82-7F3C-69C660CCA25A}"/>
          </ac:grpSpMkLst>
        </pc:grpChg>
        <pc:grpChg chg="mod">
          <ac:chgData name="Wang Lu" userId="e86ce327-f461-45b4-9feb-ce463355a98d" providerId="ADAL" clId="{F2D7E09E-BD1B-4FA4-8881-CAE60D9C8C73}" dt="2024-06-06T12:16:52.499" v="909"/>
          <ac:grpSpMkLst>
            <pc:docMk/>
            <pc:sldMk cId="335027406" sldId="614"/>
            <ac:grpSpMk id="21" creationId="{ED4E3951-579F-5577-4DFC-EB48670EE792}"/>
          </ac:grpSpMkLst>
        </pc:grpChg>
        <pc:grpChg chg="add del mod">
          <ac:chgData name="Wang Lu" userId="e86ce327-f461-45b4-9feb-ce463355a98d" providerId="ADAL" clId="{F2D7E09E-BD1B-4FA4-8881-CAE60D9C8C73}" dt="2024-06-07T12:40:36.846" v="5488" actId="165"/>
          <ac:grpSpMkLst>
            <pc:docMk/>
            <pc:sldMk cId="335027406" sldId="614"/>
            <ac:grpSpMk id="22" creationId="{41A865AF-6CA0-396F-5DE7-12B36F22F807}"/>
          </ac:grpSpMkLst>
        </pc:grpChg>
        <pc:grpChg chg="add mod">
          <ac:chgData name="Wang Lu" userId="e86ce327-f461-45b4-9feb-ce463355a98d" providerId="ADAL" clId="{F2D7E09E-BD1B-4FA4-8881-CAE60D9C8C73}" dt="2024-06-07T12:41:07.398" v="5497" actId="164"/>
          <ac:grpSpMkLst>
            <pc:docMk/>
            <pc:sldMk cId="335027406" sldId="614"/>
            <ac:grpSpMk id="23" creationId="{F15D2E2A-7091-21C1-B918-F80BC24B3945}"/>
          </ac:grpSpMkLst>
        </pc:grpChg>
        <pc:grpChg chg="add mod">
          <ac:chgData name="Wang Lu" userId="e86ce327-f461-45b4-9feb-ce463355a98d" providerId="ADAL" clId="{F2D7E09E-BD1B-4FA4-8881-CAE60D9C8C73}" dt="2024-06-07T12:46:12.060" v="5579" actId="1076"/>
          <ac:grpSpMkLst>
            <pc:docMk/>
            <pc:sldMk cId="335027406" sldId="614"/>
            <ac:grpSpMk id="25" creationId="{5A804A5F-6002-7254-8B15-E35898DCCADD}"/>
          </ac:grpSpMkLst>
        </pc:grpChg>
        <pc:grpChg chg="add mod">
          <ac:chgData name="Wang Lu" userId="e86ce327-f461-45b4-9feb-ce463355a98d" providerId="ADAL" clId="{F2D7E09E-BD1B-4FA4-8881-CAE60D9C8C73}" dt="2024-06-07T12:46:03.632" v="5578" actId="164"/>
          <ac:grpSpMkLst>
            <pc:docMk/>
            <pc:sldMk cId="335027406" sldId="614"/>
            <ac:grpSpMk id="26" creationId="{A8022A33-0E0F-D61E-4975-76B90C5B633F}"/>
          </ac:grpSpMkLst>
        </pc:grpChg>
        <pc:grpChg chg="add del mod">
          <ac:chgData name="Wang Lu" userId="e86ce327-f461-45b4-9feb-ce463355a98d" providerId="ADAL" clId="{F2D7E09E-BD1B-4FA4-8881-CAE60D9C8C73}" dt="2024-06-07T10:51:58.438" v="5069" actId="478"/>
          <ac:grpSpMkLst>
            <pc:docMk/>
            <pc:sldMk cId="335027406" sldId="614"/>
            <ac:grpSpMk id="36" creationId="{9B7BB007-ED1F-4D39-D007-AC1AA903C8D2}"/>
          </ac:grpSpMkLst>
        </pc:grpChg>
        <pc:grpChg chg="mod">
          <ac:chgData name="Wang Lu" userId="e86ce327-f461-45b4-9feb-ce463355a98d" providerId="ADAL" clId="{F2D7E09E-BD1B-4FA4-8881-CAE60D9C8C73}" dt="2024-06-06T13:17:04.745" v="1109" actId="1076"/>
          <ac:grpSpMkLst>
            <pc:docMk/>
            <pc:sldMk cId="335027406" sldId="614"/>
            <ac:grpSpMk id="37" creationId="{EA01F672-5044-4804-868A-BEFBEB6B440D}"/>
          </ac:grpSpMkLst>
        </pc:grpChg>
        <pc:picChg chg="add del mod">
          <ac:chgData name="Wang Lu" userId="e86ce327-f461-45b4-9feb-ce463355a98d" providerId="ADAL" clId="{F2D7E09E-BD1B-4FA4-8881-CAE60D9C8C73}" dt="2024-06-07T12:39:29.779" v="5469" actId="1076"/>
          <ac:picMkLst>
            <pc:docMk/>
            <pc:sldMk cId="335027406" sldId="614"/>
            <ac:picMk id="8" creationId="{C6747317-9337-76C1-6FC7-145CD191B410}"/>
          </ac:picMkLst>
        </pc:picChg>
        <pc:picChg chg="add del mod topLvl">
          <ac:chgData name="Wang Lu" userId="e86ce327-f461-45b4-9feb-ce463355a98d" providerId="ADAL" clId="{F2D7E09E-BD1B-4FA4-8881-CAE60D9C8C73}" dt="2024-06-07T12:45:44.219" v="5564" actId="478"/>
          <ac:picMkLst>
            <pc:docMk/>
            <pc:sldMk cId="335027406" sldId="614"/>
            <ac:picMk id="12" creationId="{5DDB5DED-843E-144B-04F0-232219B1AA0A}"/>
          </ac:picMkLst>
        </pc:picChg>
        <pc:picChg chg="add del mod">
          <ac:chgData name="Wang Lu" userId="e86ce327-f461-45b4-9feb-ce463355a98d" providerId="ADAL" clId="{F2D7E09E-BD1B-4FA4-8881-CAE60D9C8C73}" dt="2024-06-07T12:30:44.810" v="5375" actId="478"/>
          <ac:picMkLst>
            <pc:docMk/>
            <pc:sldMk cId="335027406" sldId="614"/>
            <ac:picMk id="15" creationId="{72AC46F8-6106-6650-8A23-3A4B361011D6}"/>
          </ac:picMkLst>
        </pc:picChg>
        <pc:picChg chg="mod">
          <ac:chgData name="Wang Lu" userId="e86ce327-f461-45b4-9feb-ce463355a98d" providerId="ADAL" clId="{F2D7E09E-BD1B-4FA4-8881-CAE60D9C8C73}" dt="2024-06-06T12:15:14.026" v="873" actId="1076"/>
          <ac:picMkLst>
            <pc:docMk/>
            <pc:sldMk cId="335027406" sldId="614"/>
            <ac:picMk id="16" creationId="{11E2B3D6-0AE7-F3F2-4CE7-58F4D72CD7B7}"/>
          </ac:picMkLst>
        </pc:picChg>
        <pc:picChg chg="mod">
          <ac:chgData name="Wang Lu" userId="e86ce327-f461-45b4-9feb-ce463355a98d" providerId="ADAL" clId="{F2D7E09E-BD1B-4FA4-8881-CAE60D9C8C73}" dt="2024-06-06T12:15:14.026" v="873" actId="1076"/>
          <ac:picMkLst>
            <pc:docMk/>
            <pc:sldMk cId="335027406" sldId="614"/>
            <ac:picMk id="17" creationId="{707F293A-3F18-3CBC-2B63-4EBA6050AD94}"/>
          </ac:picMkLst>
        </pc:picChg>
        <pc:picChg chg="add mod">
          <ac:chgData name="Wang Lu" userId="e86ce327-f461-45b4-9feb-ce463355a98d" providerId="ADAL" clId="{F2D7E09E-BD1B-4FA4-8881-CAE60D9C8C73}" dt="2024-06-07T12:32:12.028" v="5400" actId="14100"/>
          <ac:picMkLst>
            <pc:docMk/>
            <pc:sldMk cId="335027406" sldId="614"/>
            <ac:picMk id="18" creationId="{B393A341-A68E-F957-A9F7-9F9ECE5650FF}"/>
          </ac:picMkLst>
        </pc:picChg>
        <pc:picChg chg="mod">
          <ac:chgData name="Wang Lu" userId="e86ce327-f461-45b4-9feb-ce463355a98d" providerId="ADAL" clId="{F2D7E09E-BD1B-4FA4-8881-CAE60D9C8C73}" dt="2024-06-06T12:15:14.026" v="873" actId="1076"/>
          <ac:picMkLst>
            <pc:docMk/>
            <pc:sldMk cId="335027406" sldId="614"/>
            <ac:picMk id="19" creationId="{C1F291A7-99BE-BEEE-CBAD-336BC1C5D56C}"/>
          </ac:picMkLst>
        </pc:picChg>
        <pc:picChg chg="add del">
          <ac:chgData name="Wang Lu" userId="e86ce327-f461-45b4-9feb-ce463355a98d" providerId="ADAL" clId="{F2D7E09E-BD1B-4FA4-8881-CAE60D9C8C73}" dt="2024-06-07T10:51:58.438" v="5069" actId="478"/>
          <ac:picMkLst>
            <pc:docMk/>
            <pc:sldMk cId="335027406" sldId="614"/>
            <ac:picMk id="25" creationId="{B52B686A-819B-3421-094E-35F0E5D7573B}"/>
          </ac:picMkLst>
        </pc:picChg>
        <pc:picChg chg="add del">
          <ac:chgData name="Wang Lu" userId="e86ce327-f461-45b4-9feb-ce463355a98d" providerId="ADAL" clId="{F2D7E09E-BD1B-4FA4-8881-CAE60D9C8C73}" dt="2024-06-07T10:51:58.438" v="5069" actId="478"/>
          <ac:picMkLst>
            <pc:docMk/>
            <pc:sldMk cId="335027406" sldId="614"/>
            <ac:picMk id="26" creationId="{612E753A-A09B-DDE7-751E-920B78F518A7}"/>
          </ac:picMkLst>
        </pc:picChg>
        <pc:picChg chg="mod">
          <ac:chgData name="Wang Lu" userId="e86ce327-f461-45b4-9feb-ce463355a98d" providerId="ADAL" clId="{F2D7E09E-BD1B-4FA4-8881-CAE60D9C8C73}" dt="2024-06-06T12:16:52.499" v="909"/>
          <ac:picMkLst>
            <pc:docMk/>
            <pc:sldMk cId="335027406" sldId="614"/>
            <ac:picMk id="32" creationId="{E27B2582-A0F7-2D70-E41D-B4573A7034A8}"/>
          </ac:picMkLst>
        </pc:picChg>
        <pc:picChg chg="mod">
          <ac:chgData name="Wang Lu" userId="e86ce327-f461-45b4-9feb-ce463355a98d" providerId="ADAL" clId="{F2D7E09E-BD1B-4FA4-8881-CAE60D9C8C73}" dt="2024-06-06T12:16:52.499" v="909"/>
          <ac:picMkLst>
            <pc:docMk/>
            <pc:sldMk cId="335027406" sldId="614"/>
            <ac:picMk id="33" creationId="{873AC569-3188-70E3-CE48-C2C6A6D0F9DA}"/>
          </ac:picMkLst>
        </pc:picChg>
        <pc:picChg chg="mod">
          <ac:chgData name="Wang Lu" userId="e86ce327-f461-45b4-9feb-ce463355a98d" providerId="ADAL" clId="{F2D7E09E-BD1B-4FA4-8881-CAE60D9C8C73}" dt="2024-06-06T12:16:52.499" v="909"/>
          <ac:picMkLst>
            <pc:docMk/>
            <pc:sldMk cId="335027406" sldId="614"/>
            <ac:picMk id="35" creationId="{33D1560E-1A38-A4D9-3AE4-8AAD3305643B}"/>
          </ac:picMkLst>
        </pc:picChg>
        <pc:picChg chg="mod">
          <ac:chgData name="Wang Lu" userId="e86ce327-f461-45b4-9feb-ce463355a98d" providerId="ADAL" clId="{F2D7E09E-BD1B-4FA4-8881-CAE60D9C8C73}" dt="2024-06-06T13:17:04.745" v="1109" actId="1076"/>
          <ac:picMkLst>
            <pc:docMk/>
            <pc:sldMk cId="335027406" sldId="614"/>
            <ac:picMk id="44" creationId="{7DEC02CF-ABC2-4F78-69C0-B631A3C4F9C3}"/>
          </ac:picMkLst>
        </pc:picChg>
        <pc:picChg chg="mod">
          <ac:chgData name="Wang Lu" userId="e86ce327-f461-45b4-9feb-ce463355a98d" providerId="ADAL" clId="{F2D7E09E-BD1B-4FA4-8881-CAE60D9C8C73}" dt="2024-06-06T13:17:04.745" v="1109" actId="1076"/>
          <ac:picMkLst>
            <pc:docMk/>
            <pc:sldMk cId="335027406" sldId="614"/>
            <ac:picMk id="45" creationId="{709C3001-1039-3B02-74D4-A23C71491937}"/>
          </ac:picMkLst>
        </pc:picChg>
        <pc:picChg chg="mod">
          <ac:chgData name="Wang Lu" userId="e86ce327-f461-45b4-9feb-ce463355a98d" providerId="ADAL" clId="{F2D7E09E-BD1B-4FA4-8881-CAE60D9C8C73}" dt="2024-06-06T13:17:04.745" v="1109" actId="1076"/>
          <ac:picMkLst>
            <pc:docMk/>
            <pc:sldMk cId="335027406" sldId="614"/>
            <ac:picMk id="47" creationId="{6E8EAFE1-077D-1148-FC89-48F8AAFD5751}"/>
          </ac:picMkLst>
        </pc:picChg>
        <pc:picChg chg="add mod">
          <ac:chgData name="Wang Lu" userId="e86ce327-f461-45b4-9feb-ce463355a98d" providerId="ADAL" clId="{F2D7E09E-BD1B-4FA4-8881-CAE60D9C8C73}" dt="2024-06-07T12:46:15.964" v="5584" actId="1036"/>
          <ac:picMkLst>
            <pc:docMk/>
            <pc:sldMk cId="335027406" sldId="614"/>
            <ac:picMk id="1026" creationId="{EE7AF1E7-E59C-D2C2-992E-E790619827B6}"/>
          </ac:picMkLst>
        </pc:picChg>
        <pc:picChg chg="add del mod">
          <ac:chgData name="Wang Lu" userId="e86ce327-f461-45b4-9feb-ce463355a98d" providerId="ADAL" clId="{F2D7E09E-BD1B-4FA4-8881-CAE60D9C8C73}" dt="2024-06-07T12:25:15.578" v="5297" actId="478"/>
          <ac:picMkLst>
            <pc:docMk/>
            <pc:sldMk cId="335027406" sldId="614"/>
            <ac:picMk id="1028" creationId="{91E8D3C9-1CD3-2AAE-21C0-548D3096594F}"/>
          </ac:picMkLst>
        </pc:picChg>
        <pc:picChg chg="add del mod">
          <ac:chgData name="Wang Lu" userId="e86ce327-f461-45b4-9feb-ce463355a98d" providerId="ADAL" clId="{F2D7E09E-BD1B-4FA4-8881-CAE60D9C8C73}" dt="2024-06-07T12:27:55.225" v="5349" actId="478"/>
          <ac:picMkLst>
            <pc:docMk/>
            <pc:sldMk cId="335027406" sldId="614"/>
            <ac:picMk id="1030" creationId="{321B8942-88CB-5CE0-859D-2511A037DD47}"/>
          </ac:picMkLst>
        </pc:picChg>
        <pc:picChg chg="add del">
          <ac:chgData name="Wang Lu" userId="e86ce327-f461-45b4-9feb-ce463355a98d" providerId="ADAL" clId="{F2D7E09E-BD1B-4FA4-8881-CAE60D9C8C73}" dt="2024-06-07T12:37:05.467" v="5429" actId="478"/>
          <ac:picMkLst>
            <pc:docMk/>
            <pc:sldMk cId="335027406" sldId="614"/>
            <ac:picMk id="1036" creationId="{EF4EB112-E29F-1AE3-94BD-6ABBA4D804B6}"/>
          </ac:picMkLst>
        </pc:picChg>
        <pc:picChg chg="add del mod topLvl">
          <ac:chgData name="Wang Lu" userId="e86ce327-f461-45b4-9feb-ce463355a98d" providerId="ADAL" clId="{F2D7E09E-BD1B-4FA4-8881-CAE60D9C8C73}" dt="2024-06-07T12:40:39.211" v="5489" actId="478"/>
          <ac:picMkLst>
            <pc:docMk/>
            <pc:sldMk cId="335027406" sldId="614"/>
            <ac:picMk id="1038" creationId="{B111B136-FE0A-5DB2-F284-AD8008CC8FA8}"/>
          </ac:picMkLst>
        </pc:picChg>
        <pc:picChg chg="add mod">
          <ac:chgData name="Wang Lu" userId="e86ce327-f461-45b4-9feb-ce463355a98d" providerId="ADAL" clId="{F2D7E09E-BD1B-4FA4-8881-CAE60D9C8C73}" dt="2024-06-07T12:41:07.398" v="5497" actId="164"/>
          <ac:picMkLst>
            <pc:docMk/>
            <pc:sldMk cId="335027406" sldId="614"/>
            <ac:picMk id="1040" creationId="{61A3222C-61F9-C225-5B41-1D303C1B79B8}"/>
          </ac:picMkLst>
        </pc:picChg>
        <pc:picChg chg="add mod">
          <ac:chgData name="Wang Lu" userId="e86ce327-f461-45b4-9feb-ce463355a98d" providerId="ADAL" clId="{F2D7E09E-BD1B-4FA4-8881-CAE60D9C8C73}" dt="2024-06-07T12:46:12.060" v="5579" actId="1076"/>
          <ac:picMkLst>
            <pc:docMk/>
            <pc:sldMk cId="335027406" sldId="614"/>
            <ac:picMk id="1042" creationId="{D051CB4D-66D2-4EF5-63CC-54F0CA09B723}"/>
          </ac:picMkLst>
        </pc:picChg>
        <pc:picChg chg="add mod">
          <ac:chgData name="Wang Lu" userId="e86ce327-f461-45b4-9feb-ce463355a98d" providerId="ADAL" clId="{F2D7E09E-BD1B-4FA4-8881-CAE60D9C8C73}" dt="2024-06-07T12:46:03.632" v="5578" actId="164"/>
          <ac:picMkLst>
            <pc:docMk/>
            <pc:sldMk cId="335027406" sldId="614"/>
            <ac:picMk id="1044" creationId="{293195B5-F037-92E5-1FD4-310FD6664C2B}"/>
          </ac:picMkLst>
        </pc:picChg>
      </pc:sldChg>
      <pc:sldChg chg="modSp mod">
        <pc:chgData name="Wang Lu" userId="e86ce327-f461-45b4-9feb-ce463355a98d" providerId="ADAL" clId="{F2D7E09E-BD1B-4FA4-8881-CAE60D9C8C73}" dt="2024-06-07T08:36:29.081" v="3833" actId="20577"/>
        <pc:sldMkLst>
          <pc:docMk/>
          <pc:sldMk cId="4141013032" sldId="615"/>
        </pc:sldMkLst>
        <pc:spChg chg="mod">
          <ac:chgData name="Wang Lu" userId="e86ce327-f461-45b4-9feb-ce463355a98d" providerId="ADAL" clId="{F2D7E09E-BD1B-4FA4-8881-CAE60D9C8C73}" dt="2024-06-07T08:34:12.648" v="3725" actId="20577"/>
          <ac:spMkLst>
            <pc:docMk/>
            <pc:sldMk cId="4141013032" sldId="615"/>
            <ac:spMk id="3" creationId="{7F1A5C58-847C-CB26-3A13-AF191E719742}"/>
          </ac:spMkLst>
        </pc:spChg>
        <pc:spChg chg="mod">
          <ac:chgData name="Wang Lu" userId="e86ce327-f461-45b4-9feb-ce463355a98d" providerId="ADAL" clId="{F2D7E09E-BD1B-4FA4-8881-CAE60D9C8C73}" dt="2024-06-07T08:36:29.081" v="3833" actId="20577"/>
          <ac:spMkLst>
            <pc:docMk/>
            <pc:sldMk cId="4141013032" sldId="615"/>
            <ac:spMk id="26" creationId="{CB334CB2-9FFA-D950-07A9-CF19B81B3656}"/>
          </ac:spMkLst>
        </pc:spChg>
        <pc:spChg chg="mod">
          <ac:chgData name="Wang Lu" userId="e86ce327-f461-45b4-9feb-ce463355a98d" providerId="ADAL" clId="{F2D7E09E-BD1B-4FA4-8881-CAE60D9C8C73}" dt="2024-06-07T08:36:08.227" v="3829" actId="207"/>
          <ac:spMkLst>
            <pc:docMk/>
            <pc:sldMk cId="4141013032" sldId="615"/>
            <ac:spMk id="40" creationId="{2B582DB5-492C-E828-22BD-3619F56152B9}"/>
          </ac:spMkLst>
        </pc:spChg>
        <pc:spChg chg="mod">
          <ac:chgData name="Wang Lu" userId="e86ce327-f461-45b4-9feb-ce463355a98d" providerId="ADAL" clId="{F2D7E09E-BD1B-4FA4-8881-CAE60D9C8C73}" dt="2024-06-07T08:36:15.435" v="3831" actId="207"/>
          <ac:spMkLst>
            <pc:docMk/>
            <pc:sldMk cId="4141013032" sldId="615"/>
            <ac:spMk id="44" creationId="{E1A6E4A8-0687-0B53-7018-B8C0C85DE8C8}"/>
          </ac:spMkLst>
        </pc:spChg>
      </pc:sldChg>
      <pc:sldChg chg="modSp mod">
        <pc:chgData name="Wang Lu" userId="e86ce327-f461-45b4-9feb-ce463355a98d" providerId="ADAL" clId="{F2D7E09E-BD1B-4FA4-8881-CAE60D9C8C73}" dt="2024-06-07T12:46:31.821" v="5586" actId="2711"/>
        <pc:sldMkLst>
          <pc:docMk/>
          <pc:sldMk cId="1443387846" sldId="616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43387846" sldId="616"/>
            <ac:spMk id="3" creationId="{877F2D2C-3F06-4BA6-B27D-C7E104ABFC4A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43387846" sldId="616"/>
            <ac:spMk id="4" creationId="{CA12B2B5-351D-4041-AABE-BF9BBF9646B7}"/>
          </ac:spMkLst>
        </pc:spChg>
        <pc:spChg chg="mod">
          <ac:chgData name="Wang Lu" userId="e86ce327-f461-45b4-9feb-ce463355a98d" providerId="ADAL" clId="{F2D7E09E-BD1B-4FA4-8881-CAE60D9C8C73}" dt="2024-06-07T12:46:31.821" v="5586" actId="2711"/>
          <ac:spMkLst>
            <pc:docMk/>
            <pc:sldMk cId="1443387846" sldId="616"/>
            <ac:spMk id="23" creationId="{3F9108EB-5338-72B7-D9D3-486DF875A446}"/>
          </ac:spMkLst>
        </pc:spChg>
      </pc:sldChg>
      <pc:sldChg chg="addSp delSp modSp mod">
        <pc:chgData name="Wang Lu" userId="e86ce327-f461-45b4-9feb-ce463355a98d" providerId="ADAL" clId="{F2D7E09E-BD1B-4FA4-8881-CAE60D9C8C73}" dt="2024-06-07T10:29:29.086" v="4917" actId="1036"/>
        <pc:sldMkLst>
          <pc:docMk/>
          <pc:sldMk cId="1436444754" sldId="617"/>
        </pc:sldMkLst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36444754" sldId="617"/>
            <ac:spMk id="3" creationId="{F9EB0AA6-FCAE-C9C0-214A-76EEA03703DF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36444754" sldId="617"/>
            <ac:spMk id="4" creationId="{EF33062A-B672-E1B0-81A4-3C6A8FEEADAB}"/>
          </ac:spMkLst>
        </pc:spChg>
        <pc:spChg chg="mod">
          <ac:chgData name="Wang Lu" userId="e86ce327-f461-45b4-9feb-ce463355a98d" providerId="ADAL" clId="{F2D7E09E-BD1B-4FA4-8881-CAE60D9C8C73}" dt="2024-06-06T11:49:48.763" v="648" actId="13926"/>
          <ac:spMkLst>
            <pc:docMk/>
            <pc:sldMk cId="1436444754" sldId="617"/>
            <ac:spMk id="8" creationId="{81566CFA-A6C9-1AED-C877-4650B8B7012E}"/>
          </ac:spMkLst>
        </pc:sp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2" creationId="{3CEC9D32-5700-7958-A3F2-08413F97186A}"/>
          </ac:picMkLst>
        </pc:picChg>
        <pc:picChg chg="add 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6" creationId="{DB9E2959-815D-9798-68C4-D495EB856257}"/>
          </ac:picMkLst>
        </pc:picChg>
        <pc:picChg chg="add 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7" creationId="{7097EBA5-D238-0233-A42E-9B051B917E1A}"/>
          </ac:picMkLst>
        </pc:picChg>
        <pc:picChg chg="add 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9" creationId="{A364C94F-B2C0-6261-EE08-A1A85CEC193F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26" creationId="{F821B521-0E9C-381A-71D7-86B2364FD9B3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28" creationId="{4391587B-E312-6159-0A5C-24925DD991B5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30" creationId="{7F5E8FB1-7F0D-4572-FC21-1B513C1D3F47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32" creationId="{B7015A3E-71FF-35D2-8BC8-A6DB2D5D99CB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36" creationId="{2DF1F312-250A-5588-263B-2707D4A6483D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38" creationId="{E00858BE-F818-D0F5-B9CD-1290E7051A15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40" creationId="{60C4236A-618E-234F-E72D-8C9AEBA7B521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42" creationId="{603B5A8B-523A-C6CA-2A3B-04107CC2DC83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44" creationId="{B9DB8CB9-BE1F-C517-38CF-2EBD4658016B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46" creationId="{5E4FEEE9-D88D-A50B-962E-FEA36E6E917D}"/>
          </ac:picMkLst>
        </pc:picChg>
        <pc:picChg chg="mod">
          <ac:chgData name="Wang Lu" userId="e86ce327-f461-45b4-9feb-ce463355a98d" providerId="ADAL" clId="{F2D7E09E-BD1B-4FA4-8881-CAE60D9C8C73}" dt="2024-06-07T10:29:29.086" v="4917" actId="1036"/>
          <ac:picMkLst>
            <pc:docMk/>
            <pc:sldMk cId="1436444754" sldId="617"/>
            <ac:picMk id="1052" creationId="{C4F472B7-6D3D-89B1-BF15-013599121FCA}"/>
          </ac:picMkLst>
        </pc:picChg>
        <pc:picChg chg="del">
          <ac:chgData name="Wang Lu" userId="e86ce327-f461-45b4-9feb-ce463355a98d" providerId="ADAL" clId="{F2D7E09E-BD1B-4FA4-8881-CAE60D9C8C73}" dt="2024-06-06T11:42:24.820" v="532" actId="478"/>
          <ac:picMkLst>
            <pc:docMk/>
            <pc:sldMk cId="1436444754" sldId="617"/>
            <ac:picMk id="1056" creationId="{8A27F12C-8A6F-1F7D-9382-0C9DF29F02E1}"/>
          </ac:picMkLst>
        </pc:picChg>
      </pc:sldChg>
      <pc:sldChg chg="addSp delSp modSp add del mod modClrScheme chgLayout modNotesTx">
        <pc:chgData name="Wang Lu" userId="e86ce327-f461-45b4-9feb-ce463355a98d" providerId="ADAL" clId="{F2D7E09E-BD1B-4FA4-8881-CAE60D9C8C73}" dt="2024-06-07T10:52:09.779" v="5072" actId="47"/>
        <pc:sldMkLst>
          <pc:docMk/>
          <pc:sldMk cId="1184926250" sldId="618"/>
        </pc:sldMkLst>
        <pc:spChg chg="add del mod">
          <ac:chgData name="Wang Lu" userId="e86ce327-f461-45b4-9feb-ce463355a98d" providerId="ADAL" clId="{F2D7E09E-BD1B-4FA4-8881-CAE60D9C8C73}" dt="2024-06-06T13:07:10.652" v="992" actId="26606"/>
          <ac:spMkLst>
            <pc:docMk/>
            <pc:sldMk cId="1184926250" sldId="618"/>
            <ac:spMk id="2" creationId="{8429095F-8CA8-95D5-6BE8-56823A0D8059}"/>
          </ac:spMkLst>
        </pc:spChg>
        <pc:spChg chg="mod">
          <ac:chgData name="Wang Lu" userId="e86ce327-f461-45b4-9feb-ce463355a98d" providerId="ADAL" clId="{F2D7E09E-BD1B-4FA4-8881-CAE60D9C8C73}" dt="2024-06-07T05:10:47.787" v="3124" actId="20577"/>
          <ac:spMkLst>
            <pc:docMk/>
            <pc:sldMk cId="1184926250" sldId="618"/>
            <ac:spMk id="3" creationId="{DD5D48D1-7DAA-4A53-54ED-EA316F7E4535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184926250" sldId="618"/>
            <ac:spMk id="4" creationId="{D0B685D9-DADC-3E6F-C96F-A106FE16C763}"/>
          </ac:spMkLst>
        </pc:spChg>
        <pc:spChg chg="mod">
          <ac:chgData name="Wang Lu" userId="e86ce327-f461-45b4-9feb-ce463355a98d" providerId="ADAL" clId="{F2D7E09E-BD1B-4FA4-8881-CAE60D9C8C73}" dt="2024-06-06T13:07:10.652" v="992" actId="26606"/>
          <ac:spMkLst>
            <pc:docMk/>
            <pc:sldMk cId="1184926250" sldId="618"/>
            <ac:spMk id="5" creationId="{78F8B10D-A0E6-F327-3C3E-237B9D6EFB57}"/>
          </ac:spMkLst>
        </pc:spChg>
        <pc:spChg chg="add del mod">
          <ac:chgData name="Wang Lu" userId="e86ce327-f461-45b4-9feb-ce463355a98d" providerId="ADAL" clId="{F2D7E09E-BD1B-4FA4-8881-CAE60D9C8C73}" dt="2024-06-07T05:10:52.043" v="3125" actId="478"/>
          <ac:spMkLst>
            <pc:docMk/>
            <pc:sldMk cId="1184926250" sldId="618"/>
            <ac:spMk id="6" creationId="{4DBC0989-98D1-12B4-A1F8-722E5FE675A3}"/>
          </ac:spMkLst>
        </pc:spChg>
        <pc:spChg chg="add del mod">
          <ac:chgData name="Wang Lu" userId="e86ce327-f461-45b4-9feb-ce463355a98d" providerId="ADAL" clId="{F2D7E09E-BD1B-4FA4-8881-CAE60D9C8C73}" dt="2024-06-07T05:10:54.112" v="3126" actId="478"/>
          <ac:spMkLst>
            <pc:docMk/>
            <pc:sldMk cId="1184926250" sldId="618"/>
            <ac:spMk id="8" creationId="{2752BC10-EC57-7E4F-669D-55C59AA9156F}"/>
          </ac:spMkLst>
        </pc:spChg>
        <pc:spChg chg="add mod">
          <ac:chgData name="Wang Lu" userId="e86ce327-f461-45b4-9feb-ce463355a98d" providerId="ADAL" clId="{F2D7E09E-BD1B-4FA4-8881-CAE60D9C8C73}" dt="2024-06-07T09:50:15.488" v="4604" actId="1076"/>
          <ac:spMkLst>
            <pc:docMk/>
            <pc:sldMk cId="1184926250" sldId="618"/>
            <ac:spMk id="10" creationId="{7C45C57E-5059-ACD7-F209-AFDB3A71D676}"/>
          </ac:spMkLst>
        </pc:spChg>
        <pc:spChg chg="add del mod">
          <ac:chgData name="Wang Lu" userId="e86ce327-f461-45b4-9feb-ce463355a98d" providerId="ADAL" clId="{F2D7E09E-BD1B-4FA4-8881-CAE60D9C8C73}" dt="2024-06-06T13:07:06.857" v="989" actId="26606"/>
          <ac:spMkLst>
            <pc:docMk/>
            <pc:sldMk cId="1184926250" sldId="618"/>
            <ac:spMk id="2055" creationId="{082114E4-E293-9E3F-BE74-182B48426E3B}"/>
          </ac:spMkLst>
        </pc:spChg>
        <pc:spChg chg="add del">
          <ac:chgData name="Wang Lu" userId="e86ce327-f461-45b4-9feb-ce463355a98d" providerId="ADAL" clId="{F2D7E09E-BD1B-4FA4-8881-CAE60D9C8C73}" dt="2024-06-06T13:07:10.646" v="991" actId="26606"/>
          <ac:spMkLst>
            <pc:docMk/>
            <pc:sldMk cId="1184926250" sldId="618"/>
            <ac:spMk id="2057" creationId="{F090B060-4E03-5BA4-C977-044DC58C2C6F}"/>
          </ac:spMkLst>
        </pc:spChg>
        <pc:grpChg chg="add mod">
          <ac:chgData name="Wang Lu" userId="e86ce327-f461-45b4-9feb-ce463355a98d" providerId="ADAL" clId="{F2D7E09E-BD1B-4FA4-8881-CAE60D9C8C73}" dt="2024-06-07T09:50:15.488" v="4604" actId="1076"/>
          <ac:grpSpMkLst>
            <pc:docMk/>
            <pc:sldMk cId="1184926250" sldId="618"/>
            <ac:grpSpMk id="11" creationId="{647808CB-D264-8C4A-C8A1-562534A5F2C9}"/>
          </ac:grpSpMkLst>
        </pc:grpChg>
        <pc:picChg chg="add mod">
          <ac:chgData name="Wang Lu" userId="e86ce327-f461-45b4-9feb-ce463355a98d" providerId="ADAL" clId="{F2D7E09E-BD1B-4FA4-8881-CAE60D9C8C73}" dt="2024-06-07T09:50:24.821" v="4605" actId="1076"/>
          <ac:picMkLst>
            <pc:docMk/>
            <pc:sldMk cId="1184926250" sldId="618"/>
            <ac:picMk id="1026" creationId="{E29B4AF8-EAF5-AB87-A68C-A851D5A13A3B}"/>
          </ac:picMkLst>
        </pc:picChg>
        <pc:picChg chg="add mod">
          <ac:chgData name="Wang Lu" userId="e86ce327-f461-45b4-9feb-ce463355a98d" providerId="ADAL" clId="{F2D7E09E-BD1B-4FA4-8881-CAE60D9C8C73}" dt="2024-06-07T09:50:15.488" v="4604" actId="1076"/>
          <ac:picMkLst>
            <pc:docMk/>
            <pc:sldMk cId="1184926250" sldId="618"/>
            <ac:picMk id="1028" creationId="{2204E563-9826-D8B6-2B5A-892FB751EAFC}"/>
          </ac:picMkLst>
        </pc:picChg>
        <pc:picChg chg="add del mod ord">
          <ac:chgData name="Wang Lu" userId="e86ce327-f461-45b4-9feb-ce463355a98d" providerId="ADAL" clId="{F2D7E09E-BD1B-4FA4-8881-CAE60D9C8C73}" dt="2024-06-07T04:59:15.667" v="3056" actId="478"/>
          <ac:picMkLst>
            <pc:docMk/>
            <pc:sldMk cId="1184926250" sldId="618"/>
            <ac:picMk id="2050" creationId="{05D193F5-9A3D-7EF3-04C4-E219F5DAF183}"/>
          </ac:picMkLst>
        </pc:picChg>
        <pc:picChg chg="add del mod">
          <ac:chgData name="Wang Lu" userId="e86ce327-f461-45b4-9feb-ce463355a98d" providerId="ADAL" clId="{F2D7E09E-BD1B-4FA4-8881-CAE60D9C8C73}" dt="2024-06-07T04:59:16.642" v="3057" actId="478"/>
          <ac:picMkLst>
            <pc:docMk/>
            <pc:sldMk cId="1184926250" sldId="618"/>
            <ac:picMk id="2052" creationId="{CB867BDC-B646-A2B6-650A-6310A7F07852}"/>
          </ac:picMkLst>
        </pc:picChg>
        <pc:picChg chg="add del">
          <ac:chgData name="Wang Lu" userId="e86ce327-f461-45b4-9feb-ce463355a98d" providerId="ADAL" clId="{F2D7E09E-BD1B-4FA4-8881-CAE60D9C8C73}" dt="2024-06-06T13:13:18.702" v="1037" actId="478"/>
          <ac:picMkLst>
            <pc:docMk/>
            <pc:sldMk cId="1184926250" sldId="618"/>
            <ac:picMk id="2054" creationId="{F793FB21-E420-DF76-D91C-044F01F30749}"/>
          </ac:picMkLst>
        </pc:picChg>
      </pc:sldChg>
      <pc:sldChg chg="del">
        <pc:chgData name="Wang Lu" userId="e86ce327-f461-45b4-9feb-ce463355a98d" providerId="ADAL" clId="{F2D7E09E-BD1B-4FA4-8881-CAE60D9C8C73}" dt="2024-06-07T01:50:41.143" v="2195" actId="47"/>
        <pc:sldMkLst>
          <pc:docMk/>
          <pc:sldMk cId="2776591013" sldId="619"/>
        </pc:sldMkLst>
      </pc:sldChg>
      <pc:sldChg chg="del">
        <pc:chgData name="Wang Lu" userId="e86ce327-f461-45b4-9feb-ce463355a98d" providerId="ADAL" clId="{F2D7E09E-BD1B-4FA4-8881-CAE60D9C8C73}" dt="2024-06-07T02:04:34.928" v="2327" actId="47"/>
        <pc:sldMkLst>
          <pc:docMk/>
          <pc:sldMk cId="3954214596" sldId="620"/>
        </pc:sldMkLst>
      </pc:sldChg>
      <pc:sldChg chg="del">
        <pc:chgData name="Wang Lu" userId="e86ce327-f461-45b4-9feb-ce463355a98d" providerId="ADAL" clId="{F2D7E09E-BD1B-4FA4-8881-CAE60D9C8C73}" dt="2024-06-07T02:04:48.098" v="2330" actId="47"/>
        <pc:sldMkLst>
          <pc:docMk/>
          <pc:sldMk cId="260831626" sldId="621"/>
        </pc:sldMkLst>
      </pc:sldChg>
      <pc:sldChg chg="del">
        <pc:chgData name="Wang Lu" userId="e86ce327-f461-45b4-9feb-ce463355a98d" providerId="ADAL" clId="{F2D7E09E-BD1B-4FA4-8881-CAE60D9C8C73}" dt="2024-06-07T02:05:02.566" v="2333" actId="47"/>
        <pc:sldMkLst>
          <pc:docMk/>
          <pc:sldMk cId="1053430408" sldId="622"/>
        </pc:sldMkLst>
      </pc:sldChg>
      <pc:sldChg chg="modSp new del mod">
        <pc:chgData name="Wang Lu" userId="e86ce327-f461-45b4-9feb-ce463355a98d" providerId="ADAL" clId="{F2D7E09E-BD1B-4FA4-8881-CAE60D9C8C73}" dt="2024-06-07T02:22:54.018" v="2467" actId="47"/>
        <pc:sldMkLst>
          <pc:docMk/>
          <pc:sldMk cId="905616343" sldId="623"/>
        </pc:sldMkLst>
        <pc:spChg chg="mod">
          <ac:chgData name="Wang Lu" userId="e86ce327-f461-45b4-9feb-ce463355a98d" providerId="ADAL" clId="{F2D7E09E-BD1B-4FA4-8881-CAE60D9C8C73}" dt="2024-06-06T13:14:46.303" v="1044"/>
          <ac:spMkLst>
            <pc:docMk/>
            <pc:sldMk cId="905616343" sldId="623"/>
            <ac:spMk id="2" creationId="{BD15DD86-E240-FB1E-43D7-81CCB2B486A0}"/>
          </ac:spMkLst>
        </pc:spChg>
        <pc:spChg chg="mod">
          <ac:chgData name="Wang Lu" userId="e86ce327-f461-45b4-9feb-ce463355a98d" providerId="ADAL" clId="{F2D7E09E-BD1B-4FA4-8881-CAE60D9C8C73}" dt="2024-06-06T13:14:46.304" v="1046"/>
          <ac:spMkLst>
            <pc:docMk/>
            <pc:sldMk cId="905616343" sldId="623"/>
            <ac:spMk id="4" creationId="{9A493C14-7EFB-BB18-ED17-5008981907E9}"/>
          </ac:spMkLst>
        </pc:spChg>
        <pc:spChg chg="mod">
          <ac:chgData name="Wang Lu" userId="e86ce327-f461-45b4-9feb-ce463355a98d" providerId="ADAL" clId="{F2D7E09E-BD1B-4FA4-8881-CAE60D9C8C73}" dt="2024-06-06T13:14:46.303" v="1045"/>
          <ac:spMkLst>
            <pc:docMk/>
            <pc:sldMk cId="905616343" sldId="623"/>
            <ac:spMk id="5" creationId="{8EB8BD63-E5E4-4FDE-F22B-28435ED604C3}"/>
          </ac:spMkLst>
        </pc:spChg>
        <pc:spChg chg="mod">
          <ac:chgData name="Wang Lu" userId="e86ce327-f461-45b4-9feb-ce463355a98d" providerId="ADAL" clId="{F2D7E09E-BD1B-4FA4-8881-CAE60D9C8C73}" dt="2024-06-06T13:14:46.305" v="1047"/>
          <ac:spMkLst>
            <pc:docMk/>
            <pc:sldMk cId="905616343" sldId="623"/>
            <ac:spMk id="6" creationId="{BEE60EEE-1FFF-E383-9029-F8FC4BC7E61E}"/>
          </ac:spMkLst>
        </pc:spChg>
        <pc:spChg chg="mod">
          <ac:chgData name="Wang Lu" userId="e86ce327-f461-45b4-9feb-ce463355a98d" providerId="ADAL" clId="{F2D7E09E-BD1B-4FA4-8881-CAE60D9C8C73}" dt="2024-06-06T13:14:46.306" v="1049"/>
          <ac:spMkLst>
            <pc:docMk/>
            <pc:sldMk cId="905616343" sldId="623"/>
            <ac:spMk id="7" creationId="{34351D0C-1F2E-6288-1F2A-8AAD60AB6B0E}"/>
          </ac:spMkLst>
        </pc:spChg>
        <pc:spChg chg="mod">
          <ac:chgData name="Wang Lu" userId="e86ce327-f461-45b4-9feb-ce463355a98d" providerId="ADAL" clId="{F2D7E09E-BD1B-4FA4-8881-CAE60D9C8C73}" dt="2024-06-06T13:14:46.306" v="1048"/>
          <ac:spMkLst>
            <pc:docMk/>
            <pc:sldMk cId="905616343" sldId="623"/>
            <ac:spMk id="8" creationId="{65E30A53-E9ED-C10C-E6F3-2CB9ED292884}"/>
          </ac:spMkLst>
        </pc:spChg>
        <pc:spChg chg="mod">
          <ac:chgData name="Wang Lu" userId="e86ce327-f461-45b4-9feb-ce463355a98d" providerId="ADAL" clId="{F2D7E09E-BD1B-4FA4-8881-CAE60D9C8C73}" dt="2024-06-06T13:14:46.308" v="1050"/>
          <ac:spMkLst>
            <pc:docMk/>
            <pc:sldMk cId="905616343" sldId="623"/>
            <ac:spMk id="9" creationId="{DDE5DAE7-5D26-2E23-750E-DBD2807DD3D8}"/>
          </ac:spMkLst>
        </pc:spChg>
      </pc:sldChg>
      <pc:sldChg chg="addSp delSp modSp new del mod">
        <pc:chgData name="Wang Lu" userId="e86ce327-f461-45b4-9feb-ce463355a98d" providerId="ADAL" clId="{F2D7E09E-BD1B-4FA4-8881-CAE60D9C8C73}" dt="2024-06-06T13:12:21.027" v="1032" actId="47"/>
        <pc:sldMkLst>
          <pc:docMk/>
          <pc:sldMk cId="3660991716" sldId="623"/>
        </pc:sldMkLst>
        <pc:spChg chg="mod">
          <ac:chgData name="Wang Lu" userId="e86ce327-f461-45b4-9feb-ce463355a98d" providerId="ADAL" clId="{F2D7E09E-BD1B-4FA4-8881-CAE60D9C8C73}" dt="2024-06-06T13:10:53.649" v="1000"/>
          <ac:spMkLst>
            <pc:docMk/>
            <pc:sldMk cId="3660991716" sldId="623"/>
            <ac:spMk id="2" creationId="{D4FCF292-08C1-2A7F-523B-75A4EFC04875}"/>
          </ac:spMkLst>
        </pc:spChg>
        <pc:spChg chg="mod">
          <ac:chgData name="Wang Lu" userId="e86ce327-f461-45b4-9feb-ce463355a98d" providerId="ADAL" clId="{F2D7E09E-BD1B-4FA4-8881-CAE60D9C8C73}" dt="2024-06-06T13:10:53.650" v="1002"/>
          <ac:spMkLst>
            <pc:docMk/>
            <pc:sldMk cId="3660991716" sldId="623"/>
            <ac:spMk id="3" creationId="{56E44892-41C0-A289-20E7-3F3E46C83527}"/>
          </ac:spMkLst>
        </pc:spChg>
        <pc:spChg chg="mod">
          <ac:chgData name="Wang Lu" userId="e86ce327-f461-45b4-9feb-ce463355a98d" providerId="ADAL" clId="{F2D7E09E-BD1B-4FA4-8881-CAE60D9C8C73}" dt="2024-06-06T13:10:53.660" v="1004"/>
          <ac:spMkLst>
            <pc:docMk/>
            <pc:sldMk cId="3660991716" sldId="623"/>
            <ac:spMk id="4" creationId="{D5CE9A7D-A6BB-4037-D377-52F38BCCEF12}"/>
          </ac:spMkLst>
        </pc:spChg>
        <pc:spChg chg="mod">
          <ac:chgData name="Wang Lu" userId="e86ce327-f461-45b4-9feb-ce463355a98d" providerId="ADAL" clId="{F2D7E09E-BD1B-4FA4-8881-CAE60D9C8C73}" dt="2024-06-06T13:10:53.661" v="1005"/>
          <ac:spMkLst>
            <pc:docMk/>
            <pc:sldMk cId="3660991716" sldId="623"/>
            <ac:spMk id="5" creationId="{7B923997-4750-CF7F-624A-8DF67C42D34D}"/>
          </ac:spMkLst>
        </pc:spChg>
        <pc:spChg chg="mod">
          <ac:chgData name="Wang Lu" userId="e86ce327-f461-45b4-9feb-ce463355a98d" providerId="ADAL" clId="{F2D7E09E-BD1B-4FA4-8881-CAE60D9C8C73}" dt="2024-06-06T13:10:53.663" v="1007"/>
          <ac:spMkLst>
            <pc:docMk/>
            <pc:sldMk cId="3660991716" sldId="623"/>
            <ac:spMk id="6" creationId="{70F81B58-9EAC-E874-1F4F-5F7807DC53A0}"/>
          </ac:spMkLst>
        </pc:spChg>
        <pc:spChg chg="mod">
          <ac:chgData name="Wang Lu" userId="e86ce327-f461-45b4-9feb-ce463355a98d" providerId="ADAL" clId="{F2D7E09E-BD1B-4FA4-8881-CAE60D9C8C73}" dt="2024-06-06T13:10:53.664" v="1008"/>
          <ac:spMkLst>
            <pc:docMk/>
            <pc:sldMk cId="3660991716" sldId="623"/>
            <ac:spMk id="7" creationId="{73AB144B-E225-5AF1-856D-B396C7E64D2B}"/>
          </ac:spMkLst>
        </pc:spChg>
        <pc:spChg chg="mod">
          <ac:chgData name="Wang Lu" userId="e86ce327-f461-45b4-9feb-ce463355a98d" providerId="ADAL" clId="{F2D7E09E-BD1B-4FA4-8881-CAE60D9C8C73}" dt="2024-06-06T13:10:53.667" v="1010"/>
          <ac:spMkLst>
            <pc:docMk/>
            <pc:sldMk cId="3660991716" sldId="623"/>
            <ac:spMk id="8" creationId="{88ED27A5-4743-8D74-AB67-CFA61B75F409}"/>
          </ac:spMkLst>
        </pc:spChg>
        <pc:spChg chg="del">
          <ac:chgData name="Wang Lu" userId="e86ce327-f461-45b4-9feb-ce463355a98d" providerId="ADAL" clId="{F2D7E09E-BD1B-4FA4-8881-CAE60D9C8C73}" dt="2024-06-06T13:10:55.104" v="1021"/>
          <ac:spMkLst>
            <pc:docMk/>
            <pc:sldMk cId="3660991716" sldId="623"/>
            <ac:spMk id="9" creationId="{1796304B-C549-0BDF-006F-2CEB7CD895FB}"/>
          </ac:spMkLst>
        </pc:spChg>
        <pc:spChg chg="mod">
          <ac:chgData name="Wang Lu" userId="e86ce327-f461-45b4-9feb-ce463355a98d" providerId="ADAL" clId="{F2D7E09E-BD1B-4FA4-8881-CAE60D9C8C73}" dt="2024-06-06T13:10:53.650" v="1001"/>
          <ac:spMkLst>
            <pc:docMk/>
            <pc:sldMk cId="3660991716" sldId="623"/>
            <ac:spMk id="10" creationId="{00BBCA7B-9377-B2F1-70CD-12686DCE5310}"/>
          </ac:spMkLst>
        </pc:spChg>
        <pc:picChg chg="add mod">
          <ac:chgData name="Wang Lu" userId="e86ce327-f461-45b4-9feb-ce463355a98d" providerId="ADAL" clId="{F2D7E09E-BD1B-4FA4-8881-CAE60D9C8C73}" dt="2024-06-06T13:10:55.104" v="1021"/>
          <ac:picMkLst>
            <pc:docMk/>
            <pc:sldMk cId="3660991716" sldId="623"/>
            <ac:picMk id="11" creationId="{46E297F0-11F1-5786-705A-7B8DBB0D422F}"/>
          </ac:picMkLst>
        </pc:picChg>
      </pc:sldChg>
      <pc:sldChg chg="addSp delSp modSp new del mod">
        <pc:chgData name="Wang Lu" userId="e86ce327-f461-45b4-9feb-ce463355a98d" providerId="ADAL" clId="{F2D7E09E-BD1B-4FA4-8881-CAE60D9C8C73}" dt="2024-06-07T02:22:56.309" v="2468" actId="47"/>
        <pc:sldMkLst>
          <pc:docMk/>
          <pc:sldMk cId="165749662" sldId="624"/>
        </pc:sldMkLst>
        <pc:spChg chg="mod">
          <ac:chgData name="Wang Lu" userId="e86ce327-f461-45b4-9feb-ce463355a98d" providerId="ADAL" clId="{F2D7E09E-BD1B-4FA4-8881-CAE60D9C8C73}" dt="2024-06-06T13:14:47.342" v="1051"/>
          <ac:spMkLst>
            <pc:docMk/>
            <pc:sldMk cId="165749662" sldId="624"/>
            <ac:spMk id="2" creationId="{26FC7B11-F8B4-9A50-309B-1EB3AE79B372}"/>
          </ac:spMkLst>
        </pc:spChg>
        <pc:spChg chg="mod">
          <ac:chgData name="Wang Lu" userId="e86ce327-f461-45b4-9feb-ce463355a98d" providerId="ADAL" clId="{F2D7E09E-BD1B-4FA4-8881-CAE60D9C8C73}" dt="2024-06-06T13:14:47.344" v="1053"/>
          <ac:spMkLst>
            <pc:docMk/>
            <pc:sldMk cId="165749662" sldId="624"/>
            <ac:spMk id="4" creationId="{9D34EA3A-85BD-5541-9F3E-3060F5BCDB88}"/>
          </ac:spMkLst>
        </pc:spChg>
        <pc:spChg chg="mod">
          <ac:chgData name="Wang Lu" userId="e86ce327-f461-45b4-9feb-ce463355a98d" providerId="ADAL" clId="{F2D7E09E-BD1B-4FA4-8881-CAE60D9C8C73}" dt="2024-06-06T13:14:47.342" v="1052"/>
          <ac:spMkLst>
            <pc:docMk/>
            <pc:sldMk cId="165749662" sldId="624"/>
            <ac:spMk id="5" creationId="{DF603C48-B560-E70C-44D6-E7BB31FB832B}"/>
          </ac:spMkLst>
        </pc:spChg>
        <pc:spChg chg="mod">
          <ac:chgData name="Wang Lu" userId="e86ce327-f461-45b4-9feb-ce463355a98d" providerId="ADAL" clId="{F2D7E09E-BD1B-4FA4-8881-CAE60D9C8C73}" dt="2024-06-06T13:14:47.344" v="1054"/>
          <ac:spMkLst>
            <pc:docMk/>
            <pc:sldMk cId="165749662" sldId="624"/>
            <ac:spMk id="6" creationId="{DA3148CC-C54A-60CB-288A-681B3824865C}"/>
          </ac:spMkLst>
        </pc:spChg>
        <pc:spChg chg="mod">
          <ac:chgData name="Wang Lu" userId="e86ce327-f461-45b4-9feb-ce463355a98d" providerId="ADAL" clId="{F2D7E09E-BD1B-4FA4-8881-CAE60D9C8C73}" dt="2024-06-06T13:14:47.346" v="1055"/>
          <ac:spMkLst>
            <pc:docMk/>
            <pc:sldMk cId="165749662" sldId="624"/>
            <ac:spMk id="7" creationId="{133A54F7-8016-2C76-D7CE-8544C869DFBF}"/>
          </ac:spMkLst>
        </pc:spChg>
        <pc:spChg chg="del">
          <ac:chgData name="Wang Lu" userId="e86ce327-f461-45b4-9feb-ce463355a98d" providerId="ADAL" clId="{F2D7E09E-BD1B-4FA4-8881-CAE60D9C8C73}" dt="2024-06-06T13:14:47.421" v="1056"/>
          <ac:spMkLst>
            <pc:docMk/>
            <pc:sldMk cId="165749662" sldId="624"/>
            <ac:spMk id="8" creationId="{D8E7E5AD-BAC5-D076-97B0-3CCBB65D7022}"/>
          </ac:spMkLst>
        </pc:spChg>
        <pc:picChg chg="add mod">
          <ac:chgData name="Wang Lu" userId="e86ce327-f461-45b4-9feb-ce463355a98d" providerId="ADAL" clId="{F2D7E09E-BD1B-4FA4-8881-CAE60D9C8C73}" dt="2024-06-06T13:14:47.421" v="1056"/>
          <ac:picMkLst>
            <pc:docMk/>
            <pc:sldMk cId="165749662" sldId="624"/>
            <ac:picMk id="9" creationId="{5F76066C-7933-497A-AD12-B69AC9B3A7FC}"/>
          </ac:picMkLst>
        </pc:picChg>
      </pc:sldChg>
      <pc:sldChg chg="addSp delSp modSp new del mod modMedia modClrScheme delAnim chgLayout">
        <pc:chgData name="Wang Lu" userId="e86ce327-f461-45b4-9feb-ce463355a98d" providerId="ADAL" clId="{F2D7E09E-BD1B-4FA4-8881-CAE60D9C8C73}" dt="2024-06-06T13:12:23.087" v="1033" actId="47"/>
        <pc:sldMkLst>
          <pc:docMk/>
          <pc:sldMk cId="2766959517" sldId="624"/>
        </pc:sldMkLst>
        <pc:spChg chg="mo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2" creationId="{40A4A0F5-0BC5-76FC-B1BD-FCEFC204450D}"/>
          </ac:spMkLst>
        </pc:spChg>
        <pc:spChg chg="mod or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3" creationId="{983AC4FD-0A7A-B65F-6097-FEC500AC325D}"/>
          </ac:spMkLst>
        </pc:spChg>
        <pc:spChg chg="mod or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4" creationId="{67182038-D7F2-40C1-BF2B-21E0ABD6685B}"/>
          </ac:spMkLst>
        </pc:spChg>
        <pc:spChg chg="mod or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5" creationId="{531D5965-FC5B-FDC2-C9EE-050746609253}"/>
          </ac:spMkLst>
        </pc:spChg>
        <pc:spChg chg="mod or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6" creationId="{F3D1FC3E-F8EF-39FB-837C-CA78C77E2093}"/>
          </ac:spMkLst>
        </pc:spChg>
        <pc:spChg chg="mod or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7" creationId="{1CCD12F7-E901-4B1F-073B-EF1FB8D8734C}"/>
          </ac:spMkLst>
        </pc:spChg>
        <pc:spChg chg="mo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8" creationId="{285AE22B-35AA-00F8-EBA1-848B1ADF5FD7}"/>
          </ac:spMkLst>
        </pc:spChg>
        <pc:spChg chg="del">
          <ac:chgData name="Wang Lu" userId="e86ce327-f461-45b4-9feb-ce463355a98d" providerId="ADAL" clId="{F2D7E09E-BD1B-4FA4-8881-CAE60D9C8C73}" dt="2024-06-06T13:10:56.299" v="1022"/>
          <ac:spMkLst>
            <pc:docMk/>
            <pc:sldMk cId="2766959517" sldId="624"/>
            <ac:spMk id="9" creationId="{509DE87F-CD10-9DF8-AAB6-6141CB3DD41B}"/>
          </ac:spMkLst>
        </pc:spChg>
        <pc:spChg chg="add mo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13" creationId="{25BAAE9E-5E3A-262C-A151-6E1DEE0307B7}"/>
          </ac:spMkLst>
        </pc:spChg>
        <pc:spChg chg="add mod">
          <ac:chgData name="Wang Lu" userId="e86ce327-f461-45b4-9feb-ce463355a98d" providerId="ADAL" clId="{F2D7E09E-BD1B-4FA4-8881-CAE60D9C8C73}" dt="2024-06-06T13:12:09.777" v="1031" actId="26606"/>
          <ac:spMkLst>
            <pc:docMk/>
            <pc:sldMk cId="2766959517" sldId="624"/>
            <ac:spMk id="15" creationId="{EBB7133C-1B5E-3864-E952-31D17B94E381}"/>
          </ac:spMkLst>
        </pc:spChg>
        <pc:picChg chg="add del mod">
          <ac:chgData name="Wang Lu" userId="e86ce327-f461-45b4-9feb-ce463355a98d" providerId="ADAL" clId="{F2D7E09E-BD1B-4FA4-8881-CAE60D9C8C73}" dt="2024-06-06T13:11:33.586" v="1024"/>
          <ac:picMkLst>
            <pc:docMk/>
            <pc:sldMk cId="2766959517" sldId="624"/>
            <ac:picMk id="10" creationId="{7BF861BC-713C-BAFC-0D8A-E3C51862D979}"/>
          </ac:picMkLst>
        </pc:picChg>
        <pc:picChg chg="add del mod">
          <ac:chgData name="Wang Lu" userId="e86ce327-f461-45b4-9feb-ce463355a98d" providerId="ADAL" clId="{F2D7E09E-BD1B-4FA4-8881-CAE60D9C8C73}" dt="2024-06-06T13:12:09.768" v="1030" actId="26606"/>
          <ac:picMkLst>
            <pc:docMk/>
            <pc:sldMk cId="2766959517" sldId="624"/>
            <ac:picMk id="11" creationId="{44EF403B-58AE-9E24-D9A5-8881B2BD4526}"/>
          </ac:picMkLst>
        </pc:picChg>
        <pc:picChg chg="add del">
          <ac:chgData name="Wang Lu" userId="e86ce327-f461-45b4-9feb-ce463355a98d" providerId="ADAL" clId="{F2D7E09E-BD1B-4FA4-8881-CAE60D9C8C73}" dt="2024-06-06T13:11:54.030" v="1026" actId="478"/>
          <ac:picMkLst>
            <pc:docMk/>
            <pc:sldMk cId="2766959517" sldId="624"/>
            <ac:picMk id="3074" creationId="{18703F7D-9249-9A64-94BE-81329E17D321}"/>
          </ac:picMkLst>
        </pc:picChg>
      </pc:sldChg>
      <pc:sldChg chg="addSp delSp modSp add mod modAnim">
        <pc:chgData name="Wang Lu" userId="e86ce327-f461-45b4-9feb-ce463355a98d" providerId="ADAL" clId="{F2D7E09E-BD1B-4FA4-8881-CAE60D9C8C73}" dt="2024-06-07T10:41:53.948" v="5056" actId="20577"/>
        <pc:sldMkLst>
          <pc:docMk/>
          <pc:sldMk cId="141229786" sldId="625"/>
        </pc:sldMkLst>
        <pc:spChg chg="del mod">
          <ac:chgData name="Wang Lu" userId="e86ce327-f461-45b4-9feb-ce463355a98d" providerId="ADAL" clId="{F2D7E09E-BD1B-4FA4-8881-CAE60D9C8C73}" dt="2024-06-07T01:39:36.791" v="1830" actId="478"/>
          <ac:spMkLst>
            <pc:docMk/>
            <pc:sldMk cId="141229786" sldId="625"/>
            <ac:spMk id="2" creationId="{F60DF79D-5BB4-A663-0006-4442ADDC4CC8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1229786" sldId="625"/>
            <ac:spMk id="3" creationId="{CCCD6DE9-2390-FE8F-D90C-214A9A33173D}"/>
          </ac:spMkLst>
        </pc:spChg>
        <pc:spChg chg="mod">
          <ac:chgData name="Wang Lu" userId="e86ce327-f461-45b4-9feb-ce463355a98d" providerId="ADAL" clId="{F2D7E09E-BD1B-4FA4-8881-CAE60D9C8C73}" dt="2024-06-07T02:34:23.570" v="2507"/>
          <ac:spMkLst>
            <pc:docMk/>
            <pc:sldMk cId="141229786" sldId="625"/>
            <ac:spMk id="4" creationId="{20944788-AE95-C9AD-6840-685E3C337C56}"/>
          </ac:spMkLst>
        </pc:spChg>
        <pc:spChg chg="add mod">
          <ac:chgData name="Wang Lu" userId="e86ce327-f461-45b4-9feb-ce463355a98d" providerId="ADAL" clId="{F2D7E09E-BD1B-4FA4-8881-CAE60D9C8C73}" dt="2024-06-07T01:29:44.953" v="1714" actId="164"/>
          <ac:spMkLst>
            <pc:docMk/>
            <pc:sldMk cId="141229786" sldId="625"/>
            <ac:spMk id="5" creationId="{FCFCB4B5-D5FA-239E-F332-6BBE1D5450E1}"/>
          </ac:spMkLst>
        </pc:spChg>
        <pc:spChg chg="add mod">
          <ac:chgData name="Wang Lu" userId="e86ce327-f461-45b4-9feb-ce463355a98d" providerId="ADAL" clId="{F2D7E09E-BD1B-4FA4-8881-CAE60D9C8C73}" dt="2024-06-07T01:33:52.506" v="1767" actId="14838"/>
          <ac:spMkLst>
            <pc:docMk/>
            <pc:sldMk cId="141229786" sldId="625"/>
            <ac:spMk id="9" creationId="{00699074-0F8B-0CC0-5F7A-9BE7E758F558}"/>
          </ac:spMkLst>
        </pc:spChg>
        <pc:spChg chg="add del mod">
          <ac:chgData name="Wang Lu" userId="e86ce327-f461-45b4-9feb-ce463355a98d" providerId="ADAL" clId="{F2D7E09E-BD1B-4FA4-8881-CAE60D9C8C73}" dt="2024-06-07T01:22:05.412" v="1549" actId="478"/>
          <ac:spMkLst>
            <pc:docMk/>
            <pc:sldMk cId="141229786" sldId="625"/>
            <ac:spMk id="10" creationId="{A0C25D0F-54B7-4486-BA95-76B5B0345F68}"/>
          </ac:spMkLst>
        </pc:spChg>
        <pc:spChg chg="add mod">
          <ac:chgData name="Wang Lu" userId="e86ce327-f461-45b4-9feb-ce463355a98d" providerId="ADAL" clId="{F2D7E09E-BD1B-4FA4-8881-CAE60D9C8C73}" dt="2024-06-07T01:29:44.953" v="1714" actId="164"/>
          <ac:spMkLst>
            <pc:docMk/>
            <pc:sldMk cId="141229786" sldId="625"/>
            <ac:spMk id="11" creationId="{3648C7B5-9836-BF35-8F23-FCFB6312DC30}"/>
          </ac:spMkLst>
        </pc:spChg>
        <pc:spChg chg="mod">
          <ac:chgData name="Wang Lu" userId="e86ce327-f461-45b4-9feb-ce463355a98d" providerId="ADAL" clId="{F2D7E09E-BD1B-4FA4-8881-CAE60D9C8C73}" dt="2024-06-07T01:30:01.179" v="1716"/>
          <ac:spMkLst>
            <pc:docMk/>
            <pc:sldMk cId="141229786" sldId="625"/>
            <ac:spMk id="18" creationId="{5F84E02C-35AE-9C9F-9EC5-AF7EB0E2D89B}"/>
          </ac:spMkLst>
        </pc:spChg>
        <pc:spChg chg="mod">
          <ac:chgData name="Wang Lu" userId="e86ce327-f461-45b4-9feb-ce463355a98d" providerId="ADAL" clId="{F2D7E09E-BD1B-4FA4-8881-CAE60D9C8C73}" dt="2024-06-07T01:30:58.614" v="1732" actId="1076"/>
          <ac:spMkLst>
            <pc:docMk/>
            <pc:sldMk cId="141229786" sldId="625"/>
            <ac:spMk id="19" creationId="{6C68DAB6-8D6C-E798-DB8A-28760C53667F}"/>
          </ac:spMkLst>
        </pc:spChg>
        <pc:spChg chg="mod">
          <ac:chgData name="Wang Lu" userId="e86ce327-f461-45b4-9feb-ce463355a98d" providerId="ADAL" clId="{F2D7E09E-BD1B-4FA4-8881-CAE60D9C8C73}" dt="2024-06-07T01:30:01.179" v="1716"/>
          <ac:spMkLst>
            <pc:docMk/>
            <pc:sldMk cId="141229786" sldId="625"/>
            <ac:spMk id="20" creationId="{6D249567-F17D-07A8-7DBB-3307A1DFFCAF}"/>
          </ac:spMkLst>
        </pc:spChg>
        <pc:spChg chg="mod">
          <ac:chgData name="Wang Lu" userId="e86ce327-f461-45b4-9feb-ce463355a98d" providerId="ADAL" clId="{F2D7E09E-BD1B-4FA4-8881-CAE60D9C8C73}" dt="2024-06-07T01:31:04.570" v="1733"/>
          <ac:spMkLst>
            <pc:docMk/>
            <pc:sldMk cId="141229786" sldId="625"/>
            <ac:spMk id="22" creationId="{E0C32793-67D3-105B-9F52-F51170A0CB56}"/>
          </ac:spMkLst>
        </pc:spChg>
        <pc:spChg chg="mod">
          <ac:chgData name="Wang Lu" userId="e86ce327-f461-45b4-9feb-ce463355a98d" providerId="ADAL" clId="{F2D7E09E-BD1B-4FA4-8881-CAE60D9C8C73}" dt="2024-06-07T01:31:04.570" v="1733"/>
          <ac:spMkLst>
            <pc:docMk/>
            <pc:sldMk cId="141229786" sldId="625"/>
            <ac:spMk id="23" creationId="{CC4B2E17-896C-E97B-C8ED-94CB9C0849C7}"/>
          </ac:spMkLst>
        </pc:spChg>
        <pc:spChg chg="mod">
          <ac:chgData name="Wang Lu" userId="e86ce327-f461-45b4-9feb-ce463355a98d" providerId="ADAL" clId="{F2D7E09E-BD1B-4FA4-8881-CAE60D9C8C73}" dt="2024-06-07T01:31:04.570" v="1733"/>
          <ac:spMkLst>
            <pc:docMk/>
            <pc:sldMk cId="141229786" sldId="625"/>
            <ac:spMk id="24" creationId="{C379E5F3-3FC5-71F7-F804-BEE2830A9978}"/>
          </ac:spMkLst>
        </pc:spChg>
        <pc:spChg chg="mod">
          <ac:chgData name="Wang Lu" userId="e86ce327-f461-45b4-9feb-ce463355a98d" providerId="ADAL" clId="{F2D7E09E-BD1B-4FA4-8881-CAE60D9C8C73}" dt="2024-06-07T01:31:45.770" v="1743"/>
          <ac:spMkLst>
            <pc:docMk/>
            <pc:sldMk cId="141229786" sldId="625"/>
            <ac:spMk id="26" creationId="{6E6AEA17-D604-7F7D-5F3D-17AC483E34B0}"/>
          </ac:spMkLst>
        </pc:spChg>
        <pc:spChg chg="mod">
          <ac:chgData name="Wang Lu" userId="e86ce327-f461-45b4-9feb-ce463355a98d" providerId="ADAL" clId="{F2D7E09E-BD1B-4FA4-8881-CAE60D9C8C73}" dt="2024-06-07T01:31:45.770" v="1743"/>
          <ac:spMkLst>
            <pc:docMk/>
            <pc:sldMk cId="141229786" sldId="625"/>
            <ac:spMk id="27" creationId="{B0CC007F-00F1-4FEE-DB90-DD4A4B0803D2}"/>
          </ac:spMkLst>
        </pc:spChg>
        <pc:spChg chg="mod">
          <ac:chgData name="Wang Lu" userId="e86ce327-f461-45b4-9feb-ce463355a98d" providerId="ADAL" clId="{F2D7E09E-BD1B-4FA4-8881-CAE60D9C8C73}" dt="2024-06-07T01:31:45.770" v="1743"/>
          <ac:spMkLst>
            <pc:docMk/>
            <pc:sldMk cId="141229786" sldId="625"/>
            <ac:spMk id="28" creationId="{1DCBF23A-A3A1-9EFD-3D2A-DC1D68396935}"/>
          </ac:spMkLst>
        </pc:spChg>
        <pc:spChg chg="mod">
          <ac:chgData name="Wang Lu" userId="e86ce327-f461-45b4-9feb-ce463355a98d" providerId="ADAL" clId="{F2D7E09E-BD1B-4FA4-8881-CAE60D9C8C73}" dt="2024-06-07T01:31:51.372" v="1745"/>
          <ac:spMkLst>
            <pc:docMk/>
            <pc:sldMk cId="141229786" sldId="625"/>
            <ac:spMk id="30" creationId="{72382E89-7EC1-D758-9274-4BF68232373A}"/>
          </ac:spMkLst>
        </pc:spChg>
        <pc:spChg chg="mod">
          <ac:chgData name="Wang Lu" userId="e86ce327-f461-45b4-9feb-ce463355a98d" providerId="ADAL" clId="{F2D7E09E-BD1B-4FA4-8881-CAE60D9C8C73}" dt="2024-06-07T01:31:51.372" v="1745"/>
          <ac:spMkLst>
            <pc:docMk/>
            <pc:sldMk cId="141229786" sldId="625"/>
            <ac:spMk id="31" creationId="{F28F3362-838F-1D5D-73EF-6D1CA12CF6C7}"/>
          </ac:spMkLst>
        </pc:spChg>
        <pc:spChg chg="mod">
          <ac:chgData name="Wang Lu" userId="e86ce327-f461-45b4-9feb-ce463355a98d" providerId="ADAL" clId="{F2D7E09E-BD1B-4FA4-8881-CAE60D9C8C73}" dt="2024-06-07T01:31:51.372" v="1745"/>
          <ac:spMkLst>
            <pc:docMk/>
            <pc:sldMk cId="141229786" sldId="625"/>
            <ac:spMk id="32" creationId="{7D7220F5-06C0-CD6D-F858-ECF4409AEB3C}"/>
          </ac:spMkLst>
        </pc:spChg>
        <pc:spChg chg="mod">
          <ac:chgData name="Wang Lu" userId="e86ce327-f461-45b4-9feb-ce463355a98d" providerId="ADAL" clId="{F2D7E09E-BD1B-4FA4-8881-CAE60D9C8C73}" dt="2024-06-07T01:31:56.314" v="1747"/>
          <ac:spMkLst>
            <pc:docMk/>
            <pc:sldMk cId="141229786" sldId="625"/>
            <ac:spMk id="34" creationId="{B9BBF941-2D35-650F-D061-CD23562B634B}"/>
          </ac:spMkLst>
        </pc:spChg>
        <pc:spChg chg="mod">
          <ac:chgData name="Wang Lu" userId="e86ce327-f461-45b4-9feb-ce463355a98d" providerId="ADAL" clId="{F2D7E09E-BD1B-4FA4-8881-CAE60D9C8C73}" dt="2024-06-07T01:31:56.314" v="1747"/>
          <ac:spMkLst>
            <pc:docMk/>
            <pc:sldMk cId="141229786" sldId="625"/>
            <ac:spMk id="35" creationId="{6BD9BBF6-28BC-3E1A-B017-419DE6DECBB1}"/>
          </ac:spMkLst>
        </pc:spChg>
        <pc:spChg chg="mod">
          <ac:chgData name="Wang Lu" userId="e86ce327-f461-45b4-9feb-ce463355a98d" providerId="ADAL" clId="{F2D7E09E-BD1B-4FA4-8881-CAE60D9C8C73}" dt="2024-06-07T01:31:56.314" v="1747"/>
          <ac:spMkLst>
            <pc:docMk/>
            <pc:sldMk cId="141229786" sldId="625"/>
            <ac:spMk id="36" creationId="{2A9DAA1F-DE20-B759-7412-414B1347F89F}"/>
          </ac:spMkLst>
        </pc:spChg>
        <pc:spChg chg="mod">
          <ac:chgData name="Wang Lu" userId="e86ce327-f461-45b4-9feb-ce463355a98d" providerId="ADAL" clId="{F2D7E09E-BD1B-4FA4-8881-CAE60D9C8C73}" dt="2024-06-07T01:36:44.856" v="1805" actId="207"/>
          <ac:spMkLst>
            <pc:docMk/>
            <pc:sldMk cId="141229786" sldId="625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1:48:02.987" v="2159" actId="1037"/>
          <ac:spMkLst>
            <pc:docMk/>
            <pc:sldMk cId="141229786" sldId="625"/>
            <ac:spMk id="39" creationId="{B36539E8-ADB5-D5D9-003C-6E7F27CC0EFE}"/>
          </ac:spMkLst>
        </pc:spChg>
        <pc:spChg chg="mod">
          <ac:chgData name="Wang Lu" userId="e86ce327-f461-45b4-9feb-ce463355a98d" providerId="ADAL" clId="{F2D7E09E-BD1B-4FA4-8881-CAE60D9C8C73}" dt="2024-06-07T01:36:55.632" v="1806" actId="692"/>
          <ac:spMkLst>
            <pc:docMk/>
            <pc:sldMk cId="141229786" sldId="625"/>
            <ac:spMk id="40" creationId="{A112CE74-225C-9820-D417-C76C0A55796E}"/>
          </ac:spMkLst>
        </pc:spChg>
        <pc:spChg chg="mod">
          <ac:chgData name="Wang Lu" userId="e86ce327-f461-45b4-9feb-ce463355a98d" providerId="ADAL" clId="{F2D7E09E-BD1B-4FA4-8881-CAE60D9C8C73}" dt="2024-06-07T01:37:37.593" v="1814" actId="207"/>
          <ac:spMkLst>
            <pc:docMk/>
            <pc:sldMk cId="141229786" sldId="625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1:47:55.421" v="2155" actId="1038"/>
          <ac:spMkLst>
            <pc:docMk/>
            <pc:sldMk cId="141229786" sldId="625"/>
            <ac:spMk id="43" creationId="{2A74146D-66BE-92FF-76C2-8195C5A64FC2}"/>
          </ac:spMkLst>
        </pc:spChg>
        <pc:spChg chg="mod">
          <ac:chgData name="Wang Lu" userId="e86ce327-f461-45b4-9feb-ce463355a98d" providerId="ADAL" clId="{F2D7E09E-BD1B-4FA4-8881-CAE60D9C8C73}" dt="2024-06-07T01:37:49.441" v="1815" actId="692"/>
          <ac:spMkLst>
            <pc:docMk/>
            <pc:sldMk cId="141229786" sldId="625"/>
            <ac:spMk id="44" creationId="{9FEB7959-6C3E-A03D-C099-E418DC679F23}"/>
          </ac:spMkLst>
        </pc:spChg>
        <pc:spChg chg="mod">
          <ac:chgData name="Wang Lu" userId="e86ce327-f461-45b4-9feb-ce463355a98d" providerId="ADAL" clId="{F2D7E09E-BD1B-4FA4-8881-CAE60D9C8C73}" dt="2024-06-07T01:38:27.034" v="1823" actId="207"/>
          <ac:spMkLst>
            <pc:docMk/>
            <pc:sldMk cId="141229786" sldId="625"/>
            <ac:spMk id="46" creationId="{50C09E61-6A61-6813-A2FB-A8F9548D3EC1}"/>
          </ac:spMkLst>
        </pc:spChg>
        <pc:spChg chg="mod">
          <ac:chgData name="Wang Lu" userId="e86ce327-f461-45b4-9feb-ce463355a98d" providerId="ADAL" clId="{F2D7E09E-BD1B-4FA4-8881-CAE60D9C8C73}" dt="2024-06-07T01:47:49.163" v="2153" actId="1037"/>
          <ac:spMkLst>
            <pc:docMk/>
            <pc:sldMk cId="141229786" sldId="625"/>
            <ac:spMk id="47" creationId="{B8EBD0AD-427F-8940-59DE-5F8F77842C3A}"/>
          </ac:spMkLst>
        </pc:spChg>
        <pc:spChg chg="mod">
          <ac:chgData name="Wang Lu" userId="e86ce327-f461-45b4-9feb-ce463355a98d" providerId="ADAL" clId="{F2D7E09E-BD1B-4FA4-8881-CAE60D9C8C73}" dt="2024-06-07T01:38:40.339" v="1824" actId="692"/>
          <ac:spMkLst>
            <pc:docMk/>
            <pc:sldMk cId="141229786" sldId="625"/>
            <ac:spMk id="48" creationId="{DB50E01D-5A72-3885-504E-C4308F81D1A4}"/>
          </ac:spMkLst>
        </pc:spChg>
        <pc:spChg chg="add del mod">
          <ac:chgData name="Wang Lu" userId="e86ce327-f461-45b4-9feb-ce463355a98d" providerId="ADAL" clId="{F2D7E09E-BD1B-4FA4-8881-CAE60D9C8C73}" dt="2024-06-07T01:39:39.751" v="1831" actId="478"/>
          <ac:spMkLst>
            <pc:docMk/>
            <pc:sldMk cId="141229786" sldId="625"/>
            <ac:spMk id="49" creationId="{978719AE-1E89-5156-E618-7C4BBB1F62D6}"/>
          </ac:spMkLst>
        </pc:spChg>
        <pc:spChg chg="add mod">
          <ac:chgData name="Wang Lu" userId="e86ce327-f461-45b4-9feb-ce463355a98d" providerId="ADAL" clId="{F2D7E09E-BD1B-4FA4-8881-CAE60D9C8C73}" dt="2024-06-07T01:39:56.794" v="1836" actId="14100"/>
          <ac:spMkLst>
            <pc:docMk/>
            <pc:sldMk cId="141229786" sldId="625"/>
            <ac:spMk id="50" creationId="{FCD69FC5-77B8-0957-939A-48A34B5150D1}"/>
          </ac:spMkLst>
        </pc:spChg>
        <pc:spChg chg="add del mod">
          <ac:chgData name="Wang Lu" userId="e86ce327-f461-45b4-9feb-ce463355a98d" providerId="ADAL" clId="{F2D7E09E-BD1B-4FA4-8881-CAE60D9C8C73}" dt="2024-06-07T01:47:40.717" v="2149" actId="478"/>
          <ac:spMkLst>
            <pc:docMk/>
            <pc:sldMk cId="141229786" sldId="625"/>
            <ac:spMk id="52" creationId="{B716322C-DE8E-3058-4471-7682EA68E332}"/>
          </ac:spMkLst>
        </pc:spChg>
        <pc:spChg chg="add del mod">
          <ac:chgData name="Wang Lu" userId="e86ce327-f461-45b4-9feb-ce463355a98d" providerId="ADAL" clId="{F2D7E09E-BD1B-4FA4-8881-CAE60D9C8C73}" dt="2024-06-07T01:47:44.826" v="2150" actId="478"/>
          <ac:spMkLst>
            <pc:docMk/>
            <pc:sldMk cId="141229786" sldId="625"/>
            <ac:spMk id="54" creationId="{324E42AB-C23D-BAD2-22A4-F8D9651541F0}"/>
          </ac:spMkLst>
        </pc:spChg>
        <pc:spChg chg="add del mod">
          <ac:chgData name="Wang Lu" userId="e86ce327-f461-45b4-9feb-ce463355a98d" providerId="ADAL" clId="{F2D7E09E-BD1B-4FA4-8881-CAE60D9C8C73}" dt="2024-06-07T01:41:00.842" v="1847" actId="478"/>
          <ac:spMkLst>
            <pc:docMk/>
            <pc:sldMk cId="141229786" sldId="625"/>
            <ac:spMk id="55" creationId="{19120044-A1A3-A7FE-5C68-8B49215DC34A}"/>
          </ac:spMkLst>
        </pc:spChg>
        <pc:spChg chg="add mod">
          <ac:chgData name="Wang Lu" userId="e86ce327-f461-45b4-9feb-ce463355a98d" providerId="ADAL" clId="{F2D7E09E-BD1B-4FA4-8881-CAE60D9C8C73}" dt="2024-06-07T10:40:57.878" v="5054" actId="1035"/>
          <ac:spMkLst>
            <pc:docMk/>
            <pc:sldMk cId="141229786" sldId="625"/>
            <ac:spMk id="56" creationId="{91AE403C-077F-75E4-F8C9-66492EB4CE77}"/>
          </ac:spMkLst>
        </pc:spChg>
        <pc:spChg chg="add mod">
          <ac:chgData name="Wang Lu" userId="e86ce327-f461-45b4-9feb-ce463355a98d" providerId="ADAL" clId="{F2D7E09E-BD1B-4FA4-8881-CAE60D9C8C73}" dt="2024-06-07T10:39:55.842" v="5015" actId="1076"/>
          <ac:spMkLst>
            <pc:docMk/>
            <pc:sldMk cId="141229786" sldId="625"/>
            <ac:spMk id="57" creationId="{CFD42D60-5A97-E561-E46E-611DF3EA26AD}"/>
          </ac:spMkLst>
        </pc:spChg>
        <pc:spChg chg="add mod">
          <ac:chgData name="Wang Lu" userId="e86ce327-f461-45b4-9feb-ce463355a98d" providerId="ADAL" clId="{F2D7E09E-BD1B-4FA4-8881-CAE60D9C8C73}" dt="2024-06-07T10:40:53.165" v="5048" actId="1035"/>
          <ac:spMkLst>
            <pc:docMk/>
            <pc:sldMk cId="141229786" sldId="625"/>
            <ac:spMk id="58" creationId="{ED063859-96FC-40CF-63B4-87DD96E7DCB5}"/>
          </ac:spMkLst>
        </pc:spChg>
        <pc:spChg chg="add mod">
          <ac:chgData name="Wang Lu" userId="e86ce327-f461-45b4-9feb-ce463355a98d" providerId="ADAL" clId="{F2D7E09E-BD1B-4FA4-8881-CAE60D9C8C73}" dt="2024-06-07T10:41:53.948" v="5056" actId="20577"/>
          <ac:spMkLst>
            <pc:docMk/>
            <pc:sldMk cId="141229786" sldId="625"/>
            <ac:spMk id="59" creationId="{B23BCF4B-6DE2-482F-5F99-89B3C706DC3F}"/>
          </ac:spMkLst>
        </pc:spChg>
        <pc:grpChg chg="del">
          <ac:chgData name="Wang Lu" userId="e86ce327-f461-45b4-9feb-ce463355a98d" providerId="ADAL" clId="{F2D7E09E-BD1B-4FA4-8881-CAE60D9C8C73}" dt="2024-06-07T01:07:54.576" v="1320" actId="478"/>
          <ac:grpSpMkLst>
            <pc:docMk/>
            <pc:sldMk cId="141229786" sldId="625"/>
            <ac:grpSpMk id="15" creationId="{F2A54FE9-ACDA-3741-EECF-87B664E80E39}"/>
          </ac:grpSpMkLst>
        </pc:grpChg>
        <pc:grpChg chg="add mod ord">
          <ac:chgData name="Wang Lu" userId="e86ce327-f461-45b4-9feb-ce463355a98d" providerId="ADAL" clId="{F2D7E09E-BD1B-4FA4-8881-CAE60D9C8C73}" dt="2024-06-07T01:48:15.613" v="2160" actId="164"/>
          <ac:grpSpMkLst>
            <pc:docMk/>
            <pc:sldMk cId="141229786" sldId="625"/>
            <ac:grpSpMk id="16" creationId="{299B7671-8998-A9A6-296C-3C84C1842656}"/>
          </ac:grpSpMkLst>
        </pc:grpChg>
        <pc:grpChg chg="add del mod ord">
          <ac:chgData name="Wang Lu" userId="e86ce327-f461-45b4-9feb-ce463355a98d" providerId="ADAL" clId="{F2D7E09E-BD1B-4FA4-8881-CAE60D9C8C73}" dt="2024-06-07T01:31:37.386" v="1739" actId="478"/>
          <ac:grpSpMkLst>
            <pc:docMk/>
            <pc:sldMk cId="141229786" sldId="625"/>
            <ac:grpSpMk id="17" creationId="{042E338C-B37B-CC8A-1507-9B3BC41DF478}"/>
          </ac:grpSpMkLst>
        </pc:grpChg>
        <pc:grpChg chg="add del mod">
          <ac:chgData name="Wang Lu" userId="e86ce327-f461-45b4-9feb-ce463355a98d" providerId="ADAL" clId="{F2D7E09E-BD1B-4FA4-8881-CAE60D9C8C73}" dt="2024-06-07T01:31:39.590" v="1740" actId="478"/>
          <ac:grpSpMkLst>
            <pc:docMk/>
            <pc:sldMk cId="141229786" sldId="625"/>
            <ac:grpSpMk id="21" creationId="{41F131C0-9DA1-37AA-F07B-E77C9A698121}"/>
          </ac:grpSpMkLst>
        </pc:grpChg>
        <pc:grpChg chg="add del mod ord">
          <ac:chgData name="Wang Lu" userId="e86ce327-f461-45b4-9feb-ce463355a98d" providerId="ADAL" clId="{F2D7E09E-BD1B-4FA4-8881-CAE60D9C8C73}" dt="2024-06-07T01:34:09.095" v="1768" actId="478"/>
          <ac:grpSpMkLst>
            <pc:docMk/>
            <pc:sldMk cId="141229786" sldId="625"/>
            <ac:grpSpMk id="25" creationId="{43D54681-083C-269D-AA9D-18BEF77516EF}"/>
          </ac:grpSpMkLst>
        </pc:grpChg>
        <pc:grpChg chg="add del mod ord">
          <ac:chgData name="Wang Lu" userId="e86ce327-f461-45b4-9feb-ce463355a98d" providerId="ADAL" clId="{F2D7E09E-BD1B-4FA4-8881-CAE60D9C8C73}" dt="2024-06-07T01:34:10.326" v="1769" actId="478"/>
          <ac:grpSpMkLst>
            <pc:docMk/>
            <pc:sldMk cId="141229786" sldId="625"/>
            <ac:grpSpMk id="29" creationId="{6991ADA0-EADF-8CEB-99B7-CEB4BE73CB9B}"/>
          </ac:grpSpMkLst>
        </pc:grpChg>
        <pc:grpChg chg="add del mod ord">
          <ac:chgData name="Wang Lu" userId="e86ce327-f461-45b4-9feb-ce463355a98d" providerId="ADAL" clId="{F2D7E09E-BD1B-4FA4-8881-CAE60D9C8C73}" dt="2024-06-07T01:34:12.839" v="1770" actId="478"/>
          <ac:grpSpMkLst>
            <pc:docMk/>
            <pc:sldMk cId="141229786" sldId="625"/>
            <ac:grpSpMk id="33" creationId="{773B1928-8B37-1764-5CC7-5933695E3A3D}"/>
          </ac:grpSpMkLst>
        </pc:grpChg>
        <pc:grpChg chg="add mod ord">
          <ac:chgData name="Wang Lu" userId="e86ce327-f461-45b4-9feb-ce463355a98d" providerId="ADAL" clId="{F2D7E09E-BD1B-4FA4-8881-CAE60D9C8C73}" dt="2024-06-07T01:48:21.717" v="2161" actId="164"/>
          <ac:grpSpMkLst>
            <pc:docMk/>
            <pc:sldMk cId="141229786" sldId="625"/>
            <ac:grpSpMk id="37" creationId="{B38912C5-7175-2702-F347-7B3200A757F5}"/>
          </ac:grpSpMkLst>
        </pc:grpChg>
        <pc:grpChg chg="add mod ord">
          <ac:chgData name="Wang Lu" userId="e86ce327-f461-45b4-9feb-ce463355a98d" providerId="ADAL" clId="{F2D7E09E-BD1B-4FA4-8881-CAE60D9C8C73}" dt="2024-06-07T01:48:30.989" v="2162" actId="164"/>
          <ac:grpSpMkLst>
            <pc:docMk/>
            <pc:sldMk cId="141229786" sldId="625"/>
            <ac:grpSpMk id="41" creationId="{61B496E1-AC17-8495-9638-E4F39E52D883}"/>
          </ac:grpSpMkLst>
        </pc:grpChg>
        <pc:grpChg chg="add mod">
          <ac:chgData name="Wang Lu" userId="e86ce327-f461-45b4-9feb-ce463355a98d" providerId="ADAL" clId="{F2D7E09E-BD1B-4FA4-8881-CAE60D9C8C73}" dt="2024-06-07T01:48:41.828" v="2163" actId="164"/>
          <ac:grpSpMkLst>
            <pc:docMk/>
            <pc:sldMk cId="141229786" sldId="625"/>
            <ac:grpSpMk id="45" creationId="{D83CCDD9-ADAB-F556-6ECA-A034D8BED651}"/>
          </ac:grpSpMkLst>
        </pc:grpChg>
        <pc:grpChg chg="add mod ord">
          <ac:chgData name="Wang Lu" userId="e86ce327-f461-45b4-9feb-ce463355a98d" providerId="ADAL" clId="{F2D7E09E-BD1B-4FA4-8881-CAE60D9C8C73}" dt="2024-06-07T01:49:21.099" v="2186" actId="1038"/>
          <ac:grpSpMkLst>
            <pc:docMk/>
            <pc:sldMk cId="141229786" sldId="625"/>
            <ac:grpSpMk id="60" creationId="{95259D16-6B01-75DF-1316-3B95BB41A7B3}"/>
          </ac:grpSpMkLst>
        </pc:grpChg>
        <pc:grpChg chg="add mod ord">
          <ac:chgData name="Wang Lu" userId="e86ce327-f461-45b4-9feb-ce463355a98d" providerId="ADAL" clId="{F2D7E09E-BD1B-4FA4-8881-CAE60D9C8C73}" dt="2024-06-07T01:49:21.099" v="2186" actId="1038"/>
          <ac:grpSpMkLst>
            <pc:docMk/>
            <pc:sldMk cId="141229786" sldId="625"/>
            <ac:grpSpMk id="61" creationId="{5EAB7BAB-07FC-CECD-7D1C-1B14F3E1BE87}"/>
          </ac:grpSpMkLst>
        </pc:grpChg>
        <pc:grpChg chg="add mod ord">
          <ac:chgData name="Wang Lu" userId="e86ce327-f461-45b4-9feb-ce463355a98d" providerId="ADAL" clId="{F2D7E09E-BD1B-4FA4-8881-CAE60D9C8C73}" dt="2024-06-07T01:49:21.099" v="2186" actId="1038"/>
          <ac:grpSpMkLst>
            <pc:docMk/>
            <pc:sldMk cId="141229786" sldId="625"/>
            <ac:grpSpMk id="62" creationId="{21305D46-D680-A7BC-871A-15D7C733D952}"/>
          </ac:grpSpMkLst>
        </pc:grpChg>
        <pc:grpChg chg="add mod">
          <ac:chgData name="Wang Lu" userId="e86ce327-f461-45b4-9feb-ce463355a98d" providerId="ADAL" clId="{F2D7E09E-BD1B-4FA4-8881-CAE60D9C8C73}" dt="2024-06-07T01:49:21.099" v="2186" actId="1038"/>
          <ac:grpSpMkLst>
            <pc:docMk/>
            <pc:sldMk cId="141229786" sldId="625"/>
            <ac:grpSpMk id="63" creationId="{6856CA78-D451-5D33-4239-CC661A5FC24F}"/>
          </ac:grpSpMkLst>
        </pc:grpChg>
        <pc:picChg chg="del">
          <ac:chgData name="Wang Lu" userId="e86ce327-f461-45b4-9feb-ce463355a98d" providerId="ADAL" clId="{F2D7E09E-BD1B-4FA4-8881-CAE60D9C8C73}" dt="2024-06-07T01:07:51.678" v="1319" actId="478"/>
          <ac:picMkLst>
            <pc:docMk/>
            <pc:sldMk cId="141229786" sldId="625"/>
            <ac:picMk id="6" creationId="{E12A81A6-D74C-DE0A-0FD3-BE5A8DE6D9B9}"/>
          </ac:picMkLst>
        </pc:picChg>
        <pc:picChg chg="add del mod">
          <ac:chgData name="Wang Lu" userId="e86ce327-f461-45b4-9feb-ce463355a98d" providerId="ADAL" clId="{F2D7E09E-BD1B-4FA4-8881-CAE60D9C8C73}" dt="2024-06-07T01:38:51.912" v="1825" actId="478"/>
          <ac:picMkLst>
            <pc:docMk/>
            <pc:sldMk cId="141229786" sldId="625"/>
            <ac:picMk id="8" creationId="{E85A792D-54D5-2EDB-909C-2A0A46D81931}"/>
          </ac:picMkLst>
        </pc:picChg>
      </pc:sldChg>
      <pc:sldChg chg="delSp modSp add del ord modAnim">
        <pc:chgData name="Wang Lu" userId="e86ce327-f461-45b4-9feb-ce463355a98d" providerId="ADAL" clId="{F2D7E09E-BD1B-4FA4-8881-CAE60D9C8C73}" dt="2024-06-07T01:59:08.384" v="2268" actId="47"/>
        <pc:sldMkLst>
          <pc:docMk/>
          <pc:sldMk cId="2978842058" sldId="626"/>
        </pc:sldMkLst>
        <pc:spChg chg="mod">
          <ac:chgData name="Wang Lu" userId="e86ce327-f461-45b4-9feb-ce463355a98d" providerId="ADAL" clId="{F2D7E09E-BD1B-4FA4-8881-CAE60D9C8C73}" dt="2024-06-07T01:51:05.560" v="2196" actId="165"/>
          <ac:spMkLst>
            <pc:docMk/>
            <pc:sldMk cId="2978842058" sldId="626"/>
            <ac:spMk id="5" creationId="{FCFCB4B5-D5FA-239E-F332-6BBE1D5450E1}"/>
          </ac:spMkLst>
        </pc:spChg>
        <pc:spChg chg="mod">
          <ac:chgData name="Wang Lu" userId="e86ce327-f461-45b4-9feb-ce463355a98d" providerId="ADAL" clId="{F2D7E09E-BD1B-4FA4-8881-CAE60D9C8C73}" dt="2024-06-07T01:51:05.560" v="2196" actId="165"/>
          <ac:spMkLst>
            <pc:docMk/>
            <pc:sldMk cId="2978842058" sldId="626"/>
            <ac:spMk id="9" creationId="{00699074-0F8B-0CC0-5F7A-9BE7E758F558}"/>
          </ac:spMkLst>
        </pc:spChg>
        <pc:spChg chg="mod">
          <ac:chgData name="Wang Lu" userId="e86ce327-f461-45b4-9feb-ce463355a98d" providerId="ADAL" clId="{F2D7E09E-BD1B-4FA4-8881-CAE60D9C8C73}" dt="2024-06-07T01:51:05.560" v="2196" actId="165"/>
          <ac:spMkLst>
            <pc:docMk/>
            <pc:sldMk cId="2978842058" sldId="626"/>
            <ac:spMk id="11" creationId="{3648C7B5-9836-BF35-8F23-FCFB6312DC30}"/>
          </ac:spMkLst>
        </pc:spChg>
        <pc:spChg chg="mod">
          <ac:chgData name="Wang Lu" userId="e86ce327-f461-45b4-9feb-ce463355a98d" providerId="ADAL" clId="{F2D7E09E-BD1B-4FA4-8881-CAE60D9C8C73}" dt="2024-06-07T01:51:12.231" v="2197" actId="165"/>
          <ac:spMkLst>
            <pc:docMk/>
            <pc:sldMk cId="2978842058" sldId="626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1:51:12.231" v="2197" actId="165"/>
          <ac:spMkLst>
            <pc:docMk/>
            <pc:sldMk cId="2978842058" sldId="626"/>
            <ac:spMk id="39" creationId="{B36539E8-ADB5-D5D9-003C-6E7F27CC0EFE}"/>
          </ac:spMkLst>
        </pc:spChg>
        <pc:spChg chg="mod">
          <ac:chgData name="Wang Lu" userId="e86ce327-f461-45b4-9feb-ce463355a98d" providerId="ADAL" clId="{F2D7E09E-BD1B-4FA4-8881-CAE60D9C8C73}" dt="2024-06-07T01:51:12.231" v="2197" actId="165"/>
          <ac:spMkLst>
            <pc:docMk/>
            <pc:sldMk cId="2978842058" sldId="626"/>
            <ac:spMk id="40" creationId="{A112CE74-225C-9820-D417-C76C0A55796E}"/>
          </ac:spMkLst>
        </pc:spChg>
        <pc:spChg chg="mod">
          <ac:chgData name="Wang Lu" userId="e86ce327-f461-45b4-9feb-ce463355a98d" providerId="ADAL" clId="{F2D7E09E-BD1B-4FA4-8881-CAE60D9C8C73}" dt="2024-06-07T01:51:20.980" v="2198" actId="165"/>
          <ac:spMkLst>
            <pc:docMk/>
            <pc:sldMk cId="2978842058" sldId="626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1:51:20.980" v="2198" actId="165"/>
          <ac:spMkLst>
            <pc:docMk/>
            <pc:sldMk cId="2978842058" sldId="626"/>
            <ac:spMk id="43" creationId="{2A74146D-66BE-92FF-76C2-8195C5A64FC2}"/>
          </ac:spMkLst>
        </pc:spChg>
        <pc:spChg chg="mod">
          <ac:chgData name="Wang Lu" userId="e86ce327-f461-45b4-9feb-ce463355a98d" providerId="ADAL" clId="{F2D7E09E-BD1B-4FA4-8881-CAE60D9C8C73}" dt="2024-06-07T01:51:20.980" v="2198" actId="165"/>
          <ac:spMkLst>
            <pc:docMk/>
            <pc:sldMk cId="2978842058" sldId="626"/>
            <ac:spMk id="44" creationId="{9FEB7959-6C3E-A03D-C099-E418DC679F23}"/>
          </ac:spMkLst>
        </pc:spChg>
        <pc:spChg chg="mod">
          <ac:chgData name="Wang Lu" userId="e86ce327-f461-45b4-9feb-ce463355a98d" providerId="ADAL" clId="{F2D7E09E-BD1B-4FA4-8881-CAE60D9C8C73}" dt="2024-06-07T01:51:25.551" v="2199" actId="165"/>
          <ac:spMkLst>
            <pc:docMk/>
            <pc:sldMk cId="2978842058" sldId="626"/>
            <ac:spMk id="46" creationId="{50C09E61-6A61-6813-A2FB-A8F9548D3EC1}"/>
          </ac:spMkLst>
        </pc:spChg>
        <pc:spChg chg="mod">
          <ac:chgData name="Wang Lu" userId="e86ce327-f461-45b4-9feb-ce463355a98d" providerId="ADAL" clId="{F2D7E09E-BD1B-4FA4-8881-CAE60D9C8C73}" dt="2024-06-07T01:51:25.551" v="2199" actId="165"/>
          <ac:spMkLst>
            <pc:docMk/>
            <pc:sldMk cId="2978842058" sldId="626"/>
            <ac:spMk id="47" creationId="{B8EBD0AD-427F-8940-59DE-5F8F77842C3A}"/>
          </ac:spMkLst>
        </pc:spChg>
        <pc:spChg chg="mod">
          <ac:chgData name="Wang Lu" userId="e86ce327-f461-45b4-9feb-ce463355a98d" providerId="ADAL" clId="{F2D7E09E-BD1B-4FA4-8881-CAE60D9C8C73}" dt="2024-06-07T01:51:25.551" v="2199" actId="165"/>
          <ac:spMkLst>
            <pc:docMk/>
            <pc:sldMk cId="2978842058" sldId="626"/>
            <ac:spMk id="48" creationId="{DB50E01D-5A72-3885-504E-C4308F81D1A4}"/>
          </ac:spMkLst>
        </pc:spChg>
        <pc:spChg chg="mod topLvl">
          <ac:chgData name="Wang Lu" userId="e86ce327-f461-45b4-9feb-ce463355a98d" providerId="ADAL" clId="{F2D7E09E-BD1B-4FA4-8881-CAE60D9C8C73}" dt="2024-06-07T01:51:05.560" v="2196" actId="165"/>
          <ac:spMkLst>
            <pc:docMk/>
            <pc:sldMk cId="2978842058" sldId="626"/>
            <ac:spMk id="56" creationId="{91AE403C-077F-75E4-F8C9-66492EB4CE77}"/>
          </ac:spMkLst>
        </pc:spChg>
        <pc:spChg chg="mod topLvl">
          <ac:chgData name="Wang Lu" userId="e86ce327-f461-45b4-9feb-ce463355a98d" providerId="ADAL" clId="{F2D7E09E-BD1B-4FA4-8881-CAE60D9C8C73}" dt="2024-06-07T01:51:12.231" v="2197" actId="165"/>
          <ac:spMkLst>
            <pc:docMk/>
            <pc:sldMk cId="2978842058" sldId="626"/>
            <ac:spMk id="57" creationId="{CFD42D60-5A97-E561-E46E-611DF3EA26AD}"/>
          </ac:spMkLst>
        </pc:spChg>
        <pc:spChg chg="mod topLvl">
          <ac:chgData name="Wang Lu" userId="e86ce327-f461-45b4-9feb-ce463355a98d" providerId="ADAL" clId="{F2D7E09E-BD1B-4FA4-8881-CAE60D9C8C73}" dt="2024-06-07T01:51:20.980" v="2198" actId="165"/>
          <ac:spMkLst>
            <pc:docMk/>
            <pc:sldMk cId="2978842058" sldId="626"/>
            <ac:spMk id="58" creationId="{ED063859-96FC-40CF-63B4-87DD96E7DCB5}"/>
          </ac:spMkLst>
        </pc:spChg>
        <pc:spChg chg="mod topLvl">
          <ac:chgData name="Wang Lu" userId="e86ce327-f461-45b4-9feb-ce463355a98d" providerId="ADAL" clId="{F2D7E09E-BD1B-4FA4-8881-CAE60D9C8C73}" dt="2024-06-07T01:51:25.551" v="2199" actId="165"/>
          <ac:spMkLst>
            <pc:docMk/>
            <pc:sldMk cId="2978842058" sldId="626"/>
            <ac:spMk id="59" creationId="{B23BCF4B-6DE2-482F-5F99-89B3C706DC3F}"/>
          </ac:spMkLst>
        </pc:spChg>
        <pc:grpChg chg="mod topLvl">
          <ac:chgData name="Wang Lu" userId="e86ce327-f461-45b4-9feb-ce463355a98d" providerId="ADAL" clId="{F2D7E09E-BD1B-4FA4-8881-CAE60D9C8C73}" dt="2024-06-07T01:51:05.560" v="2196" actId="165"/>
          <ac:grpSpMkLst>
            <pc:docMk/>
            <pc:sldMk cId="2978842058" sldId="626"/>
            <ac:grpSpMk id="16" creationId="{299B7671-8998-A9A6-296C-3C84C1842656}"/>
          </ac:grpSpMkLst>
        </pc:grpChg>
        <pc:grpChg chg="mod topLvl">
          <ac:chgData name="Wang Lu" userId="e86ce327-f461-45b4-9feb-ce463355a98d" providerId="ADAL" clId="{F2D7E09E-BD1B-4FA4-8881-CAE60D9C8C73}" dt="2024-06-07T01:51:12.231" v="2197" actId="165"/>
          <ac:grpSpMkLst>
            <pc:docMk/>
            <pc:sldMk cId="2978842058" sldId="626"/>
            <ac:grpSpMk id="37" creationId="{B38912C5-7175-2702-F347-7B3200A757F5}"/>
          </ac:grpSpMkLst>
        </pc:grpChg>
        <pc:grpChg chg="mod topLvl">
          <ac:chgData name="Wang Lu" userId="e86ce327-f461-45b4-9feb-ce463355a98d" providerId="ADAL" clId="{F2D7E09E-BD1B-4FA4-8881-CAE60D9C8C73}" dt="2024-06-07T01:51:20.980" v="2198" actId="165"/>
          <ac:grpSpMkLst>
            <pc:docMk/>
            <pc:sldMk cId="2978842058" sldId="626"/>
            <ac:grpSpMk id="41" creationId="{61B496E1-AC17-8495-9638-E4F39E52D883}"/>
          </ac:grpSpMkLst>
        </pc:grpChg>
        <pc:grpChg chg="mod topLvl">
          <ac:chgData name="Wang Lu" userId="e86ce327-f461-45b4-9feb-ce463355a98d" providerId="ADAL" clId="{F2D7E09E-BD1B-4FA4-8881-CAE60D9C8C73}" dt="2024-06-07T01:51:25.551" v="2199" actId="165"/>
          <ac:grpSpMkLst>
            <pc:docMk/>
            <pc:sldMk cId="2978842058" sldId="626"/>
            <ac:grpSpMk id="45" creationId="{D83CCDD9-ADAB-F556-6ECA-A034D8BED651}"/>
          </ac:grpSpMkLst>
        </pc:grpChg>
        <pc:grpChg chg="del">
          <ac:chgData name="Wang Lu" userId="e86ce327-f461-45b4-9feb-ce463355a98d" providerId="ADAL" clId="{F2D7E09E-BD1B-4FA4-8881-CAE60D9C8C73}" dt="2024-06-07T01:51:05.560" v="2196" actId="165"/>
          <ac:grpSpMkLst>
            <pc:docMk/>
            <pc:sldMk cId="2978842058" sldId="626"/>
            <ac:grpSpMk id="60" creationId="{95259D16-6B01-75DF-1316-3B95BB41A7B3}"/>
          </ac:grpSpMkLst>
        </pc:grpChg>
        <pc:grpChg chg="del">
          <ac:chgData name="Wang Lu" userId="e86ce327-f461-45b4-9feb-ce463355a98d" providerId="ADAL" clId="{F2D7E09E-BD1B-4FA4-8881-CAE60D9C8C73}" dt="2024-06-07T01:51:12.231" v="2197" actId="165"/>
          <ac:grpSpMkLst>
            <pc:docMk/>
            <pc:sldMk cId="2978842058" sldId="626"/>
            <ac:grpSpMk id="61" creationId="{5EAB7BAB-07FC-CECD-7D1C-1B14F3E1BE87}"/>
          </ac:grpSpMkLst>
        </pc:grpChg>
        <pc:grpChg chg="del">
          <ac:chgData name="Wang Lu" userId="e86ce327-f461-45b4-9feb-ce463355a98d" providerId="ADAL" clId="{F2D7E09E-BD1B-4FA4-8881-CAE60D9C8C73}" dt="2024-06-07T01:51:20.980" v="2198" actId="165"/>
          <ac:grpSpMkLst>
            <pc:docMk/>
            <pc:sldMk cId="2978842058" sldId="626"/>
            <ac:grpSpMk id="62" creationId="{21305D46-D680-A7BC-871A-15D7C733D952}"/>
          </ac:grpSpMkLst>
        </pc:grpChg>
        <pc:grpChg chg="del">
          <ac:chgData name="Wang Lu" userId="e86ce327-f461-45b4-9feb-ce463355a98d" providerId="ADAL" clId="{F2D7E09E-BD1B-4FA4-8881-CAE60D9C8C73}" dt="2024-06-07T01:51:25.551" v="2199" actId="165"/>
          <ac:grpSpMkLst>
            <pc:docMk/>
            <pc:sldMk cId="2978842058" sldId="626"/>
            <ac:grpSpMk id="63" creationId="{6856CA78-D451-5D33-4239-CC661A5FC24F}"/>
          </ac:grpSpMkLst>
        </pc:grpChg>
      </pc:sldChg>
      <pc:sldChg chg="addSp delSp modSp add mod">
        <pc:chgData name="Wang Lu" userId="e86ce327-f461-45b4-9feb-ce463355a98d" providerId="ADAL" clId="{F2D7E09E-BD1B-4FA4-8881-CAE60D9C8C73}" dt="2024-06-07T02:38:28.101" v="2568" actId="207"/>
        <pc:sldMkLst>
          <pc:docMk/>
          <pc:sldMk cId="1974995924" sldId="627"/>
        </pc:sldMkLst>
        <pc:spChg chg="add del mod">
          <ac:chgData name="Wang Lu" userId="e86ce327-f461-45b4-9feb-ce463355a98d" providerId="ADAL" clId="{F2D7E09E-BD1B-4FA4-8881-CAE60D9C8C73}" dt="2024-06-07T01:54:40.908" v="2227" actId="478"/>
          <ac:spMkLst>
            <pc:docMk/>
            <pc:sldMk cId="1974995924" sldId="627"/>
            <ac:spMk id="2" creationId="{357CBCBB-14CF-A68C-CA1E-39516B64ED3E}"/>
          </ac:spMkLst>
        </pc:spChg>
        <pc:spChg chg="del">
          <ac:chgData name="Wang Lu" userId="e86ce327-f461-45b4-9feb-ce463355a98d" providerId="ADAL" clId="{F2D7E09E-BD1B-4FA4-8881-CAE60D9C8C73}" dt="2024-06-07T01:54:43.755" v="2228" actId="478"/>
          <ac:spMkLst>
            <pc:docMk/>
            <pc:sldMk cId="1974995924" sldId="627"/>
            <ac:spMk id="3" creationId="{CCCD6DE9-2390-FE8F-D90C-214A9A33173D}"/>
          </ac:spMkLst>
        </pc:spChg>
        <pc:spChg chg="del">
          <ac:chgData name="Wang Lu" userId="e86ce327-f461-45b4-9feb-ce463355a98d" providerId="ADAL" clId="{F2D7E09E-BD1B-4FA4-8881-CAE60D9C8C73}" dt="2024-06-07T01:54:51.339" v="2230" actId="478"/>
          <ac:spMkLst>
            <pc:docMk/>
            <pc:sldMk cId="1974995924" sldId="627"/>
            <ac:spMk id="4" creationId="{20944788-AE95-C9AD-6840-685E3C337C56}"/>
          </ac:spMkLst>
        </pc:spChg>
        <pc:spChg chg="add del mod">
          <ac:chgData name="Wang Lu" userId="e86ce327-f461-45b4-9feb-ce463355a98d" providerId="ADAL" clId="{F2D7E09E-BD1B-4FA4-8881-CAE60D9C8C73}" dt="2024-06-07T01:54:48.909" v="2229" actId="478"/>
          <ac:spMkLst>
            <pc:docMk/>
            <pc:sldMk cId="1974995924" sldId="627"/>
            <ac:spMk id="6" creationId="{9E20560B-D1FF-6378-7D37-902E93B3B4D3}"/>
          </ac:spMkLst>
        </pc:spChg>
        <pc:spChg chg="add del mod">
          <ac:chgData name="Wang Lu" userId="e86ce327-f461-45b4-9feb-ce463355a98d" providerId="ADAL" clId="{F2D7E09E-BD1B-4FA4-8881-CAE60D9C8C73}" dt="2024-06-07T01:54:54.460" v="2231" actId="478"/>
          <ac:spMkLst>
            <pc:docMk/>
            <pc:sldMk cId="1974995924" sldId="627"/>
            <ac:spMk id="7" creationId="{CE68494B-402D-7B84-116F-27BCFBED3663}"/>
          </ac:spMkLst>
        </pc:spChg>
        <pc:spChg chg="mod">
          <ac:chgData name="Wang Lu" userId="e86ce327-f461-45b4-9feb-ce463355a98d" providerId="ADAL" clId="{F2D7E09E-BD1B-4FA4-8881-CAE60D9C8C73}" dt="2024-06-07T02:38:12.851" v="2560" actId="207"/>
          <ac:spMkLst>
            <pc:docMk/>
            <pc:sldMk cId="1974995924" sldId="627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1:52:40.980" v="2211" actId="692"/>
          <ac:spMkLst>
            <pc:docMk/>
            <pc:sldMk cId="1974995924" sldId="627"/>
            <ac:spMk id="40" creationId="{A112CE74-225C-9820-D417-C76C0A55796E}"/>
          </ac:spMkLst>
        </pc:spChg>
        <pc:spChg chg="mod">
          <ac:chgData name="Wang Lu" userId="e86ce327-f461-45b4-9feb-ce463355a98d" providerId="ADAL" clId="{F2D7E09E-BD1B-4FA4-8881-CAE60D9C8C73}" dt="2024-06-07T02:38:20.878" v="2564" actId="207"/>
          <ac:spMkLst>
            <pc:docMk/>
            <pc:sldMk cId="1974995924" sldId="627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1:53:38.773" v="2220" actId="692"/>
          <ac:spMkLst>
            <pc:docMk/>
            <pc:sldMk cId="1974995924" sldId="627"/>
            <ac:spMk id="44" creationId="{9FEB7959-6C3E-A03D-C099-E418DC679F23}"/>
          </ac:spMkLst>
        </pc:spChg>
        <pc:spChg chg="mod">
          <ac:chgData name="Wang Lu" userId="e86ce327-f461-45b4-9feb-ce463355a98d" providerId="ADAL" clId="{F2D7E09E-BD1B-4FA4-8881-CAE60D9C8C73}" dt="2024-06-07T02:38:28.101" v="2568" actId="207"/>
          <ac:spMkLst>
            <pc:docMk/>
            <pc:sldMk cId="1974995924" sldId="627"/>
            <ac:spMk id="46" creationId="{50C09E61-6A61-6813-A2FB-A8F9548D3EC1}"/>
          </ac:spMkLst>
        </pc:spChg>
        <pc:spChg chg="mod">
          <ac:chgData name="Wang Lu" userId="e86ce327-f461-45b4-9feb-ce463355a98d" providerId="ADAL" clId="{F2D7E09E-BD1B-4FA4-8881-CAE60D9C8C73}" dt="2024-06-07T01:54:14.855" v="2224" actId="692"/>
          <ac:spMkLst>
            <pc:docMk/>
            <pc:sldMk cId="1974995924" sldId="627"/>
            <ac:spMk id="48" creationId="{DB50E01D-5A72-3885-504E-C4308F81D1A4}"/>
          </ac:spMkLst>
        </pc:spChg>
        <pc:spChg chg="del">
          <ac:chgData name="Wang Lu" userId="e86ce327-f461-45b4-9feb-ce463355a98d" providerId="ADAL" clId="{F2D7E09E-BD1B-4FA4-8881-CAE60D9C8C73}" dt="2024-06-07T01:54:39.084" v="2226" actId="478"/>
          <ac:spMkLst>
            <pc:docMk/>
            <pc:sldMk cId="1974995924" sldId="627"/>
            <ac:spMk id="50" creationId="{FCD69FC5-77B8-0957-939A-48A34B5150D1}"/>
          </ac:spMkLst>
        </pc:spChg>
        <pc:spChg chg="del">
          <ac:chgData name="Wang Lu" userId="e86ce327-f461-45b4-9feb-ce463355a98d" providerId="ADAL" clId="{F2D7E09E-BD1B-4FA4-8881-CAE60D9C8C73}" dt="2024-06-07T01:51:47.083" v="2204" actId="478"/>
          <ac:spMkLst>
            <pc:docMk/>
            <pc:sldMk cId="1974995924" sldId="627"/>
            <ac:spMk id="56" creationId="{91AE403C-077F-75E4-F8C9-66492EB4CE77}"/>
          </ac:spMkLst>
        </pc:spChg>
        <pc:spChg chg="del">
          <ac:chgData name="Wang Lu" userId="e86ce327-f461-45b4-9feb-ce463355a98d" providerId="ADAL" clId="{F2D7E09E-BD1B-4FA4-8881-CAE60D9C8C73}" dt="2024-06-07T01:51:40.733" v="2201" actId="478"/>
          <ac:spMkLst>
            <pc:docMk/>
            <pc:sldMk cId="1974995924" sldId="627"/>
            <ac:spMk id="57" creationId="{CFD42D60-5A97-E561-E46E-611DF3EA26AD}"/>
          </ac:spMkLst>
        </pc:spChg>
        <pc:spChg chg="del">
          <ac:chgData name="Wang Lu" userId="e86ce327-f461-45b4-9feb-ce463355a98d" providerId="ADAL" clId="{F2D7E09E-BD1B-4FA4-8881-CAE60D9C8C73}" dt="2024-06-07T01:51:42.813" v="2202" actId="478"/>
          <ac:spMkLst>
            <pc:docMk/>
            <pc:sldMk cId="1974995924" sldId="627"/>
            <ac:spMk id="58" creationId="{ED063859-96FC-40CF-63B4-87DD96E7DCB5}"/>
          </ac:spMkLst>
        </pc:spChg>
        <pc:spChg chg="del">
          <ac:chgData name="Wang Lu" userId="e86ce327-f461-45b4-9feb-ce463355a98d" providerId="ADAL" clId="{F2D7E09E-BD1B-4FA4-8881-CAE60D9C8C73}" dt="2024-06-07T01:51:44.812" v="2203" actId="478"/>
          <ac:spMkLst>
            <pc:docMk/>
            <pc:sldMk cId="1974995924" sldId="627"/>
            <ac:spMk id="59" creationId="{B23BCF4B-6DE2-482F-5F99-89B3C706DC3F}"/>
          </ac:spMkLst>
        </pc:spChg>
      </pc:sldChg>
      <pc:sldChg chg="addSp delSp modSp add del mod">
        <pc:chgData name="Wang Lu" userId="e86ce327-f461-45b4-9feb-ce463355a98d" providerId="ADAL" clId="{F2D7E09E-BD1B-4FA4-8881-CAE60D9C8C73}" dt="2024-06-07T02:04:18.764" v="2324" actId="47"/>
        <pc:sldMkLst>
          <pc:docMk/>
          <pc:sldMk cId="857456184" sldId="628"/>
        </pc:sldMkLst>
        <pc:spChg chg="add mod">
          <ac:chgData name="Wang Lu" userId="e86ce327-f461-45b4-9feb-ce463355a98d" providerId="ADAL" clId="{F2D7E09E-BD1B-4FA4-8881-CAE60D9C8C73}" dt="2024-06-07T01:56:08.956" v="2233" actId="478"/>
          <ac:spMkLst>
            <pc:docMk/>
            <pc:sldMk cId="857456184" sldId="628"/>
            <ac:spMk id="2" creationId="{6B900C57-E1EA-753B-43B1-471E34CA41B8}"/>
          </ac:spMkLst>
        </pc:spChg>
        <pc:spChg chg="del">
          <ac:chgData name="Wang Lu" userId="e86ce327-f461-45b4-9feb-ce463355a98d" providerId="ADAL" clId="{F2D7E09E-BD1B-4FA4-8881-CAE60D9C8C73}" dt="2024-06-07T01:56:08.956" v="2233" actId="478"/>
          <ac:spMkLst>
            <pc:docMk/>
            <pc:sldMk cId="857456184" sldId="628"/>
            <ac:spMk id="3" creationId="{CCCD6DE9-2390-FE8F-D90C-214A9A33173D}"/>
          </ac:spMkLst>
        </pc:spChg>
        <pc:spChg chg="del">
          <ac:chgData name="Wang Lu" userId="e86ce327-f461-45b4-9feb-ce463355a98d" providerId="ADAL" clId="{F2D7E09E-BD1B-4FA4-8881-CAE60D9C8C73}" dt="2024-06-07T01:56:19.259" v="2236" actId="478"/>
          <ac:spMkLst>
            <pc:docMk/>
            <pc:sldMk cId="857456184" sldId="628"/>
            <ac:spMk id="4" creationId="{20944788-AE95-C9AD-6840-685E3C337C56}"/>
          </ac:spMkLst>
        </pc:spChg>
        <pc:spChg chg="mod topLvl">
          <ac:chgData name="Wang Lu" userId="e86ce327-f461-45b4-9feb-ce463355a98d" providerId="ADAL" clId="{F2D7E09E-BD1B-4FA4-8881-CAE60D9C8C73}" dt="2024-06-07T01:57:06.685" v="2246" actId="207"/>
          <ac:spMkLst>
            <pc:docMk/>
            <pc:sldMk cId="857456184" sldId="628"/>
            <ac:spMk id="5" creationId="{FCFCB4B5-D5FA-239E-F332-6BBE1D5450E1}"/>
          </ac:spMkLst>
        </pc:spChg>
        <pc:spChg chg="add del mod">
          <ac:chgData name="Wang Lu" userId="e86ce327-f461-45b4-9feb-ce463355a98d" providerId="ADAL" clId="{F2D7E09E-BD1B-4FA4-8881-CAE60D9C8C73}" dt="2024-06-07T01:56:16.523" v="2235" actId="478"/>
          <ac:spMkLst>
            <pc:docMk/>
            <pc:sldMk cId="857456184" sldId="628"/>
            <ac:spMk id="6" creationId="{727C0916-9DC6-C090-ED49-22E4AEC10BA3}"/>
          </ac:spMkLst>
        </pc:spChg>
        <pc:spChg chg="add mod">
          <ac:chgData name="Wang Lu" userId="e86ce327-f461-45b4-9feb-ce463355a98d" providerId="ADAL" clId="{F2D7E09E-BD1B-4FA4-8881-CAE60D9C8C73}" dt="2024-06-07T01:56:19.259" v="2236" actId="478"/>
          <ac:spMkLst>
            <pc:docMk/>
            <pc:sldMk cId="857456184" sldId="628"/>
            <ac:spMk id="7" creationId="{46238BE2-F428-FDA8-A832-04B0D795C97F}"/>
          </ac:spMkLst>
        </pc:spChg>
        <pc:spChg chg="mod topLvl">
          <ac:chgData name="Wang Lu" userId="e86ce327-f461-45b4-9feb-ce463355a98d" providerId="ADAL" clId="{F2D7E09E-BD1B-4FA4-8881-CAE60D9C8C73}" dt="2024-06-07T01:56:29.438" v="2238" actId="165"/>
          <ac:spMkLst>
            <pc:docMk/>
            <pc:sldMk cId="857456184" sldId="628"/>
            <ac:spMk id="9" creationId="{00699074-0F8B-0CC0-5F7A-9BE7E758F558}"/>
          </ac:spMkLst>
        </pc:spChg>
        <pc:spChg chg="mod topLvl">
          <ac:chgData name="Wang Lu" userId="e86ce327-f461-45b4-9feb-ce463355a98d" providerId="ADAL" clId="{F2D7E09E-BD1B-4FA4-8881-CAE60D9C8C73}" dt="2024-06-07T01:57:21.335" v="2247" actId="692"/>
          <ac:spMkLst>
            <pc:docMk/>
            <pc:sldMk cId="857456184" sldId="628"/>
            <ac:spMk id="11" creationId="{3648C7B5-9836-BF35-8F23-FCFB6312DC30}"/>
          </ac:spMkLst>
        </pc:spChg>
        <pc:spChg chg="mod">
          <ac:chgData name="Wang Lu" userId="e86ce327-f461-45b4-9feb-ce463355a98d" providerId="ADAL" clId="{F2D7E09E-BD1B-4FA4-8881-CAE60D9C8C73}" dt="2024-06-07T01:57:39.039" v="2251" actId="207"/>
          <ac:spMkLst>
            <pc:docMk/>
            <pc:sldMk cId="857456184" sldId="628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1:57:50.111" v="2252" actId="692"/>
          <ac:spMkLst>
            <pc:docMk/>
            <pc:sldMk cId="857456184" sldId="628"/>
            <ac:spMk id="44" creationId="{9FEB7959-6C3E-A03D-C099-E418DC679F23}"/>
          </ac:spMkLst>
        </pc:spChg>
        <pc:spChg chg="mod">
          <ac:chgData name="Wang Lu" userId="e86ce327-f461-45b4-9feb-ce463355a98d" providerId="ADAL" clId="{F2D7E09E-BD1B-4FA4-8881-CAE60D9C8C73}" dt="2024-06-07T02:00:28.960" v="2283" actId="207"/>
          <ac:spMkLst>
            <pc:docMk/>
            <pc:sldMk cId="857456184" sldId="628"/>
            <ac:spMk id="46" creationId="{50C09E61-6A61-6813-A2FB-A8F9548D3EC1}"/>
          </ac:spMkLst>
        </pc:spChg>
        <pc:spChg chg="mod">
          <ac:chgData name="Wang Lu" userId="e86ce327-f461-45b4-9feb-ce463355a98d" providerId="ADAL" clId="{F2D7E09E-BD1B-4FA4-8881-CAE60D9C8C73}" dt="2024-06-07T01:58:18.998" v="2256" actId="692"/>
          <ac:spMkLst>
            <pc:docMk/>
            <pc:sldMk cId="857456184" sldId="628"/>
            <ac:spMk id="48" creationId="{DB50E01D-5A72-3885-504E-C4308F81D1A4}"/>
          </ac:spMkLst>
        </pc:spChg>
        <pc:spChg chg="del">
          <ac:chgData name="Wang Lu" userId="e86ce327-f461-45b4-9feb-ce463355a98d" providerId="ADAL" clId="{F2D7E09E-BD1B-4FA4-8881-CAE60D9C8C73}" dt="2024-06-07T01:56:11.372" v="2234" actId="478"/>
          <ac:spMkLst>
            <pc:docMk/>
            <pc:sldMk cId="857456184" sldId="628"/>
            <ac:spMk id="50" creationId="{FCD69FC5-77B8-0957-939A-48A34B5150D1}"/>
          </ac:spMkLst>
        </pc:spChg>
        <pc:spChg chg="del">
          <ac:chgData name="Wang Lu" userId="e86ce327-f461-45b4-9feb-ce463355a98d" providerId="ADAL" clId="{F2D7E09E-BD1B-4FA4-8881-CAE60D9C8C73}" dt="2024-06-07T01:56:34.445" v="2239" actId="478"/>
          <ac:spMkLst>
            <pc:docMk/>
            <pc:sldMk cId="857456184" sldId="628"/>
            <ac:spMk id="56" creationId="{91AE403C-077F-75E4-F8C9-66492EB4CE77}"/>
          </ac:spMkLst>
        </pc:spChg>
        <pc:spChg chg="del">
          <ac:chgData name="Wang Lu" userId="e86ce327-f461-45b4-9feb-ce463355a98d" providerId="ADAL" clId="{F2D7E09E-BD1B-4FA4-8881-CAE60D9C8C73}" dt="2024-06-07T01:56:38.028" v="2241" actId="478"/>
          <ac:spMkLst>
            <pc:docMk/>
            <pc:sldMk cId="857456184" sldId="628"/>
            <ac:spMk id="57" creationId="{CFD42D60-5A97-E561-E46E-611DF3EA26AD}"/>
          </ac:spMkLst>
        </pc:spChg>
        <pc:spChg chg="del">
          <ac:chgData name="Wang Lu" userId="e86ce327-f461-45b4-9feb-ce463355a98d" providerId="ADAL" clId="{F2D7E09E-BD1B-4FA4-8881-CAE60D9C8C73}" dt="2024-06-07T01:56:36.429" v="2240" actId="478"/>
          <ac:spMkLst>
            <pc:docMk/>
            <pc:sldMk cId="857456184" sldId="628"/>
            <ac:spMk id="58" creationId="{ED063859-96FC-40CF-63B4-87DD96E7DCB5}"/>
          </ac:spMkLst>
        </pc:spChg>
        <pc:spChg chg="del">
          <ac:chgData name="Wang Lu" userId="e86ce327-f461-45b4-9feb-ce463355a98d" providerId="ADAL" clId="{F2D7E09E-BD1B-4FA4-8881-CAE60D9C8C73}" dt="2024-06-07T01:56:39.757" v="2242" actId="478"/>
          <ac:spMkLst>
            <pc:docMk/>
            <pc:sldMk cId="857456184" sldId="628"/>
            <ac:spMk id="59" creationId="{B23BCF4B-6DE2-482F-5F99-89B3C706DC3F}"/>
          </ac:spMkLst>
        </pc:spChg>
        <pc:grpChg chg="add del mod">
          <ac:chgData name="Wang Lu" userId="e86ce327-f461-45b4-9feb-ce463355a98d" providerId="ADAL" clId="{F2D7E09E-BD1B-4FA4-8881-CAE60D9C8C73}" dt="2024-06-07T01:56:29.438" v="2238" actId="165"/>
          <ac:grpSpMkLst>
            <pc:docMk/>
            <pc:sldMk cId="857456184" sldId="628"/>
            <ac:grpSpMk id="16" creationId="{299B7671-8998-A9A6-296C-3C84C1842656}"/>
          </ac:grpSpMkLst>
        </pc:grpChg>
      </pc:sldChg>
      <pc:sldChg chg="add del">
        <pc:chgData name="Wang Lu" userId="e86ce327-f461-45b4-9feb-ce463355a98d" providerId="ADAL" clId="{F2D7E09E-BD1B-4FA4-8881-CAE60D9C8C73}" dt="2024-06-07T01:59:01.506" v="2267" actId="47"/>
        <pc:sldMkLst>
          <pc:docMk/>
          <pc:sldMk cId="1534683499" sldId="629"/>
        </pc:sldMkLst>
      </pc:sldChg>
      <pc:sldChg chg="addSp delSp modSp add del mod">
        <pc:chgData name="Wang Lu" userId="e86ce327-f461-45b4-9feb-ce463355a98d" providerId="ADAL" clId="{F2D7E09E-BD1B-4FA4-8881-CAE60D9C8C73}" dt="2024-06-07T02:04:18.764" v="2324" actId="47"/>
        <pc:sldMkLst>
          <pc:docMk/>
          <pc:sldMk cId="2459854487" sldId="630"/>
        </pc:sldMkLst>
        <pc:spChg chg="add del mod">
          <ac:chgData name="Wang Lu" userId="e86ce327-f461-45b4-9feb-ce463355a98d" providerId="ADAL" clId="{F2D7E09E-BD1B-4FA4-8881-CAE60D9C8C73}" dt="2024-06-07T01:58:44.173" v="2261" actId="478"/>
          <ac:spMkLst>
            <pc:docMk/>
            <pc:sldMk cId="2459854487" sldId="630"/>
            <ac:spMk id="2" creationId="{BA73E9FC-A842-4ECA-3C2A-742D9B13E6D1}"/>
          </ac:spMkLst>
        </pc:spChg>
        <pc:spChg chg="mod">
          <ac:chgData name="Wang Lu" userId="e86ce327-f461-45b4-9feb-ce463355a98d" providerId="ADAL" clId="{F2D7E09E-BD1B-4FA4-8881-CAE60D9C8C73}" dt="2024-06-07T01:58:47.105" v="2262" actId="20577"/>
          <ac:spMkLst>
            <pc:docMk/>
            <pc:sldMk cId="2459854487" sldId="630"/>
            <ac:spMk id="3" creationId="{CCCD6DE9-2390-FE8F-D90C-214A9A33173D}"/>
          </ac:spMkLst>
        </pc:spChg>
        <pc:spChg chg="mod">
          <ac:chgData name="Wang Lu" userId="e86ce327-f461-45b4-9feb-ce463355a98d" providerId="ADAL" clId="{F2D7E09E-BD1B-4FA4-8881-CAE60D9C8C73}" dt="2024-06-07T01:58:50.416" v="2263" actId="20577"/>
          <ac:spMkLst>
            <pc:docMk/>
            <pc:sldMk cId="2459854487" sldId="630"/>
            <ac:spMk id="4" creationId="{20944788-AE95-C9AD-6840-685E3C337C56}"/>
          </ac:spMkLst>
        </pc:spChg>
        <pc:spChg chg="mod">
          <ac:chgData name="Wang Lu" userId="e86ce327-f461-45b4-9feb-ce463355a98d" providerId="ADAL" clId="{F2D7E09E-BD1B-4FA4-8881-CAE60D9C8C73}" dt="2024-06-07T02:00:33.412" v="2284"/>
          <ac:spMkLst>
            <pc:docMk/>
            <pc:sldMk cId="2459854487" sldId="630"/>
            <ac:spMk id="7" creationId="{E3BD6964-F15B-2600-55FB-B9788691D5B8}"/>
          </ac:spMkLst>
        </pc:spChg>
        <pc:spChg chg="mod">
          <ac:chgData name="Wang Lu" userId="e86ce327-f461-45b4-9feb-ce463355a98d" providerId="ADAL" clId="{F2D7E09E-BD1B-4FA4-8881-CAE60D9C8C73}" dt="2024-06-07T02:00:33.412" v="2284"/>
          <ac:spMkLst>
            <pc:docMk/>
            <pc:sldMk cId="2459854487" sldId="630"/>
            <ac:spMk id="8" creationId="{87044268-C9A2-3161-43F2-1A7721EB2291}"/>
          </ac:spMkLst>
        </pc:spChg>
        <pc:spChg chg="mod">
          <ac:chgData name="Wang Lu" userId="e86ce327-f461-45b4-9feb-ce463355a98d" providerId="ADAL" clId="{F2D7E09E-BD1B-4FA4-8881-CAE60D9C8C73}" dt="2024-06-07T02:00:33.412" v="2284"/>
          <ac:spMkLst>
            <pc:docMk/>
            <pc:sldMk cId="2459854487" sldId="630"/>
            <ac:spMk id="10" creationId="{0B07DDDE-0D83-73B1-2B4F-63240C2E98A6}"/>
          </ac:spMkLst>
        </pc:spChg>
        <pc:spChg chg="mod">
          <ac:chgData name="Wang Lu" userId="e86ce327-f461-45b4-9feb-ce463355a98d" providerId="ADAL" clId="{F2D7E09E-BD1B-4FA4-8881-CAE60D9C8C73}" dt="2024-06-07T01:59:41.726" v="2276" actId="207"/>
          <ac:spMkLst>
            <pc:docMk/>
            <pc:sldMk cId="2459854487" sldId="630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1:59:49.198" v="2277" actId="692"/>
          <ac:spMkLst>
            <pc:docMk/>
            <pc:sldMk cId="2459854487" sldId="630"/>
            <ac:spMk id="40" creationId="{A112CE74-225C-9820-D417-C76C0A55796E}"/>
          </ac:spMkLst>
        </pc:spChg>
        <pc:spChg chg="mod">
          <ac:chgData name="Wang Lu" userId="e86ce327-f461-45b4-9feb-ce463355a98d" providerId="ADAL" clId="{F2D7E09E-BD1B-4FA4-8881-CAE60D9C8C73}" dt="2024-06-07T02:00:01.970" v="2280" actId="207"/>
          <ac:spMkLst>
            <pc:docMk/>
            <pc:sldMk cId="2459854487" sldId="630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2:00:11.047" v="2281" actId="692"/>
          <ac:spMkLst>
            <pc:docMk/>
            <pc:sldMk cId="2459854487" sldId="630"/>
            <ac:spMk id="44" creationId="{9FEB7959-6C3E-A03D-C099-E418DC679F23}"/>
          </ac:spMkLst>
        </pc:spChg>
        <pc:spChg chg="del">
          <ac:chgData name="Wang Lu" userId="e86ce327-f461-45b4-9feb-ce463355a98d" providerId="ADAL" clId="{F2D7E09E-BD1B-4FA4-8881-CAE60D9C8C73}" dt="2024-06-07T01:58:42.461" v="2260" actId="478"/>
          <ac:spMkLst>
            <pc:docMk/>
            <pc:sldMk cId="2459854487" sldId="630"/>
            <ac:spMk id="50" creationId="{FCD69FC5-77B8-0957-939A-48A34B5150D1}"/>
          </ac:spMkLst>
        </pc:spChg>
        <pc:spChg chg="del">
          <ac:chgData name="Wang Lu" userId="e86ce327-f461-45b4-9feb-ce463355a98d" providerId="ADAL" clId="{F2D7E09E-BD1B-4FA4-8881-CAE60D9C8C73}" dt="2024-06-07T01:58:39.568" v="2259" actId="478"/>
          <ac:spMkLst>
            <pc:docMk/>
            <pc:sldMk cId="2459854487" sldId="630"/>
            <ac:spMk id="56" creationId="{91AE403C-077F-75E4-F8C9-66492EB4CE77}"/>
          </ac:spMkLst>
        </pc:spChg>
        <pc:spChg chg="del">
          <ac:chgData name="Wang Lu" userId="e86ce327-f461-45b4-9feb-ce463355a98d" providerId="ADAL" clId="{F2D7E09E-BD1B-4FA4-8881-CAE60D9C8C73}" dt="2024-06-07T01:58:53.181" v="2264" actId="478"/>
          <ac:spMkLst>
            <pc:docMk/>
            <pc:sldMk cId="2459854487" sldId="630"/>
            <ac:spMk id="57" creationId="{CFD42D60-5A97-E561-E46E-611DF3EA26AD}"/>
          </ac:spMkLst>
        </pc:spChg>
        <pc:spChg chg="del">
          <ac:chgData name="Wang Lu" userId="e86ce327-f461-45b4-9feb-ce463355a98d" providerId="ADAL" clId="{F2D7E09E-BD1B-4FA4-8881-CAE60D9C8C73}" dt="2024-06-07T01:58:56.477" v="2266" actId="478"/>
          <ac:spMkLst>
            <pc:docMk/>
            <pc:sldMk cId="2459854487" sldId="630"/>
            <ac:spMk id="58" creationId="{ED063859-96FC-40CF-63B4-87DD96E7DCB5}"/>
          </ac:spMkLst>
        </pc:spChg>
        <pc:spChg chg="del">
          <ac:chgData name="Wang Lu" userId="e86ce327-f461-45b4-9feb-ce463355a98d" providerId="ADAL" clId="{F2D7E09E-BD1B-4FA4-8881-CAE60D9C8C73}" dt="2024-06-07T01:58:54.878" v="2265" actId="478"/>
          <ac:spMkLst>
            <pc:docMk/>
            <pc:sldMk cId="2459854487" sldId="630"/>
            <ac:spMk id="59" creationId="{B23BCF4B-6DE2-482F-5F99-89B3C706DC3F}"/>
          </ac:spMkLst>
        </pc:spChg>
        <pc:grpChg chg="add mod ord">
          <ac:chgData name="Wang Lu" userId="e86ce327-f461-45b4-9feb-ce463355a98d" providerId="ADAL" clId="{F2D7E09E-BD1B-4FA4-8881-CAE60D9C8C73}" dt="2024-06-07T02:00:38.163" v="2285" actId="167"/>
          <ac:grpSpMkLst>
            <pc:docMk/>
            <pc:sldMk cId="2459854487" sldId="630"/>
            <ac:grpSpMk id="6" creationId="{F07963BF-F66A-9E3D-2136-E329F69D9033}"/>
          </ac:grpSpMkLst>
        </pc:grpChg>
        <pc:grpChg chg="del">
          <ac:chgData name="Wang Lu" userId="e86ce327-f461-45b4-9feb-ce463355a98d" providerId="ADAL" clId="{F2D7E09E-BD1B-4FA4-8881-CAE60D9C8C73}" dt="2024-06-07T02:00:16.621" v="2282" actId="478"/>
          <ac:grpSpMkLst>
            <pc:docMk/>
            <pc:sldMk cId="2459854487" sldId="630"/>
            <ac:grpSpMk id="45" creationId="{D83CCDD9-ADAB-F556-6ECA-A034D8BED651}"/>
          </ac:grpSpMkLst>
        </pc:grpChg>
      </pc:sldChg>
      <pc:sldChg chg="add del ord">
        <pc:chgData name="Wang Lu" userId="e86ce327-f461-45b4-9feb-ce463355a98d" providerId="ADAL" clId="{F2D7E09E-BD1B-4FA4-8881-CAE60D9C8C73}" dt="2024-06-07T02:02:00.690" v="2299" actId="47"/>
        <pc:sldMkLst>
          <pc:docMk/>
          <pc:sldMk cId="83044176" sldId="631"/>
        </pc:sldMkLst>
      </pc:sldChg>
      <pc:sldChg chg="add del">
        <pc:chgData name="Wang Lu" userId="e86ce327-f461-45b4-9feb-ce463355a98d" providerId="ADAL" clId="{F2D7E09E-BD1B-4FA4-8881-CAE60D9C8C73}" dt="2024-06-07T02:04:18.764" v="2324" actId="47"/>
        <pc:sldMkLst>
          <pc:docMk/>
          <pc:sldMk cId="1943494247" sldId="632"/>
        </pc:sldMkLst>
      </pc:sldChg>
      <pc:sldChg chg="addSp delSp modSp add del mod">
        <pc:chgData name="Wang Lu" userId="e86ce327-f461-45b4-9feb-ce463355a98d" providerId="ADAL" clId="{F2D7E09E-BD1B-4FA4-8881-CAE60D9C8C73}" dt="2024-06-07T02:04:18.764" v="2324" actId="47"/>
        <pc:sldMkLst>
          <pc:docMk/>
          <pc:sldMk cId="1863639146" sldId="633"/>
        </pc:sldMkLst>
        <pc:spChg chg="mod">
          <ac:chgData name="Wang Lu" userId="e86ce327-f461-45b4-9feb-ce463355a98d" providerId="ADAL" clId="{F2D7E09E-BD1B-4FA4-8881-CAE60D9C8C73}" dt="2024-06-07T02:00:57.666" v="2289"/>
          <ac:spMkLst>
            <pc:docMk/>
            <pc:sldMk cId="1863639146" sldId="633"/>
            <ac:spMk id="4" creationId="{EAE51EB1-01E4-4FC0-7C64-53DBB53E9251}"/>
          </ac:spMkLst>
        </pc:spChg>
        <pc:spChg chg="mod">
          <ac:chgData name="Wang Lu" userId="e86ce327-f461-45b4-9feb-ce463355a98d" providerId="ADAL" clId="{F2D7E09E-BD1B-4FA4-8881-CAE60D9C8C73}" dt="2024-06-07T02:00:57.666" v="2289"/>
          <ac:spMkLst>
            <pc:docMk/>
            <pc:sldMk cId="1863639146" sldId="633"/>
            <ac:spMk id="6" creationId="{AAC56060-4C56-4C75-DCCA-E5125190606A}"/>
          </ac:spMkLst>
        </pc:spChg>
        <pc:spChg chg="mod">
          <ac:chgData name="Wang Lu" userId="e86ce327-f461-45b4-9feb-ce463355a98d" providerId="ADAL" clId="{F2D7E09E-BD1B-4FA4-8881-CAE60D9C8C73}" dt="2024-06-07T02:00:57.666" v="2289"/>
          <ac:spMkLst>
            <pc:docMk/>
            <pc:sldMk cId="1863639146" sldId="633"/>
            <ac:spMk id="8" creationId="{63330F90-4CB7-6D68-448C-2242598658B9}"/>
          </ac:spMkLst>
        </pc:spChg>
        <pc:spChg chg="mod">
          <ac:chgData name="Wang Lu" userId="e86ce327-f461-45b4-9feb-ce463355a98d" providerId="ADAL" clId="{F2D7E09E-BD1B-4FA4-8881-CAE60D9C8C73}" dt="2024-06-07T02:01:05.252" v="2290"/>
          <ac:spMkLst>
            <pc:docMk/>
            <pc:sldMk cId="1863639146" sldId="633"/>
            <ac:spMk id="12" creationId="{DEE62BB0-BEDB-A165-4BFA-4153DF7B9F52}"/>
          </ac:spMkLst>
        </pc:spChg>
        <pc:spChg chg="mod">
          <ac:chgData name="Wang Lu" userId="e86ce327-f461-45b4-9feb-ce463355a98d" providerId="ADAL" clId="{F2D7E09E-BD1B-4FA4-8881-CAE60D9C8C73}" dt="2024-06-07T02:01:05.252" v="2290"/>
          <ac:spMkLst>
            <pc:docMk/>
            <pc:sldMk cId="1863639146" sldId="633"/>
            <ac:spMk id="13" creationId="{DD5BF16B-9EC8-25BA-9E0C-F8B8D2576425}"/>
          </ac:spMkLst>
        </pc:spChg>
        <pc:spChg chg="mod">
          <ac:chgData name="Wang Lu" userId="e86ce327-f461-45b4-9feb-ce463355a98d" providerId="ADAL" clId="{F2D7E09E-BD1B-4FA4-8881-CAE60D9C8C73}" dt="2024-06-07T02:01:05.252" v="2290"/>
          <ac:spMkLst>
            <pc:docMk/>
            <pc:sldMk cId="1863639146" sldId="633"/>
            <ac:spMk id="14" creationId="{E4D57D33-DDE8-540A-A113-953D6E6FAE9F}"/>
          </ac:spMkLst>
        </pc:spChg>
        <pc:grpChg chg="add mod">
          <ac:chgData name="Wang Lu" userId="e86ce327-f461-45b4-9feb-ce463355a98d" providerId="ADAL" clId="{F2D7E09E-BD1B-4FA4-8881-CAE60D9C8C73}" dt="2024-06-07T02:00:57.666" v="2289"/>
          <ac:grpSpMkLst>
            <pc:docMk/>
            <pc:sldMk cId="1863639146" sldId="633"/>
            <ac:grpSpMk id="3" creationId="{7953A71C-3A21-E837-254D-2F325200FD66}"/>
          </ac:grpSpMkLst>
        </pc:grpChg>
        <pc:grpChg chg="add mod">
          <ac:chgData name="Wang Lu" userId="e86ce327-f461-45b4-9feb-ce463355a98d" providerId="ADAL" clId="{F2D7E09E-BD1B-4FA4-8881-CAE60D9C8C73}" dt="2024-06-07T02:01:05.252" v="2290"/>
          <ac:grpSpMkLst>
            <pc:docMk/>
            <pc:sldMk cId="1863639146" sldId="633"/>
            <ac:grpSpMk id="10" creationId="{9CD1C8EE-7B7F-A3DB-CCC0-D2CB32BC944B}"/>
          </ac:grpSpMkLst>
        </pc:grpChg>
        <pc:grpChg chg="ord">
          <ac:chgData name="Wang Lu" userId="e86ce327-f461-45b4-9feb-ce463355a98d" providerId="ADAL" clId="{F2D7E09E-BD1B-4FA4-8881-CAE60D9C8C73}" dt="2024-06-07T02:01:14.018" v="2291" actId="166"/>
          <ac:grpSpMkLst>
            <pc:docMk/>
            <pc:sldMk cId="1863639146" sldId="633"/>
            <ac:grpSpMk id="16" creationId="{299B7671-8998-A9A6-296C-3C84C1842656}"/>
          </ac:grpSpMkLst>
        </pc:grpChg>
        <pc:grpChg chg="del">
          <ac:chgData name="Wang Lu" userId="e86ce327-f461-45b4-9feb-ce463355a98d" providerId="ADAL" clId="{F2D7E09E-BD1B-4FA4-8881-CAE60D9C8C73}" dt="2024-06-07T02:00:50.575" v="2287" actId="478"/>
          <ac:grpSpMkLst>
            <pc:docMk/>
            <pc:sldMk cId="1863639146" sldId="633"/>
            <ac:grpSpMk id="37" creationId="{B38912C5-7175-2702-F347-7B3200A757F5}"/>
          </ac:grpSpMkLst>
        </pc:grpChg>
        <pc:grpChg chg="del">
          <ac:chgData name="Wang Lu" userId="e86ce327-f461-45b4-9feb-ce463355a98d" providerId="ADAL" clId="{F2D7E09E-BD1B-4FA4-8881-CAE60D9C8C73}" dt="2024-06-07T02:00:51.358" v="2288" actId="478"/>
          <ac:grpSpMkLst>
            <pc:docMk/>
            <pc:sldMk cId="1863639146" sldId="633"/>
            <ac:grpSpMk id="41" creationId="{61B496E1-AC17-8495-9638-E4F39E52D883}"/>
          </ac:grpSpMkLst>
        </pc:grpChg>
      </pc:sldChg>
      <pc:sldChg chg="addSp delSp modSp add del mod">
        <pc:chgData name="Wang Lu" userId="e86ce327-f461-45b4-9feb-ce463355a98d" providerId="ADAL" clId="{F2D7E09E-BD1B-4FA4-8881-CAE60D9C8C73}" dt="2024-06-07T02:04:18.764" v="2324" actId="47"/>
        <pc:sldMkLst>
          <pc:docMk/>
          <pc:sldMk cId="1270804277" sldId="634"/>
        </pc:sldMkLst>
        <pc:spChg chg="mod">
          <ac:chgData name="Wang Lu" userId="e86ce327-f461-45b4-9feb-ce463355a98d" providerId="ADAL" clId="{F2D7E09E-BD1B-4FA4-8881-CAE60D9C8C73}" dt="2024-06-07T02:01:28.914" v="2295"/>
          <ac:spMkLst>
            <pc:docMk/>
            <pc:sldMk cId="1270804277" sldId="634"/>
            <ac:spMk id="17" creationId="{C4A9E5D3-D03B-2064-96EC-45EA0C6FD946}"/>
          </ac:spMkLst>
        </pc:spChg>
        <pc:spChg chg="mod">
          <ac:chgData name="Wang Lu" userId="e86ce327-f461-45b4-9feb-ce463355a98d" providerId="ADAL" clId="{F2D7E09E-BD1B-4FA4-8881-CAE60D9C8C73}" dt="2024-06-07T02:01:28.914" v="2295"/>
          <ac:spMkLst>
            <pc:docMk/>
            <pc:sldMk cId="1270804277" sldId="634"/>
            <ac:spMk id="18" creationId="{A2B52552-23E8-F7E2-FA3D-ED9312B55B35}"/>
          </ac:spMkLst>
        </pc:spChg>
        <pc:spChg chg="mod">
          <ac:chgData name="Wang Lu" userId="e86ce327-f461-45b4-9feb-ce463355a98d" providerId="ADAL" clId="{F2D7E09E-BD1B-4FA4-8881-CAE60D9C8C73}" dt="2024-06-07T02:01:28.914" v="2295"/>
          <ac:spMkLst>
            <pc:docMk/>
            <pc:sldMk cId="1270804277" sldId="634"/>
            <ac:spMk id="19" creationId="{64D65CF0-9A40-83AA-82CF-8A687A7AA1C3}"/>
          </ac:spMkLst>
        </pc:spChg>
        <pc:spChg chg="mod">
          <ac:chgData name="Wang Lu" userId="e86ce327-f461-45b4-9feb-ce463355a98d" providerId="ADAL" clId="{F2D7E09E-BD1B-4FA4-8881-CAE60D9C8C73}" dt="2024-06-07T02:01:37.428" v="2296"/>
          <ac:spMkLst>
            <pc:docMk/>
            <pc:sldMk cId="1270804277" sldId="634"/>
            <ac:spMk id="21" creationId="{D1D3765C-9827-6B52-92B1-6A7E4CECFAD8}"/>
          </ac:spMkLst>
        </pc:spChg>
        <pc:spChg chg="mod">
          <ac:chgData name="Wang Lu" userId="e86ce327-f461-45b4-9feb-ce463355a98d" providerId="ADAL" clId="{F2D7E09E-BD1B-4FA4-8881-CAE60D9C8C73}" dt="2024-06-07T02:01:37.428" v="2296"/>
          <ac:spMkLst>
            <pc:docMk/>
            <pc:sldMk cId="1270804277" sldId="634"/>
            <ac:spMk id="22" creationId="{6E6A9F71-25BB-28A8-DFEF-A88174A81F68}"/>
          </ac:spMkLst>
        </pc:spChg>
        <pc:spChg chg="mod">
          <ac:chgData name="Wang Lu" userId="e86ce327-f461-45b4-9feb-ce463355a98d" providerId="ADAL" clId="{F2D7E09E-BD1B-4FA4-8881-CAE60D9C8C73}" dt="2024-06-07T02:01:37.428" v="2296"/>
          <ac:spMkLst>
            <pc:docMk/>
            <pc:sldMk cId="1270804277" sldId="634"/>
            <ac:spMk id="23" creationId="{AC11CC54-10D5-2808-8D07-D36ED675F741}"/>
          </ac:spMkLst>
        </pc:spChg>
        <pc:grpChg chg="del">
          <ac:chgData name="Wang Lu" userId="e86ce327-f461-45b4-9feb-ce463355a98d" providerId="ADAL" clId="{F2D7E09E-BD1B-4FA4-8881-CAE60D9C8C73}" dt="2024-06-07T02:01:21.856" v="2293" actId="478"/>
          <ac:grpSpMkLst>
            <pc:docMk/>
            <pc:sldMk cId="1270804277" sldId="634"/>
            <ac:grpSpMk id="3" creationId="{7953A71C-3A21-E837-254D-2F325200FD66}"/>
          </ac:grpSpMkLst>
        </pc:grpChg>
        <pc:grpChg chg="ord">
          <ac:chgData name="Wang Lu" userId="e86ce327-f461-45b4-9feb-ce463355a98d" providerId="ADAL" clId="{F2D7E09E-BD1B-4FA4-8881-CAE60D9C8C73}" dt="2024-06-07T02:01:42.988" v="2297" actId="166"/>
          <ac:grpSpMkLst>
            <pc:docMk/>
            <pc:sldMk cId="1270804277" sldId="634"/>
            <ac:grpSpMk id="10" creationId="{9CD1C8EE-7B7F-A3DB-CCC0-D2CB32BC944B}"/>
          </ac:grpSpMkLst>
        </pc:grpChg>
        <pc:grpChg chg="add mod">
          <ac:chgData name="Wang Lu" userId="e86ce327-f461-45b4-9feb-ce463355a98d" providerId="ADAL" clId="{F2D7E09E-BD1B-4FA4-8881-CAE60D9C8C73}" dt="2024-06-07T02:01:28.914" v="2295"/>
          <ac:grpSpMkLst>
            <pc:docMk/>
            <pc:sldMk cId="1270804277" sldId="634"/>
            <ac:grpSpMk id="15" creationId="{ED5BB6A5-19CB-2CBB-56F0-EC9AED79907B}"/>
          </ac:grpSpMkLst>
        </pc:grpChg>
        <pc:grpChg chg="ord">
          <ac:chgData name="Wang Lu" userId="e86ce327-f461-45b4-9feb-ce463355a98d" providerId="ADAL" clId="{F2D7E09E-BD1B-4FA4-8881-CAE60D9C8C73}" dt="2024-06-07T02:01:46.674" v="2298" actId="166"/>
          <ac:grpSpMkLst>
            <pc:docMk/>
            <pc:sldMk cId="1270804277" sldId="634"/>
            <ac:grpSpMk id="16" creationId="{299B7671-8998-A9A6-296C-3C84C1842656}"/>
          </ac:grpSpMkLst>
        </pc:grpChg>
        <pc:grpChg chg="add mod">
          <ac:chgData name="Wang Lu" userId="e86ce327-f461-45b4-9feb-ce463355a98d" providerId="ADAL" clId="{F2D7E09E-BD1B-4FA4-8881-CAE60D9C8C73}" dt="2024-06-07T02:01:37.428" v="2296"/>
          <ac:grpSpMkLst>
            <pc:docMk/>
            <pc:sldMk cId="1270804277" sldId="634"/>
            <ac:grpSpMk id="20" creationId="{6A4BC4AE-1D35-F4A4-D9F9-3E3A8B1E7D8E}"/>
          </ac:grpSpMkLst>
        </pc:grpChg>
        <pc:grpChg chg="del">
          <ac:chgData name="Wang Lu" userId="e86ce327-f461-45b4-9feb-ce463355a98d" providerId="ADAL" clId="{F2D7E09E-BD1B-4FA4-8881-CAE60D9C8C73}" dt="2024-06-07T02:01:22.542" v="2294" actId="478"/>
          <ac:grpSpMkLst>
            <pc:docMk/>
            <pc:sldMk cId="1270804277" sldId="634"/>
            <ac:grpSpMk id="45" creationId="{D83CCDD9-ADAB-F556-6ECA-A034D8BED651}"/>
          </ac:grpSpMkLst>
        </pc:grpChg>
      </pc:sldChg>
      <pc:sldChg chg="modSp add mod">
        <pc:chgData name="Wang Lu" userId="e86ce327-f461-45b4-9feb-ce463355a98d" providerId="ADAL" clId="{F2D7E09E-BD1B-4FA4-8881-CAE60D9C8C73}" dt="2024-06-07T02:37:59.762" v="2556" actId="207"/>
        <pc:sldMkLst>
          <pc:docMk/>
          <pc:sldMk cId="316905923" sldId="635"/>
        </pc:sldMkLst>
        <pc:spChg chg="mod">
          <ac:chgData name="Wang Lu" userId="e86ce327-f461-45b4-9feb-ce463355a98d" providerId="ADAL" clId="{F2D7E09E-BD1B-4FA4-8881-CAE60D9C8C73}" dt="2024-06-07T02:37:42.181" v="2547" actId="207"/>
          <ac:spMkLst>
            <pc:docMk/>
            <pc:sldMk cId="316905923" sldId="635"/>
            <ac:spMk id="5" creationId="{FCFCB4B5-D5FA-239E-F332-6BBE1D5450E1}"/>
          </ac:spMkLst>
        </pc:spChg>
        <pc:spChg chg="mod">
          <ac:chgData name="Wang Lu" userId="e86ce327-f461-45b4-9feb-ce463355a98d" providerId="ADAL" clId="{F2D7E09E-BD1B-4FA4-8881-CAE60D9C8C73}" dt="2024-06-07T02:37:49.630" v="2551" actId="207"/>
          <ac:spMkLst>
            <pc:docMk/>
            <pc:sldMk cId="316905923" sldId="635"/>
            <ac:spMk id="42" creationId="{D72B5E8D-A048-ED9C-F91D-4BE7C14BEC7B}"/>
          </ac:spMkLst>
        </pc:spChg>
        <pc:spChg chg="mod">
          <ac:chgData name="Wang Lu" userId="e86ce327-f461-45b4-9feb-ce463355a98d" providerId="ADAL" clId="{F2D7E09E-BD1B-4FA4-8881-CAE60D9C8C73}" dt="2024-06-07T02:37:59.762" v="2556" actId="207"/>
          <ac:spMkLst>
            <pc:docMk/>
            <pc:sldMk cId="316905923" sldId="635"/>
            <ac:spMk id="46" creationId="{50C09E61-6A61-6813-A2FB-A8F9548D3EC1}"/>
          </ac:spMkLst>
        </pc:spChg>
      </pc:sldChg>
      <pc:sldChg chg="addSp delSp modSp add del mod">
        <pc:chgData name="Wang Lu" userId="e86ce327-f461-45b4-9feb-ce463355a98d" providerId="ADAL" clId="{F2D7E09E-BD1B-4FA4-8881-CAE60D9C8C73}" dt="2024-06-07T02:04:23.657" v="2325" actId="2696"/>
        <pc:sldMkLst>
          <pc:docMk/>
          <pc:sldMk cId="3890497591" sldId="635"/>
        </pc:sldMkLst>
        <pc:spChg chg="mod">
          <ac:chgData name="Wang Lu" userId="e86ce327-f461-45b4-9feb-ce463355a98d" providerId="ADAL" clId="{F2D7E09E-BD1B-4FA4-8881-CAE60D9C8C73}" dt="2024-06-07T02:03:14.259" v="2311"/>
          <ac:spMkLst>
            <pc:docMk/>
            <pc:sldMk cId="3890497591" sldId="635"/>
            <ac:spMk id="3" creationId="{542498FC-1BC4-DD95-69E1-ADD3E10A61E9}"/>
          </ac:spMkLst>
        </pc:spChg>
        <pc:spChg chg="mod">
          <ac:chgData name="Wang Lu" userId="e86ce327-f461-45b4-9feb-ce463355a98d" providerId="ADAL" clId="{F2D7E09E-BD1B-4FA4-8881-CAE60D9C8C73}" dt="2024-06-07T02:03:14.259" v="2311"/>
          <ac:spMkLst>
            <pc:docMk/>
            <pc:sldMk cId="3890497591" sldId="635"/>
            <ac:spMk id="4" creationId="{CDE85B4B-7AA3-976E-58A3-A7CE550940E4}"/>
          </ac:spMkLst>
        </pc:spChg>
        <pc:spChg chg="mod">
          <ac:chgData name="Wang Lu" userId="e86ce327-f461-45b4-9feb-ce463355a98d" providerId="ADAL" clId="{F2D7E09E-BD1B-4FA4-8881-CAE60D9C8C73}" dt="2024-06-07T02:02:51.024" v="2308" actId="207"/>
          <ac:spMkLst>
            <pc:docMk/>
            <pc:sldMk cId="3890497591" sldId="635"/>
            <ac:spMk id="5" creationId="{FCFCB4B5-D5FA-239E-F332-6BBE1D5450E1}"/>
          </ac:spMkLst>
        </pc:spChg>
        <pc:spChg chg="mod">
          <ac:chgData name="Wang Lu" userId="e86ce327-f461-45b4-9feb-ce463355a98d" providerId="ADAL" clId="{F2D7E09E-BD1B-4FA4-8881-CAE60D9C8C73}" dt="2024-06-07T02:03:14.259" v="2311"/>
          <ac:spMkLst>
            <pc:docMk/>
            <pc:sldMk cId="3890497591" sldId="635"/>
            <ac:spMk id="6" creationId="{56B8A266-C77C-F3BA-1F43-6005BA554F9D}"/>
          </ac:spMkLst>
        </pc:spChg>
        <pc:spChg chg="mod">
          <ac:chgData name="Wang Lu" userId="e86ce327-f461-45b4-9feb-ce463355a98d" providerId="ADAL" clId="{F2D7E09E-BD1B-4FA4-8881-CAE60D9C8C73}" dt="2024-06-07T02:03:00.546" v="2309" actId="692"/>
          <ac:spMkLst>
            <pc:docMk/>
            <pc:sldMk cId="3890497591" sldId="635"/>
            <ac:spMk id="11" creationId="{3648C7B5-9836-BF35-8F23-FCFB6312DC30}"/>
          </ac:spMkLst>
        </pc:spChg>
        <pc:grpChg chg="add mod">
          <ac:chgData name="Wang Lu" userId="e86ce327-f461-45b4-9feb-ce463355a98d" providerId="ADAL" clId="{F2D7E09E-BD1B-4FA4-8881-CAE60D9C8C73}" dt="2024-06-07T02:03:14.259" v="2311"/>
          <ac:grpSpMkLst>
            <pc:docMk/>
            <pc:sldMk cId="3890497591" sldId="635"/>
            <ac:grpSpMk id="2" creationId="{96511889-4BD5-2790-83DD-8EF3C5924468}"/>
          </ac:grpSpMkLst>
        </pc:grpChg>
        <pc:grpChg chg="add del ord">
          <ac:chgData name="Wang Lu" userId="e86ce327-f461-45b4-9feb-ce463355a98d" providerId="ADAL" clId="{F2D7E09E-BD1B-4FA4-8881-CAE60D9C8C73}" dt="2024-06-07T02:03:22.507" v="2312" actId="166"/>
          <ac:grpSpMkLst>
            <pc:docMk/>
            <pc:sldMk cId="3890497591" sldId="635"/>
            <ac:grpSpMk id="16" creationId="{299B7671-8998-A9A6-296C-3C84C1842656}"/>
          </ac:grpSpMkLst>
        </pc:grpChg>
        <pc:grpChg chg="del">
          <ac:chgData name="Wang Lu" userId="e86ce327-f461-45b4-9feb-ce463355a98d" providerId="ADAL" clId="{F2D7E09E-BD1B-4FA4-8881-CAE60D9C8C73}" dt="2024-06-07T02:03:07.554" v="2310" actId="478"/>
          <ac:grpSpMkLst>
            <pc:docMk/>
            <pc:sldMk cId="3890497591" sldId="635"/>
            <ac:grpSpMk id="37" creationId="{B38912C5-7175-2702-F347-7B3200A757F5}"/>
          </ac:grpSpMkLst>
        </pc:grpChg>
      </pc:sldChg>
      <pc:sldChg chg="modSp add mod">
        <pc:chgData name="Wang Lu" userId="e86ce327-f461-45b4-9feb-ce463355a98d" providerId="ADAL" clId="{F2D7E09E-BD1B-4FA4-8881-CAE60D9C8C73}" dt="2024-06-07T02:36:48.836" v="2531" actId="207"/>
        <pc:sldMkLst>
          <pc:docMk/>
          <pc:sldMk cId="1633108278" sldId="636"/>
        </pc:sldMkLst>
        <pc:spChg chg="mod">
          <ac:chgData name="Wang Lu" userId="e86ce327-f461-45b4-9feb-ce463355a98d" providerId="ADAL" clId="{F2D7E09E-BD1B-4FA4-8881-CAE60D9C8C73}" dt="2024-06-07T02:36:21.790" v="2520" actId="207"/>
          <ac:spMkLst>
            <pc:docMk/>
            <pc:sldMk cId="1633108278" sldId="636"/>
            <ac:spMk id="3" creationId="{CEDAE3FA-9B17-DBBB-B298-635F7719ACB4}"/>
          </ac:spMkLst>
        </pc:spChg>
        <pc:spChg chg="mod">
          <ac:chgData name="Wang Lu" userId="e86ce327-f461-45b4-9feb-ce463355a98d" providerId="ADAL" clId="{F2D7E09E-BD1B-4FA4-8881-CAE60D9C8C73}" dt="2024-06-07T02:36:36.689" v="2527" actId="207"/>
          <ac:spMkLst>
            <pc:docMk/>
            <pc:sldMk cId="1633108278" sldId="636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2:36:48.836" v="2531" actId="207"/>
          <ac:spMkLst>
            <pc:docMk/>
            <pc:sldMk cId="1633108278" sldId="636"/>
            <ac:spMk id="46" creationId="{50C09E61-6A61-6813-A2FB-A8F9548D3EC1}"/>
          </ac:spMkLst>
        </pc:spChg>
        <pc:grpChg chg="mod">
          <ac:chgData name="Wang Lu" userId="e86ce327-f461-45b4-9feb-ce463355a98d" providerId="ADAL" clId="{F2D7E09E-BD1B-4FA4-8881-CAE60D9C8C73}" dt="2024-06-07T02:33:54.876" v="2499" actId="16037"/>
          <ac:grpSpMkLst>
            <pc:docMk/>
            <pc:sldMk cId="1633108278" sldId="636"/>
            <ac:grpSpMk id="2" creationId="{31FB52C7-A140-3EB5-637C-C7C43EDCA874}"/>
          </ac:grpSpMkLst>
        </pc:grpChg>
      </pc:sldChg>
      <pc:sldChg chg="add del">
        <pc:chgData name="Wang Lu" userId="e86ce327-f461-45b4-9feb-ce463355a98d" providerId="ADAL" clId="{F2D7E09E-BD1B-4FA4-8881-CAE60D9C8C73}" dt="2024-06-07T02:04:40.774" v="2328" actId="2696"/>
        <pc:sldMkLst>
          <pc:docMk/>
          <pc:sldMk cId="1735013461" sldId="636"/>
        </pc:sldMkLst>
      </pc:sldChg>
      <pc:sldChg chg="addSp delSp modSp add del mod">
        <pc:chgData name="Wang Lu" userId="e86ce327-f461-45b4-9feb-ce463355a98d" providerId="ADAL" clId="{F2D7E09E-BD1B-4FA4-8881-CAE60D9C8C73}" dt="2024-06-07T02:04:23.657" v="2325" actId="2696"/>
        <pc:sldMkLst>
          <pc:docMk/>
          <pc:sldMk cId="2857064269" sldId="636"/>
        </pc:sldMkLst>
        <pc:spChg chg="mod">
          <ac:chgData name="Wang Lu" userId="e86ce327-f461-45b4-9feb-ce463355a98d" providerId="ADAL" clId="{F2D7E09E-BD1B-4FA4-8881-CAE60D9C8C73}" dt="2024-06-07T02:03:30.753" v="2314"/>
          <ac:spMkLst>
            <pc:docMk/>
            <pc:sldMk cId="2857064269" sldId="636"/>
            <ac:spMk id="3" creationId="{CEDAE3FA-9B17-DBBB-B298-635F7719ACB4}"/>
          </ac:spMkLst>
        </pc:spChg>
        <pc:spChg chg="mod">
          <ac:chgData name="Wang Lu" userId="e86ce327-f461-45b4-9feb-ce463355a98d" providerId="ADAL" clId="{F2D7E09E-BD1B-4FA4-8881-CAE60D9C8C73}" dt="2024-06-07T02:03:30.753" v="2314"/>
          <ac:spMkLst>
            <pc:docMk/>
            <pc:sldMk cId="2857064269" sldId="636"/>
            <ac:spMk id="4" creationId="{97F1096C-5AA7-8A56-C332-912AB6EB8E4B}"/>
          </ac:spMkLst>
        </pc:spChg>
        <pc:spChg chg="mod">
          <ac:chgData name="Wang Lu" userId="e86ce327-f461-45b4-9feb-ce463355a98d" providerId="ADAL" clId="{F2D7E09E-BD1B-4FA4-8881-CAE60D9C8C73}" dt="2024-06-07T02:03:30.753" v="2314"/>
          <ac:spMkLst>
            <pc:docMk/>
            <pc:sldMk cId="2857064269" sldId="636"/>
            <ac:spMk id="6" creationId="{6D120A2E-B07D-E0AF-DD8D-7F4CE9956C66}"/>
          </ac:spMkLst>
        </pc:spChg>
        <pc:spChg chg="mod">
          <ac:chgData name="Wang Lu" userId="e86ce327-f461-45b4-9feb-ce463355a98d" providerId="ADAL" clId="{F2D7E09E-BD1B-4FA4-8881-CAE60D9C8C73}" dt="2024-06-07T02:03:47.970" v="2318"/>
          <ac:spMkLst>
            <pc:docMk/>
            <pc:sldMk cId="2857064269" sldId="636"/>
            <ac:spMk id="8" creationId="{67532B18-2D19-6F7C-E4E5-624DBAF06FB6}"/>
          </ac:spMkLst>
        </pc:spChg>
        <pc:spChg chg="mod">
          <ac:chgData name="Wang Lu" userId="e86ce327-f461-45b4-9feb-ce463355a98d" providerId="ADAL" clId="{F2D7E09E-BD1B-4FA4-8881-CAE60D9C8C73}" dt="2024-06-07T02:03:47.970" v="2318"/>
          <ac:spMkLst>
            <pc:docMk/>
            <pc:sldMk cId="2857064269" sldId="636"/>
            <ac:spMk id="10" creationId="{DBE4594E-7F4C-B95C-0407-80B25D089858}"/>
          </ac:spMkLst>
        </pc:spChg>
        <pc:spChg chg="mod">
          <ac:chgData name="Wang Lu" userId="e86ce327-f461-45b4-9feb-ce463355a98d" providerId="ADAL" clId="{F2D7E09E-BD1B-4FA4-8881-CAE60D9C8C73}" dt="2024-06-07T02:03:47.970" v="2318"/>
          <ac:spMkLst>
            <pc:docMk/>
            <pc:sldMk cId="2857064269" sldId="636"/>
            <ac:spMk id="12" creationId="{16B34F02-4F99-D89B-CEE5-9B72D6AA0EB7}"/>
          </ac:spMkLst>
        </pc:spChg>
        <pc:grpChg chg="add mod ord">
          <ac:chgData name="Wang Lu" userId="e86ce327-f461-45b4-9feb-ce463355a98d" providerId="ADAL" clId="{F2D7E09E-BD1B-4FA4-8881-CAE60D9C8C73}" dt="2024-06-07T02:03:54.474" v="2320" actId="166"/>
          <ac:grpSpMkLst>
            <pc:docMk/>
            <pc:sldMk cId="2857064269" sldId="636"/>
            <ac:grpSpMk id="2" creationId="{31FB52C7-A140-3EB5-637C-C7C43EDCA874}"/>
          </ac:grpSpMkLst>
        </pc:grpChg>
        <pc:grpChg chg="add mod">
          <ac:chgData name="Wang Lu" userId="e86ce327-f461-45b4-9feb-ce463355a98d" providerId="ADAL" clId="{F2D7E09E-BD1B-4FA4-8881-CAE60D9C8C73}" dt="2024-06-07T02:03:47.970" v="2318"/>
          <ac:grpSpMkLst>
            <pc:docMk/>
            <pc:sldMk cId="2857064269" sldId="636"/>
            <ac:grpSpMk id="7" creationId="{5D0D0436-292A-7857-9EFE-9AC261AB1119}"/>
          </ac:grpSpMkLst>
        </pc:grpChg>
        <pc:grpChg chg="del">
          <ac:chgData name="Wang Lu" userId="e86ce327-f461-45b4-9feb-ce463355a98d" providerId="ADAL" clId="{F2D7E09E-BD1B-4FA4-8881-CAE60D9C8C73}" dt="2024-06-07T02:03:30.318" v="2313" actId="478"/>
          <ac:grpSpMkLst>
            <pc:docMk/>
            <pc:sldMk cId="2857064269" sldId="636"/>
            <ac:grpSpMk id="16" creationId="{299B7671-8998-A9A6-296C-3C84C1842656}"/>
          </ac:grpSpMkLst>
        </pc:grpChg>
        <pc:grpChg chg="ord">
          <ac:chgData name="Wang Lu" userId="e86ce327-f461-45b4-9feb-ce463355a98d" providerId="ADAL" clId="{F2D7E09E-BD1B-4FA4-8881-CAE60D9C8C73}" dt="2024-06-07T02:03:51.631" v="2319" actId="166"/>
          <ac:grpSpMkLst>
            <pc:docMk/>
            <pc:sldMk cId="2857064269" sldId="636"/>
            <ac:grpSpMk id="37" creationId="{B38912C5-7175-2702-F347-7B3200A757F5}"/>
          </ac:grpSpMkLst>
        </pc:grpChg>
        <pc:grpChg chg="del">
          <ac:chgData name="Wang Lu" userId="e86ce327-f461-45b4-9feb-ce463355a98d" providerId="ADAL" clId="{F2D7E09E-BD1B-4FA4-8881-CAE60D9C8C73}" dt="2024-06-07T02:03:39.472" v="2317" actId="478"/>
          <ac:grpSpMkLst>
            <pc:docMk/>
            <pc:sldMk cId="2857064269" sldId="636"/>
            <ac:grpSpMk id="41" creationId="{61B496E1-AC17-8495-9638-E4F39E52D883}"/>
          </ac:grpSpMkLst>
        </pc:grpChg>
      </pc:sldChg>
      <pc:sldChg chg="add del">
        <pc:chgData name="Wang Lu" userId="e86ce327-f461-45b4-9feb-ce463355a98d" providerId="ADAL" clId="{F2D7E09E-BD1B-4FA4-8881-CAE60D9C8C73}" dt="2024-06-07T02:04:40.774" v="2328" actId="2696"/>
        <pc:sldMkLst>
          <pc:docMk/>
          <pc:sldMk cId="1189454441" sldId="637"/>
        </pc:sldMkLst>
      </pc:sldChg>
      <pc:sldChg chg="modSp add mod">
        <pc:chgData name="Wang Lu" userId="e86ce327-f461-45b4-9feb-ce463355a98d" providerId="ADAL" clId="{F2D7E09E-BD1B-4FA4-8881-CAE60D9C8C73}" dt="2024-06-07T02:37:26.654" v="2543" actId="207"/>
        <pc:sldMkLst>
          <pc:docMk/>
          <pc:sldMk cId="2707612330" sldId="637"/>
        </pc:sldMkLst>
        <pc:spChg chg="mod">
          <ac:chgData name="Wang Lu" userId="e86ce327-f461-45b4-9feb-ce463355a98d" providerId="ADAL" clId="{F2D7E09E-BD1B-4FA4-8881-CAE60D9C8C73}" dt="2024-06-07T02:37:10.559" v="2535" actId="207"/>
          <ac:spMkLst>
            <pc:docMk/>
            <pc:sldMk cId="2707612330" sldId="637"/>
            <ac:spMk id="3" creationId="{6256AAC0-2975-D013-B8DC-546B1C8F7601}"/>
          </ac:spMkLst>
        </pc:spChg>
        <pc:spChg chg="mod">
          <ac:chgData name="Wang Lu" userId="e86ce327-f461-45b4-9feb-ce463355a98d" providerId="ADAL" clId="{F2D7E09E-BD1B-4FA4-8881-CAE60D9C8C73}" dt="2024-06-07T02:37:19.127" v="2539" actId="207"/>
          <ac:spMkLst>
            <pc:docMk/>
            <pc:sldMk cId="2707612330" sldId="637"/>
            <ac:spMk id="38" creationId="{48BA3E5F-6D86-91C3-EE55-09C97DC50C4B}"/>
          </ac:spMkLst>
        </pc:spChg>
        <pc:spChg chg="mod">
          <ac:chgData name="Wang Lu" userId="e86ce327-f461-45b4-9feb-ce463355a98d" providerId="ADAL" clId="{F2D7E09E-BD1B-4FA4-8881-CAE60D9C8C73}" dt="2024-06-07T02:37:26.654" v="2543" actId="207"/>
          <ac:spMkLst>
            <pc:docMk/>
            <pc:sldMk cId="2707612330" sldId="637"/>
            <ac:spMk id="42" creationId="{D72B5E8D-A048-ED9C-F91D-4BE7C14BEC7B}"/>
          </ac:spMkLst>
        </pc:spChg>
      </pc:sldChg>
      <pc:sldChg chg="addSp delSp modSp add del mod">
        <pc:chgData name="Wang Lu" userId="e86ce327-f461-45b4-9feb-ce463355a98d" providerId="ADAL" clId="{F2D7E09E-BD1B-4FA4-8881-CAE60D9C8C73}" dt="2024-06-07T02:04:23.657" v="2325" actId="2696"/>
        <pc:sldMkLst>
          <pc:docMk/>
          <pc:sldMk cId="2836338846" sldId="637"/>
        </pc:sldMkLst>
        <pc:spChg chg="mod">
          <ac:chgData name="Wang Lu" userId="e86ce327-f461-45b4-9feb-ce463355a98d" providerId="ADAL" clId="{F2D7E09E-BD1B-4FA4-8881-CAE60D9C8C73}" dt="2024-06-07T02:03:34.445" v="2316"/>
          <ac:spMkLst>
            <pc:docMk/>
            <pc:sldMk cId="2836338846" sldId="637"/>
            <ac:spMk id="3" creationId="{6256AAC0-2975-D013-B8DC-546B1C8F7601}"/>
          </ac:spMkLst>
        </pc:spChg>
        <pc:spChg chg="mod">
          <ac:chgData name="Wang Lu" userId="e86ce327-f461-45b4-9feb-ce463355a98d" providerId="ADAL" clId="{F2D7E09E-BD1B-4FA4-8881-CAE60D9C8C73}" dt="2024-06-07T02:03:34.445" v="2316"/>
          <ac:spMkLst>
            <pc:docMk/>
            <pc:sldMk cId="2836338846" sldId="637"/>
            <ac:spMk id="4" creationId="{C093416F-4BD0-A12F-2ADA-CF8BA90F770A}"/>
          </ac:spMkLst>
        </pc:spChg>
        <pc:spChg chg="mod">
          <ac:chgData name="Wang Lu" userId="e86ce327-f461-45b4-9feb-ce463355a98d" providerId="ADAL" clId="{F2D7E09E-BD1B-4FA4-8881-CAE60D9C8C73}" dt="2024-06-07T02:03:34.445" v="2316"/>
          <ac:spMkLst>
            <pc:docMk/>
            <pc:sldMk cId="2836338846" sldId="637"/>
            <ac:spMk id="6" creationId="{D91FC58C-DCFD-8DF3-ECA9-87DCC77BD119}"/>
          </ac:spMkLst>
        </pc:spChg>
        <pc:spChg chg="mod">
          <ac:chgData name="Wang Lu" userId="e86ce327-f461-45b4-9feb-ce463355a98d" providerId="ADAL" clId="{F2D7E09E-BD1B-4FA4-8881-CAE60D9C8C73}" dt="2024-06-07T02:04:04.068" v="2322"/>
          <ac:spMkLst>
            <pc:docMk/>
            <pc:sldMk cId="2836338846" sldId="637"/>
            <ac:spMk id="8" creationId="{E8D42301-2DA0-F257-BB52-7725A8CE1F34}"/>
          </ac:spMkLst>
        </pc:spChg>
        <pc:spChg chg="mod">
          <ac:chgData name="Wang Lu" userId="e86ce327-f461-45b4-9feb-ce463355a98d" providerId="ADAL" clId="{F2D7E09E-BD1B-4FA4-8881-CAE60D9C8C73}" dt="2024-06-07T02:04:04.068" v="2322"/>
          <ac:spMkLst>
            <pc:docMk/>
            <pc:sldMk cId="2836338846" sldId="637"/>
            <ac:spMk id="10" creationId="{91BEA79A-83FE-C8E1-B2D5-D85DD1F4BD6D}"/>
          </ac:spMkLst>
        </pc:spChg>
        <pc:spChg chg="mod">
          <ac:chgData name="Wang Lu" userId="e86ce327-f461-45b4-9feb-ce463355a98d" providerId="ADAL" clId="{F2D7E09E-BD1B-4FA4-8881-CAE60D9C8C73}" dt="2024-06-07T02:04:04.068" v="2322"/>
          <ac:spMkLst>
            <pc:docMk/>
            <pc:sldMk cId="2836338846" sldId="637"/>
            <ac:spMk id="12" creationId="{B7125B80-9B1D-E476-14CB-FF1118C55529}"/>
          </ac:spMkLst>
        </pc:spChg>
        <pc:grpChg chg="add mod">
          <ac:chgData name="Wang Lu" userId="e86ce327-f461-45b4-9feb-ce463355a98d" providerId="ADAL" clId="{F2D7E09E-BD1B-4FA4-8881-CAE60D9C8C73}" dt="2024-06-07T02:03:34.445" v="2316"/>
          <ac:grpSpMkLst>
            <pc:docMk/>
            <pc:sldMk cId="2836338846" sldId="637"/>
            <ac:grpSpMk id="2" creationId="{762DF237-82DD-7F4B-D5E8-84A219AEC087}"/>
          </ac:grpSpMkLst>
        </pc:grpChg>
        <pc:grpChg chg="add mod ord">
          <ac:chgData name="Wang Lu" userId="e86ce327-f461-45b4-9feb-ce463355a98d" providerId="ADAL" clId="{F2D7E09E-BD1B-4FA4-8881-CAE60D9C8C73}" dt="2024-06-07T02:04:07.108" v="2323" actId="167"/>
          <ac:grpSpMkLst>
            <pc:docMk/>
            <pc:sldMk cId="2836338846" sldId="637"/>
            <ac:grpSpMk id="7" creationId="{8AD8BC85-217B-1B13-E5CD-EF9DC7CAFC74}"/>
          </ac:grpSpMkLst>
        </pc:grpChg>
        <pc:grpChg chg="del">
          <ac:chgData name="Wang Lu" userId="e86ce327-f461-45b4-9feb-ce463355a98d" providerId="ADAL" clId="{F2D7E09E-BD1B-4FA4-8881-CAE60D9C8C73}" dt="2024-06-07T02:03:34.031" v="2315" actId="478"/>
          <ac:grpSpMkLst>
            <pc:docMk/>
            <pc:sldMk cId="2836338846" sldId="637"/>
            <ac:grpSpMk id="16" creationId="{299B7671-8998-A9A6-296C-3C84C1842656}"/>
          </ac:grpSpMkLst>
        </pc:grpChg>
        <pc:grpChg chg="del">
          <ac:chgData name="Wang Lu" userId="e86ce327-f461-45b4-9feb-ce463355a98d" providerId="ADAL" clId="{F2D7E09E-BD1B-4FA4-8881-CAE60D9C8C73}" dt="2024-06-07T02:03:57.712" v="2321" actId="478"/>
          <ac:grpSpMkLst>
            <pc:docMk/>
            <pc:sldMk cId="2836338846" sldId="637"/>
            <ac:grpSpMk id="45" creationId="{D83CCDD9-ADAB-F556-6ECA-A034D8BED651}"/>
          </ac:grpSpMkLst>
        </pc:grpChg>
      </pc:sldChg>
      <pc:sldChg chg="add del">
        <pc:chgData name="Wang Lu" userId="e86ce327-f461-45b4-9feb-ce463355a98d" providerId="ADAL" clId="{F2D7E09E-BD1B-4FA4-8881-CAE60D9C8C73}" dt="2024-06-07T02:04:50.764" v="2331" actId="2696"/>
        <pc:sldMkLst>
          <pc:docMk/>
          <pc:sldMk cId="3427818014" sldId="637"/>
        </pc:sldMkLst>
      </pc:sldChg>
      <pc:sldChg chg="addSp delSp modSp add mod ord addAnim delAnim modAnim">
        <pc:chgData name="Wang Lu" userId="e86ce327-f461-45b4-9feb-ce463355a98d" providerId="ADAL" clId="{F2D7E09E-BD1B-4FA4-8881-CAE60D9C8C73}" dt="2024-06-07T02:56:08.753" v="2632" actId="478"/>
        <pc:sldMkLst>
          <pc:docMk/>
          <pc:sldMk cId="920057978" sldId="638"/>
        </pc:sldMkLst>
        <pc:spChg chg="del">
          <ac:chgData name="Wang Lu" userId="e86ce327-f461-45b4-9feb-ce463355a98d" providerId="ADAL" clId="{F2D7E09E-BD1B-4FA4-8881-CAE60D9C8C73}" dt="2024-06-07T02:55:29.282" v="2622" actId="478"/>
          <ac:spMkLst>
            <pc:docMk/>
            <pc:sldMk cId="920057978" sldId="638"/>
            <ac:spMk id="8" creationId="{3D398EEE-5D83-14D5-428B-195A8876F75D}"/>
          </ac:spMkLst>
        </pc:spChg>
        <pc:spChg chg="add del">
          <ac:chgData name="Wang Lu" userId="e86ce327-f461-45b4-9feb-ce463355a98d" providerId="ADAL" clId="{F2D7E09E-BD1B-4FA4-8881-CAE60D9C8C73}" dt="2024-06-07T02:56:08.012" v="2631" actId="478"/>
          <ac:spMkLst>
            <pc:docMk/>
            <pc:sldMk cId="920057978" sldId="638"/>
            <ac:spMk id="14" creationId="{DF80D55E-0AA4-4E5F-8B1A-C1A25EF6E4DC}"/>
          </ac:spMkLst>
        </pc:spChg>
        <pc:spChg chg="add del">
          <ac:chgData name="Wang Lu" userId="e86ce327-f461-45b4-9feb-ce463355a98d" providerId="ADAL" clId="{F2D7E09E-BD1B-4FA4-8881-CAE60D9C8C73}" dt="2024-06-07T02:56:08.012" v="2631" actId="478"/>
          <ac:spMkLst>
            <pc:docMk/>
            <pc:sldMk cId="920057978" sldId="638"/>
            <ac:spMk id="24" creationId="{51481C1D-5A5D-9623-C079-3054BAAB6F2A}"/>
          </ac:spMkLst>
        </pc:spChg>
        <pc:spChg chg="add del">
          <ac:chgData name="Wang Lu" userId="e86ce327-f461-45b4-9feb-ce463355a98d" providerId="ADAL" clId="{F2D7E09E-BD1B-4FA4-8881-CAE60D9C8C73}" dt="2024-06-07T02:56:08.012" v="2631" actId="478"/>
          <ac:spMkLst>
            <pc:docMk/>
            <pc:sldMk cId="920057978" sldId="638"/>
            <ac:spMk id="25" creationId="{0D2C4160-C53E-DEFC-3798-97A07A5CCBA3}"/>
          </ac:spMkLst>
        </pc:spChg>
        <pc:spChg chg="add del">
          <ac:chgData name="Wang Lu" userId="e86ce327-f461-45b4-9feb-ce463355a98d" providerId="ADAL" clId="{F2D7E09E-BD1B-4FA4-8881-CAE60D9C8C73}" dt="2024-06-07T02:56:08.012" v="2631" actId="478"/>
          <ac:spMkLst>
            <pc:docMk/>
            <pc:sldMk cId="920057978" sldId="638"/>
            <ac:spMk id="26" creationId="{FD43D473-475F-673E-76BE-C4F9BCE9F11E}"/>
          </ac:spMkLst>
        </pc:spChg>
        <pc:spChg chg="mod">
          <ac:chgData name="Wang Lu" userId="e86ce327-f461-45b4-9feb-ce463355a98d" providerId="ADAL" clId="{F2D7E09E-BD1B-4FA4-8881-CAE60D9C8C73}" dt="2024-06-07T02:56:07.272" v="2629" actId="478"/>
          <ac:spMkLst>
            <pc:docMk/>
            <pc:sldMk cId="920057978" sldId="638"/>
            <ac:spMk id="157" creationId="{08F2A9E5-6E54-0DB0-8988-2A8E6F04A859}"/>
          </ac:spMkLst>
        </pc:spChg>
        <pc:spChg chg="mod">
          <ac:chgData name="Wang Lu" userId="e86ce327-f461-45b4-9feb-ce463355a98d" providerId="ADAL" clId="{F2D7E09E-BD1B-4FA4-8881-CAE60D9C8C73}" dt="2024-06-07T02:56:07.272" v="2629" actId="478"/>
          <ac:spMkLst>
            <pc:docMk/>
            <pc:sldMk cId="920057978" sldId="638"/>
            <ac:spMk id="158" creationId="{B4AD6F7F-8B93-93EC-2049-B89EC52793EB}"/>
          </ac:spMkLst>
        </pc:spChg>
        <pc:spChg chg="mod">
          <ac:chgData name="Wang Lu" userId="e86ce327-f461-45b4-9feb-ce463355a98d" providerId="ADAL" clId="{F2D7E09E-BD1B-4FA4-8881-CAE60D9C8C73}" dt="2024-06-07T02:56:07.272" v="2629" actId="478"/>
          <ac:spMkLst>
            <pc:docMk/>
            <pc:sldMk cId="920057978" sldId="638"/>
            <ac:spMk id="163" creationId="{3E420CD1-F655-FC2B-1DB4-7C8069BDC653}"/>
          </ac:spMkLst>
        </pc:spChg>
        <pc:spChg chg="mod">
          <ac:chgData name="Wang Lu" userId="e86ce327-f461-45b4-9feb-ce463355a98d" providerId="ADAL" clId="{F2D7E09E-BD1B-4FA4-8881-CAE60D9C8C73}" dt="2024-06-07T02:56:07.272" v="2629" actId="478"/>
          <ac:spMkLst>
            <pc:docMk/>
            <pc:sldMk cId="920057978" sldId="638"/>
            <ac:spMk id="164" creationId="{82C99787-41F5-CC95-D768-1FC4C7DF934F}"/>
          </ac:spMkLst>
        </pc:spChg>
        <pc:spChg chg="mod">
          <ac:chgData name="Wang Lu" userId="e86ce327-f461-45b4-9feb-ce463355a98d" providerId="ADAL" clId="{F2D7E09E-BD1B-4FA4-8881-CAE60D9C8C73}" dt="2024-06-07T02:56:07.272" v="2629" actId="478"/>
          <ac:spMkLst>
            <pc:docMk/>
            <pc:sldMk cId="920057978" sldId="638"/>
            <ac:spMk id="167" creationId="{E78305FF-E875-215D-B05C-4B5D2E299107}"/>
          </ac:spMkLst>
        </pc:spChg>
        <pc:spChg chg="add del mod">
          <ac:chgData name="Wang Lu" userId="e86ce327-f461-45b4-9feb-ce463355a98d" providerId="ADAL" clId="{F2D7E09E-BD1B-4FA4-8881-CAE60D9C8C73}" dt="2024-06-07T02:56:07.602" v="2630" actId="6549"/>
          <ac:spMkLst>
            <pc:docMk/>
            <pc:sldMk cId="920057978" sldId="638"/>
            <ac:spMk id="169" creationId="{A2599D82-0913-147D-55CE-C5CF09DBD5EA}"/>
          </ac:spMkLst>
        </pc:spChg>
        <pc:grpChg chg="add del">
          <ac:chgData name="Wang Lu" userId="e86ce327-f461-45b4-9feb-ce463355a98d" providerId="ADAL" clId="{F2D7E09E-BD1B-4FA4-8881-CAE60D9C8C73}" dt="2024-06-07T02:56:08.012" v="2631" actId="478"/>
          <ac:grpSpMkLst>
            <pc:docMk/>
            <pc:sldMk cId="920057978" sldId="638"/>
            <ac:grpSpMk id="2" creationId="{4736DFE8-7833-C979-7191-2193C1458605}"/>
          </ac:grpSpMkLst>
        </pc:grpChg>
        <pc:grpChg chg="add del">
          <ac:chgData name="Wang Lu" userId="e86ce327-f461-45b4-9feb-ce463355a98d" providerId="ADAL" clId="{F2D7E09E-BD1B-4FA4-8881-CAE60D9C8C73}" dt="2024-06-07T02:56:08.753" v="2632" actId="478"/>
          <ac:grpSpMkLst>
            <pc:docMk/>
            <pc:sldMk cId="920057978" sldId="638"/>
            <ac:grpSpMk id="5" creationId="{8C0D0B5A-67ED-C44F-8EED-F57043F9ACF6}"/>
          </ac:grpSpMkLst>
        </pc:grpChg>
        <pc:grpChg chg="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56" creationId="{0723C71C-4DA1-51E8-C5F2-DF5A82FAD450}"/>
          </ac:grpSpMkLst>
        </pc:grpChg>
        <pc:grpChg chg="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61" creationId="{79CBF239-7371-DB9A-7274-7426B9F83D56}"/>
          </ac:grpSpMkLst>
        </pc:grpChg>
        <pc:grpChg chg="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62" creationId="{5C640A00-A878-B6D2-F837-9FE59B870207}"/>
          </ac:grpSpMkLst>
        </pc:grpChg>
        <pc:grpChg chg="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65" creationId="{7077039F-F87D-7A1A-211A-A3D5EA7506FF}"/>
          </ac:grpSpMkLst>
        </pc:grpChg>
        <pc:grpChg chg="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68" creationId="{7F546EE6-8CAF-C76C-5F87-683E6AF665A1}"/>
          </ac:grpSpMkLst>
        </pc:grpChg>
        <pc:grpChg chg="add del mod">
          <ac:chgData name="Wang Lu" userId="e86ce327-f461-45b4-9feb-ce463355a98d" providerId="ADAL" clId="{F2D7E09E-BD1B-4FA4-8881-CAE60D9C8C73}" dt="2024-06-07T02:56:07.272" v="2629" actId="478"/>
          <ac:grpSpMkLst>
            <pc:docMk/>
            <pc:sldMk cId="920057978" sldId="638"/>
            <ac:grpSpMk id="178" creationId="{6CA5E33B-4AC3-2BE0-8DFB-B4596E0BEFB0}"/>
          </ac:grpSpMkLst>
        </pc:grpChg>
        <pc:picChg chg="mod">
          <ac:chgData name="Wang Lu" userId="e86ce327-f461-45b4-9feb-ce463355a98d" providerId="ADAL" clId="{F2D7E09E-BD1B-4FA4-8881-CAE60D9C8C73}" dt="2024-06-07T02:56:07.272" v="2629" actId="478"/>
          <ac:picMkLst>
            <pc:docMk/>
            <pc:sldMk cId="920057978" sldId="638"/>
            <ac:picMk id="159" creationId="{EBE06EBC-0DA7-5354-F539-3A4B59C6787D}"/>
          </ac:picMkLst>
        </pc:picChg>
        <pc:picChg chg="mod">
          <ac:chgData name="Wang Lu" userId="e86ce327-f461-45b4-9feb-ce463355a98d" providerId="ADAL" clId="{F2D7E09E-BD1B-4FA4-8881-CAE60D9C8C73}" dt="2024-06-07T02:56:07.272" v="2629" actId="478"/>
          <ac:picMkLst>
            <pc:docMk/>
            <pc:sldMk cId="920057978" sldId="638"/>
            <ac:picMk id="160" creationId="{75213E5A-302B-C6BD-7DDF-90195F3BC590}"/>
          </ac:picMkLst>
        </pc:picChg>
        <pc:picChg chg="mod">
          <ac:chgData name="Wang Lu" userId="e86ce327-f461-45b4-9feb-ce463355a98d" providerId="ADAL" clId="{F2D7E09E-BD1B-4FA4-8881-CAE60D9C8C73}" dt="2024-06-07T02:56:07.272" v="2629" actId="478"/>
          <ac:picMkLst>
            <pc:docMk/>
            <pc:sldMk cId="920057978" sldId="638"/>
            <ac:picMk id="166" creationId="{C4524A93-E789-BBBB-F004-F0B7BF5D9574}"/>
          </ac:picMkLst>
        </pc:picChg>
      </pc:sldChg>
      <pc:sldChg chg="delSp modSp add mod">
        <pc:chgData name="Wang Lu" userId="e86ce327-f461-45b4-9feb-ce463355a98d" providerId="ADAL" clId="{F2D7E09E-BD1B-4FA4-8881-CAE60D9C8C73}" dt="2024-06-07T10:50:59.589" v="5060" actId="478"/>
        <pc:sldMkLst>
          <pc:docMk/>
          <pc:sldMk cId="1581236223" sldId="639"/>
        </pc:sldMkLst>
        <pc:spChg chg="del mod">
          <ac:chgData name="Wang Lu" userId="e86ce327-f461-45b4-9feb-ce463355a98d" providerId="ADAL" clId="{F2D7E09E-BD1B-4FA4-8881-CAE60D9C8C73}" dt="2024-06-07T10:50:59.589" v="5060" actId="478"/>
          <ac:spMkLst>
            <pc:docMk/>
            <pc:sldMk cId="1581236223" sldId="639"/>
            <ac:spMk id="7" creationId="{0367047B-72FB-2E20-E781-4F88DA7889D8}"/>
          </ac:spMkLst>
        </pc:spChg>
      </pc:sldChg>
      <pc:sldChg chg="modSp new del mod">
        <pc:chgData name="Wang Lu" userId="e86ce327-f461-45b4-9feb-ce463355a98d" providerId="ADAL" clId="{F2D7E09E-BD1B-4FA4-8881-CAE60D9C8C73}" dt="2024-06-07T05:02:38.432" v="3096" actId="47"/>
        <pc:sldMkLst>
          <pc:docMk/>
          <pc:sldMk cId="3505523342" sldId="639"/>
        </pc:sldMkLst>
        <pc:spChg chg="mod">
          <ac:chgData name="Wang Lu" userId="e86ce327-f461-45b4-9feb-ce463355a98d" providerId="ADAL" clId="{F2D7E09E-BD1B-4FA4-8881-CAE60D9C8C73}" dt="2024-06-07T05:02:10.226" v="3071"/>
          <ac:spMkLst>
            <pc:docMk/>
            <pc:sldMk cId="3505523342" sldId="639"/>
            <ac:spMk id="2" creationId="{25B02EC2-0BBB-0273-2646-05C729B9E916}"/>
          </ac:spMkLst>
        </pc:spChg>
        <pc:spChg chg="mod">
          <ac:chgData name="Wang Lu" userId="e86ce327-f461-45b4-9feb-ce463355a98d" providerId="ADAL" clId="{F2D7E09E-BD1B-4FA4-8881-CAE60D9C8C73}" dt="2024-06-07T05:02:10.226" v="3072"/>
          <ac:spMkLst>
            <pc:docMk/>
            <pc:sldMk cId="3505523342" sldId="639"/>
            <ac:spMk id="3" creationId="{51C689C6-1D95-30FF-FD4F-36ECE8680886}"/>
          </ac:spMkLst>
        </pc:spChg>
        <pc:spChg chg="mod">
          <ac:chgData name="Wang Lu" userId="e86ce327-f461-45b4-9feb-ce463355a98d" providerId="ADAL" clId="{F2D7E09E-BD1B-4FA4-8881-CAE60D9C8C73}" dt="2024-06-07T05:02:10.239" v="3074"/>
          <ac:spMkLst>
            <pc:docMk/>
            <pc:sldMk cId="3505523342" sldId="639"/>
            <ac:spMk id="4" creationId="{657A564A-0DC1-11B9-A7E2-CF8BC9E66D76}"/>
          </ac:spMkLst>
        </pc:spChg>
        <pc:spChg chg="mod">
          <ac:chgData name="Wang Lu" userId="e86ce327-f461-45b4-9feb-ce463355a98d" providerId="ADAL" clId="{F2D7E09E-BD1B-4FA4-8881-CAE60D9C8C73}" dt="2024-06-07T05:02:10.243" v="3076"/>
          <ac:spMkLst>
            <pc:docMk/>
            <pc:sldMk cId="3505523342" sldId="639"/>
            <ac:spMk id="5" creationId="{A6C7E844-183B-E89E-C2C5-EFDA6EA076D1}"/>
          </ac:spMkLst>
        </pc:spChg>
        <pc:spChg chg="mod">
          <ac:chgData name="Wang Lu" userId="e86ce327-f461-45b4-9feb-ce463355a98d" providerId="ADAL" clId="{F2D7E09E-BD1B-4FA4-8881-CAE60D9C8C73}" dt="2024-06-07T05:02:10.234" v="3073"/>
          <ac:spMkLst>
            <pc:docMk/>
            <pc:sldMk cId="3505523342" sldId="639"/>
            <ac:spMk id="6" creationId="{DEF91AD8-C38D-C174-2FF6-73DE5CE187C0}"/>
          </ac:spMkLst>
        </pc:spChg>
        <pc:spChg chg="mod">
          <ac:chgData name="Wang Lu" userId="e86ce327-f461-45b4-9feb-ce463355a98d" providerId="ADAL" clId="{F2D7E09E-BD1B-4FA4-8881-CAE60D9C8C73}" dt="2024-06-07T05:02:10.243" v="3075"/>
          <ac:spMkLst>
            <pc:docMk/>
            <pc:sldMk cId="3505523342" sldId="639"/>
            <ac:spMk id="7" creationId="{8B4EC571-F126-1CC5-14FE-F1A1333BAA92}"/>
          </ac:spMkLst>
        </pc:spChg>
        <pc:spChg chg="mod">
          <ac:chgData name="Wang Lu" userId="e86ce327-f461-45b4-9feb-ce463355a98d" providerId="ADAL" clId="{F2D7E09E-BD1B-4FA4-8881-CAE60D9C8C73}" dt="2024-06-07T05:02:10.243" v="3077"/>
          <ac:spMkLst>
            <pc:docMk/>
            <pc:sldMk cId="3505523342" sldId="639"/>
            <ac:spMk id="8" creationId="{0EF6AC17-F01B-B016-2113-1D74AECD4CB1}"/>
          </ac:spMkLst>
        </pc:spChg>
      </pc:sldChg>
      <pc:sldChg chg="addSp delSp modSp new del mod">
        <pc:chgData name="Wang Lu" userId="e86ce327-f461-45b4-9feb-ce463355a98d" providerId="ADAL" clId="{F2D7E09E-BD1B-4FA4-8881-CAE60D9C8C73}" dt="2024-06-07T05:02:39.551" v="3097" actId="47"/>
        <pc:sldMkLst>
          <pc:docMk/>
          <pc:sldMk cId="3693357738" sldId="640"/>
        </pc:sldMkLst>
        <pc:spChg chg="mod">
          <ac:chgData name="Wang Lu" userId="e86ce327-f461-45b4-9feb-ce463355a98d" providerId="ADAL" clId="{F2D7E09E-BD1B-4FA4-8881-CAE60D9C8C73}" dt="2024-06-07T05:02:10.270" v="3078"/>
          <ac:spMkLst>
            <pc:docMk/>
            <pc:sldMk cId="3693357738" sldId="640"/>
            <ac:spMk id="2" creationId="{FC2F8128-25E5-3CE2-A37F-4E51DDC06E53}"/>
          </ac:spMkLst>
        </pc:spChg>
        <pc:spChg chg="del">
          <ac:chgData name="Wang Lu" userId="e86ce327-f461-45b4-9feb-ce463355a98d" providerId="ADAL" clId="{F2D7E09E-BD1B-4FA4-8881-CAE60D9C8C73}" dt="2024-06-07T05:02:11.430" v="3094"/>
          <ac:spMkLst>
            <pc:docMk/>
            <pc:sldMk cId="3693357738" sldId="640"/>
            <ac:spMk id="3" creationId="{621EBEC8-EBF3-33C7-7676-A01591CAA34E}"/>
          </ac:spMkLst>
        </pc:spChg>
        <pc:spChg chg="mod">
          <ac:chgData name="Wang Lu" userId="e86ce327-f461-45b4-9feb-ce463355a98d" providerId="ADAL" clId="{F2D7E09E-BD1B-4FA4-8881-CAE60D9C8C73}" dt="2024-06-07T05:02:10.272" v="3080"/>
          <ac:spMkLst>
            <pc:docMk/>
            <pc:sldMk cId="3693357738" sldId="640"/>
            <ac:spMk id="4" creationId="{9192C80E-892D-47AA-812D-AB9A8F3A8583}"/>
          </ac:spMkLst>
        </pc:spChg>
        <pc:spChg chg="mod">
          <ac:chgData name="Wang Lu" userId="e86ce327-f461-45b4-9feb-ce463355a98d" providerId="ADAL" clId="{F2D7E09E-BD1B-4FA4-8881-CAE60D9C8C73}" dt="2024-06-07T05:02:10.276" v="3081"/>
          <ac:spMkLst>
            <pc:docMk/>
            <pc:sldMk cId="3693357738" sldId="640"/>
            <ac:spMk id="5" creationId="{8AD94BB9-046C-2AE9-B55E-3E321B448B60}"/>
          </ac:spMkLst>
        </pc:spChg>
        <pc:spChg chg="mod">
          <ac:chgData name="Wang Lu" userId="e86ce327-f461-45b4-9feb-ce463355a98d" providerId="ADAL" clId="{F2D7E09E-BD1B-4FA4-8881-CAE60D9C8C73}" dt="2024-06-07T05:02:10.276" v="3083"/>
          <ac:spMkLst>
            <pc:docMk/>
            <pc:sldMk cId="3693357738" sldId="640"/>
            <ac:spMk id="6" creationId="{9F365414-CE1D-39BF-40CB-13A1C06CB980}"/>
          </ac:spMkLst>
        </pc:spChg>
        <pc:spChg chg="mod">
          <ac:chgData name="Wang Lu" userId="e86ce327-f461-45b4-9feb-ce463355a98d" providerId="ADAL" clId="{F2D7E09E-BD1B-4FA4-8881-CAE60D9C8C73}" dt="2024-06-07T05:02:10.272" v="3079"/>
          <ac:spMkLst>
            <pc:docMk/>
            <pc:sldMk cId="3693357738" sldId="640"/>
            <ac:spMk id="7" creationId="{4FF688D1-8F66-2BA3-B63C-FB61701B78C5}"/>
          </ac:spMkLst>
        </pc:spChg>
        <pc:spChg chg="mod">
          <ac:chgData name="Wang Lu" userId="e86ce327-f461-45b4-9feb-ce463355a98d" providerId="ADAL" clId="{F2D7E09E-BD1B-4FA4-8881-CAE60D9C8C73}" dt="2024-06-07T05:02:10.276" v="3082"/>
          <ac:spMkLst>
            <pc:docMk/>
            <pc:sldMk cId="3693357738" sldId="640"/>
            <ac:spMk id="8" creationId="{CC16EC8B-07D3-3FB5-025F-6831182F615C}"/>
          </ac:spMkLst>
        </pc:spChg>
        <pc:picChg chg="add mod">
          <ac:chgData name="Wang Lu" userId="e86ce327-f461-45b4-9feb-ce463355a98d" providerId="ADAL" clId="{F2D7E09E-BD1B-4FA4-8881-CAE60D9C8C73}" dt="2024-06-07T05:02:11.430" v="3094"/>
          <ac:picMkLst>
            <pc:docMk/>
            <pc:sldMk cId="3693357738" sldId="640"/>
            <ac:picMk id="9" creationId="{4054532C-49E0-F632-C1CC-B284DFC54BF2}"/>
          </ac:picMkLst>
        </pc:picChg>
      </pc:sldChg>
      <pc:sldMasterChg chg="add addSldLayout">
        <pc:chgData name="Wang Lu" userId="e86ce327-f461-45b4-9feb-ce463355a98d" providerId="ADAL" clId="{F2D7E09E-BD1B-4FA4-8881-CAE60D9C8C73}" dt="2024-06-07T05:02:10.131" v="3070"/>
        <pc:sldMasterMkLst>
          <pc:docMk/>
          <pc:sldMasterMk cId="1679508059" sldId="2147483661"/>
        </pc:sldMasterMkLst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2824232365" sldId="2147483660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4172760368" sldId="2147483662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848048577" sldId="2147483664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245389909" sldId="2147483665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919352225" sldId="2147483666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404326330" sldId="2147483667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464081889" sldId="2147483668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2461991912" sldId="2147483669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712659131" sldId="2147483670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602002997" sldId="2147483671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630785607" sldId="2147483672"/>
          </pc:sldLayoutMkLst>
        </pc:sldLayoutChg>
        <pc:sldLayoutChg chg="add">
          <pc:chgData name="Wang Lu" userId="e86ce327-f461-45b4-9feb-ce463355a98d" providerId="ADAL" clId="{F2D7E09E-BD1B-4FA4-8881-CAE60D9C8C73}" dt="2024-06-07T05:02:09.126" v="3063"/>
          <pc:sldLayoutMkLst>
            <pc:docMk/>
            <pc:sldMasterMk cId="1679508059" sldId="2147483661"/>
            <pc:sldLayoutMk cId="1911048288" sldId="2147483673"/>
          </pc:sldLayoutMkLst>
        </pc:sldLayoutChg>
        <pc:sldLayoutChg chg="add replId">
          <pc:chgData name="Wang Lu" userId="e86ce327-f461-45b4-9feb-ce463355a98d" providerId="ADAL" clId="{F2D7E09E-BD1B-4FA4-8881-CAE60D9C8C73}" dt="2024-06-07T05:02:10.131" v="3070"/>
          <pc:sldLayoutMkLst>
            <pc:docMk/>
            <pc:sldMasterMk cId="1679508059" sldId="2147483661"/>
            <pc:sldLayoutMk cId="198982280" sldId="2147483711"/>
          </pc:sldLayoutMkLst>
        </pc:sldLayoutChg>
      </pc:sldMasterChg>
      <pc:sldMasterChg chg="replId modSldLayout">
        <pc:chgData name="Wang Lu" userId="e86ce327-f461-45b4-9feb-ce463355a98d" providerId="ADAL" clId="{F2D7E09E-BD1B-4FA4-8881-CAE60D9C8C73}" dt="2024-06-06T13:14:44.332" v="1038"/>
        <pc:sldMasterMkLst>
          <pc:docMk/>
          <pc:sldMasterMk cId="917733312" sldId="2147483690"/>
        </pc:sldMasterMkLst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917733312" sldId="2147483690"/>
            <pc:sldLayoutMk cId="235205922" sldId="2147483691"/>
          </pc:sldLayoutMkLst>
        </pc:sldLayoutChg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917733312" sldId="2147483690"/>
            <pc:sldLayoutMk cId="1032750764" sldId="2147483692"/>
          </pc:sldLayoutMkLst>
        </pc:sldLayoutChg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917733312" sldId="2147483690"/>
            <pc:sldLayoutMk cId="2619072506" sldId="2147483693"/>
          </pc:sldLayoutMkLst>
        </pc:sldLayoutChg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917733312" sldId="2147483690"/>
            <pc:sldLayoutMk cId="1641117758" sldId="2147483694"/>
          </pc:sldLayoutMkLst>
        </pc:sldLayoutChg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917733312" sldId="2147483690"/>
            <pc:sldLayoutMk cId="2678216448" sldId="2147483695"/>
          </pc:sldLayoutMkLst>
        </pc:sldLayoutChg>
      </pc:sldMasterChg>
      <pc:sldMasterChg chg="add replId addSldLayout modSldLayout">
        <pc:chgData name="Wang Lu" userId="e86ce327-f461-45b4-9feb-ce463355a98d" providerId="ADAL" clId="{F2D7E09E-BD1B-4FA4-8881-CAE60D9C8C73}" dt="2024-06-06T13:14:44.332" v="1038"/>
        <pc:sldMasterMkLst>
          <pc:docMk/>
          <pc:sldMasterMk cId="1107139545" sldId="2147483696"/>
        </pc:sldMasterMkLst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3521543359" sldId="2147483682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507160248" sldId="2147483683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159072462" sldId="2147483684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726621628" sldId="2147483685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2186574040" sldId="2147483686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3058030982" sldId="2147483687"/>
          </pc:sldLayoutMkLst>
        </pc:sldLayoutChg>
        <pc:sldLayoutChg chg="add">
          <pc:chgData name="Wang Lu" userId="e86ce327-f461-45b4-9feb-ce463355a98d" providerId="ADAL" clId="{F2D7E09E-BD1B-4FA4-8881-CAE60D9C8C73}" dt="2024-06-06T13:10:52.814" v="994"/>
          <pc:sldLayoutMkLst>
            <pc:docMk/>
            <pc:sldMasterMk cId="1107139545" sldId="2147483696"/>
            <pc:sldLayoutMk cId="3503092244" sldId="2147483688"/>
          </pc:sldLayoutMkLst>
        </pc:sldLayoutChg>
        <pc:sldLayoutChg chg="add 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1107139545" sldId="2147483696"/>
            <pc:sldLayoutMk cId="1741166486" sldId="2147483697"/>
          </pc:sldLayoutMkLst>
        </pc:sldLayoutChg>
        <pc:sldLayoutChg chg="add 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1107139545" sldId="2147483696"/>
            <pc:sldLayoutMk cId="3014821910" sldId="2147483698"/>
          </pc:sldLayoutMkLst>
        </pc:sldLayoutChg>
      </pc:sldMasterChg>
      <pc:sldMasterChg chg="replId modSldLayout">
        <pc:chgData name="Wang Lu" userId="e86ce327-f461-45b4-9feb-ce463355a98d" providerId="ADAL" clId="{F2D7E09E-BD1B-4FA4-8881-CAE60D9C8C73}" dt="2024-06-07T05:02:09.126" v="3063"/>
        <pc:sldMasterMkLst>
          <pc:docMk/>
          <pc:sldMasterMk cId="1107139545" sldId="2147483699"/>
        </pc:sldMasterMkLst>
        <pc:sldLayoutChg chg="replId">
          <pc:chgData name="Wang Lu" userId="e86ce327-f461-45b4-9feb-ce463355a98d" providerId="ADAL" clId="{F2D7E09E-BD1B-4FA4-8881-CAE60D9C8C73}" dt="2024-06-06T13:14:44.332" v="1038"/>
          <pc:sldLayoutMkLst>
            <pc:docMk/>
            <pc:sldMasterMk cId="1107139545" sldId="2147483699"/>
            <pc:sldLayoutMk cId="2753670396" sldId="2147483689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1741166486" sldId="2147483700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3521543359" sldId="2147483702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507160248" sldId="2147483703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159072462" sldId="2147483704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726621628" sldId="2147483705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2186574040" sldId="2147483706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3058030982" sldId="2147483708"/>
          </pc:sldLayoutMkLst>
        </pc:sldLayoutChg>
        <pc:sldLayoutChg chg="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1107139545" sldId="2147483699"/>
            <pc:sldLayoutMk cId="3503092244" sldId="2147483710"/>
          </pc:sldLayoutMkLst>
        </pc:sldLayoutChg>
      </pc:sldMasterChg>
      <pc:sldMasterChg chg="addSp">
        <pc:chgData name="Wang Lu" userId="e86ce327-f461-45b4-9feb-ce463355a98d" providerId="ADAL" clId="{F2D7E09E-BD1B-4FA4-8881-CAE60D9C8C73}" dt="2024-06-07T02:34:16.488" v="2501"/>
        <pc:sldMasterMkLst>
          <pc:docMk/>
          <pc:sldMasterMk cId="3483518210" sldId="2147483699"/>
        </pc:sldMasterMkLst>
        <pc:picChg chg="add">
          <ac:chgData name="Wang Lu" userId="e86ce327-f461-45b4-9feb-ce463355a98d" providerId="ADAL" clId="{F2D7E09E-BD1B-4FA4-8881-CAE60D9C8C73}" dt="2024-06-07T02:34:16.488" v="2501"/>
          <ac:picMkLst>
            <pc:docMk/>
            <pc:sldMasterMk cId="3483518210" sldId="2147483699"/>
            <ac:picMk id="10" creationId="{B4A42134-D47F-8701-CD1C-421037994EF6}"/>
          </ac:picMkLst>
        </pc:picChg>
        <pc:cxnChg chg="add">
          <ac:chgData name="Wang Lu" userId="e86ce327-f461-45b4-9feb-ce463355a98d" providerId="ADAL" clId="{F2D7E09E-BD1B-4FA4-8881-CAE60D9C8C73}" dt="2024-06-07T02:34:16.488" v="2501"/>
          <ac:cxnSpMkLst>
            <pc:docMk/>
            <pc:sldMasterMk cId="3483518210" sldId="2147483699"/>
            <ac:cxnSpMk id="9" creationId="{D0F70601-85A0-8109-4791-CFEE7506C136}"/>
          </ac:cxnSpMkLst>
        </pc:cxnChg>
        <pc:cxnChg chg="add">
          <ac:chgData name="Wang Lu" userId="e86ce327-f461-45b4-9feb-ce463355a98d" providerId="ADAL" clId="{F2D7E09E-BD1B-4FA4-8881-CAE60D9C8C73}" dt="2024-06-07T02:34:16.488" v="2501"/>
          <ac:cxnSpMkLst>
            <pc:docMk/>
            <pc:sldMasterMk cId="3483518210" sldId="2147483699"/>
            <ac:cxnSpMk id="11" creationId="{6814EA78-3707-9CEA-21EA-08D798F68E79}"/>
          </ac:cxnSpMkLst>
        </pc:cxnChg>
      </pc:sldMasterChg>
      <pc:sldMasterChg chg="add replId addSldLayout modSldLayout">
        <pc:chgData name="Wang Lu" userId="e86ce327-f461-45b4-9feb-ce463355a98d" providerId="ADAL" clId="{F2D7E09E-BD1B-4FA4-8881-CAE60D9C8C73}" dt="2024-06-07T05:02:09.126" v="3063"/>
        <pc:sldMasterMkLst>
          <pc:docMk/>
          <pc:sldMasterMk cId="2276643963" sldId="2147483709"/>
        </pc:sldMasterMkLst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681575071" sldId="2147483674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1813020675" sldId="2147483675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4072450817" sldId="2147483676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3717468797" sldId="2147483677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3837449287" sldId="2147483679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2162179915" sldId="2147483680"/>
          </pc:sldLayoutMkLst>
        </pc:sldLayoutChg>
        <pc:sldLayoutChg chg="add">
          <pc:chgData name="Wang Lu" userId="e86ce327-f461-45b4-9feb-ce463355a98d" providerId="ADAL" clId="{F2D7E09E-BD1B-4FA4-8881-CAE60D9C8C73}" dt="2024-06-06T13:14:44.332" v="1038"/>
          <pc:sldLayoutMkLst>
            <pc:docMk/>
            <pc:sldMasterMk cId="2276643963" sldId="2147483709"/>
            <pc:sldLayoutMk cId="913551018" sldId="2147483681"/>
          </pc:sldLayoutMkLst>
        </pc:sldLayoutChg>
        <pc:sldLayoutChg chg="add 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2276643963" sldId="2147483709"/>
            <pc:sldLayoutMk cId="2472241178" sldId="2147483701"/>
          </pc:sldLayoutMkLst>
        </pc:sldLayoutChg>
        <pc:sldLayoutChg chg="add replId">
          <pc:chgData name="Wang Lu" userId="e86ce327-f461-45b4-9feb-ce463355a98d" providerId="ADAL" clId="{F2D7E09E-BD1B-4FA4-8881-CAE60D9C8C73}" dt="2024-06-07T05:02:09.126" v="3063"/>
          <pc:sldLayoutMkLst>
            <pc:docMk/>
            <pc:sldMasterMk cId="2276643963" sldId="2147483709"/>
            <pc:sldLayoutMk cId="4244063416" sldId="21474837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AB359-E93E-4F76-9BCD-DBBDAEFD8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1AE2D-1122-457F-A17D-D8CFE88589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AF05B-F261-4EC1-BAA8-8E940CE2849B}" type="datetimeFigureOut">
              <a:rPr lang="en-US" smtClean="0">
                <a:latin typeface="Arial" panose="020B0604020202020204" pitchFamily="34" charset="0"/>
              </a:rPr>
              <a:t>2/10/2026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BD6C1-7B30-44EF-8FD0-FD4D430DF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D3D53-89FF-4BCC-B76B-216719C49C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F687B-56EC-40C1-A3EB-35E8F67D33ED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26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ED735E-2B40-44A2-BC61-E4A15F65D9CD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F8E77A0-0A89-4646-88DD-01CE941AFE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65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E77A0-0A89-4646-88DD-01CE941AF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E77A0-0A89-4646-88DD-01CE941AFE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E77A0-0A89-4646-88DD-01CE941AFE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7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E77A0-0A89-4646-88DD-01CE941AFE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800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B431AE2-6FA1-4836-BACF-C6E48F0A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52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36019B-3E86-952C-F0BA-05CA3E26DEB4}"/>
              </a:ext>
            </a:extLst>
          </p:cNvPr>
          <p:cNvSpPr/>
          <p:nvPr userDrawn="1"/>
        </p:nvSpPr>
        <p:spPr>
          <a:xfrm>
            <a:off x="0" y="597533"/>
            <a:ext cx="1586434" cy="6260467"/>
          </a:xfrm>
          <a:prstGeom prst="rect">
            <a:avLst/>
          </a:prstGeom>
          <a:gradFill>
            <a:gsLst>
              <a:gs pos="0">
                <a:srgbClr val="E17132"/>
              </a:gs>
              <a:gs pos="62000">
                <a:srgbClr val="D43D35"/>
              </a:gs>
              <a:gs pos="69000">
                <a:srgbClr val="CE193B"/>
              </a:gs>
              <a:gs pos="100000">
                <a:srgbClr val="B41E4D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966916-EC48-A54F-449D-239D142A20B1}"/>
              </a:ext>
            </a:extLst>
          </p:cNvPr>
          <p:cNvSpPr/>
          <p:nvPr userDrawn="1"/>
        </p:nvSpPr>
        <p:spPr>
          <a:xfrm>
            <a:off x="1292984" y="1376521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0F8DDA-4023-C374-47CA-DEB6AE59B7C7}"/>
              </a:ext>
            </a:extLst>
          </p:cNvPr>
          <p:cNvCxnSpPr/>
          <p:nvPr userDrawn="1"/>
        </p:nvCxnSpPr>
        <p:spPr>
          <a:xfrm>
            <a:off x="1965566" y="1928573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9532A95-1BA4-10FC-F64A-02464668F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5566" y="1437737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01CC8A37-D50E-7E03-937D-003A013F18CC}"/>
              </a:ext>
            </a:extLst>
          </p:cNvPr>
          <p:cNvSpPr/>
          <p:nvPr userDrawn="1"/>
        </p:nvSpPr>
        <p:spPr>
          <a:xfrm>
            <a:off x="1292984" y="2253887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BB53DEA3-C3EE-96DF-59E3-E135BA720C25}"/>
              </a:ext>
            </a:extLst>
          </p:cNvPr>
          <p:cNvCxnSpPr/>
          <p:nvPr userDrawn="1"/>
        </p:nvCxnSpPr>
        <p:spPr>
          <a:xfrm>
            <a:off x="1965566" y="2795295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A0B86C83-47D0-278B-49D8-426C19C52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5566" y="2307729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72972406-023E-1C38-DDEA-C23D760CC3BC}"/>
              </a:ext>
            </a:extLst>
          </p:cNvPr>
          <p:cNvSpPr/>
          <p:nvPr userDrawn="1"/>
        </p:nvSpPr>
        <p:spPr>
          <a:xfrm>
            <a:off x="1292984" y="3131253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039AA12B-529B-A5BD-9B3B-C7C1EA5C7B1C}"/>
              </a:ext>
            </a:extLst>
          </p:cNvPr>
          <p:cNvCxnSpPr/>
          <p:nvPr userDrawn="1"/>
        </p:nvCxnSpPr>
        <p:spPr>
          <a:xfrm>
            <a:off x="1965566" y="3662017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F34B4FF-B52E-746A-DE91-0CEF6399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5566" y="3177721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280EBF11-5193-78DD-DBDC-C279AD93EFB1}"/>
              </a:ext>
            </a:extLst>
          </p:cNvPr>
          <p:cNvSpPr/>
          <p:nvPr userDrawn="1"/>
        </p:nvSpPr>
        <p:spPr>
          <a:xfrm>
            <a:off x="1292984" y="4008619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83EDE2F9-8B81-67DA-E157-47FC5548A8EE}"/>
              </a:ext>
            </a:extLst>
          </p:cNvPr>
          <p:cNvCxnSpPr/>
          <p:nvPr userDrawn="1"/>
        </p:nvCxnSpPr>
        <p:spPr>
          <a:xfrm>
            <a:off x="1965566" y="4528739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056D3-9B86-8B04-7D3C-5C49C530DC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5566" y="4047713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4B9DF8AC-EB22-447B-72C9-1B376189316B}"/>
              </a:ext>
            </a:extLst>
          </p:cNvPr>
          <p:cNvSpPr/>
          <p:nvPr userDrawn="1"/>
        </p:nvSpPr>
        <p:spPr>
          <a:xfrm>
            <a:off x="1292984" y="4885985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3" name="Straight Connector 11">
            <a:extLst>
              <a:ext uri="{FF2B5EF4-FFF2-40B4-BE49-F238E27FC236}">
                <a16:creationId xmlns:a16="http://schemas.microsoft.com/office/drawing/2014/main" id="{581222FB-F472-41AA-1507-5C4023D841CC}"/>
              </a:ext>
            </a:extLst>
          </p:cNvPr>
          <p:cNvCxnSpPr/>
          <p:nvPr userDrawn="1"/>
        </p:nvCxnSpPr>
        <p:spPr>
          <a:xfrm>
            <a:off x="1965566" y="5395461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2F7C1A68-B359-FC82-376A-7504C0D02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65566" y="4917705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64BBA432-0091-41A1-DC36-1BBA390F8790}"/>
              </a:ext>
            </a:extLst>
          </p:cNvPr>
          <p:cNvSpPr/>
          <p:nvPr userDrawn="1"/>
        </p:nvSpPr>
        <p:spPr>
          <a:xfrm>
            <a:off x="1292984" y="5763349"/>
            <a:ext cx="540000" cy="540000"/>
          </a:xfrm>
          <a:prstGeom prst="ellipse">
            <a:avLst/>
          </a:prstGeom>
          <a:solidFill>
            <a:srgbClr val="CE1C3B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C88D313C-AE99-3A28-ADDD-BB962F698D89}"/>
              </a:ext>
            </a:extLst>
          </p:cNvPr>
          <p:cNvCxnSpPr/>
          <p:nvPr userDrawn="1"/>
        </p:nvCxnSpPr>
        <p:spPr>
          <a:xfrm>
            <a:off x="1965566" y="6262181"/>
            <a:ext cx="8820000" cy="0"/>
          </a:xfrm>
          <a:prstGeom prst="line">
            <a:avLst/>
          </a:prstGeom>
          <a:ln w="28575">
            <a:solidFill>
              <a:srgbClr val="CE1C3B">
                <a:alpha val="70000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007F4550-FC96-D411-5A43-17B82F12E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5566" y="5787697"/>
            <a:ext cx="8640000" cy="7200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D122116-8506-5F48-CD02-CB5958219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5959" y="536753"/>
            <a:ext cx="9684589" cy="655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"/>
          </a:sp3d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rgbClr val="D84C2F"/>
                  </a:solidFill>
                </a:ln>
                <a:solidFill>
                  <a:srgbClr val="D84C2F">
                    <a:alpha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8" name="Slide Number Placeholder 13">
            <a:extLst>
              <a:ext uri="{FF2B5EF4-FFF2-40B4-BE49-F238E27FC236}">
                <a16:creationId xmlns:a16="http://schemas.microsoft.com/office/drawing/2014/main" id="{728ADDC8-B769-4D9D-B266-F7FBA2461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190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6000" y="1188000"/>
            <a:ext cx="10980000" cy="4932000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00" y="647999"/>
            <a:ext cx="10980000" cy="50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74DD92-91D5-4FA0-A117-1841A3370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000" y="21600"/>
            <a:ext cx="9684589" cy="560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383959F-4FEC-4EB3-897E-67412DB6F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78216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6000" y="1188000"/>
            <a:ext cx="10980000" cy="4932000"/>
          </a:xfrm>
          <a:prstGeom prst="rect">
            <a:avLst/>
          </a:prstGeom>
        </p:spPr>
        <p:txBody>
          <a:bodyPr/>
          <a:lstStyle>
            <a:lvl1pPr marL="1588" indent="-1588">
              <a:buNone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6000" y="647999"/>
            <a:ext cx="10980000" cy="50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4284-D62A-4E84-AC42-B22A12F98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664" y="21600"/>
            <a:ext cx="9903883" cy="509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D6D53FA-5F68-4357-B805-E626B2B55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411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References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F1FC4955-3A8D-4F4B-AA4A-6A8FDDCD2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3275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D26FB3-656B-4B60-8D1F-18DDD02BA976}"/>
              </a:ext>
            </a:extLst>
          </p:cNvPr>
          <p:cNvCxnSpPr>
            <a:cxnSpLocks/>
          </p:cNvCxnSpPr>
          <p:nvPr userDrawn="1"/>
        </p:nvCxnSpPr>
        <p:spPr>
          <a:xfrm>
            <a:off x="0" y="571763"/>
            <a:ext cx="10890250" cy="0"/>
          </a:xfrm>
          <a:prstGeom prst="line">
            <a:avLst/>
          </a:prstGeom>
          <a:ln w="57150">
            <a:gradFill>
              <a:gsLst>
                <a:gs pos="0">
                  <a:srgbClr val="DF6F31">
                    <a:lumMod val="80000"/>
                    <a:lumOff val="20000"/>
                  </a:srgbClr>
                </a:gs>
                <a:gs pos="22000">
                  <a:srgbClr val="D84C2F">
                    <a:lumMod val="80000"/>
                    <a:lumOff val="20000"/>
                  </a:srgbClr>
                </a:gs>
                <a:gs pos="42000">
                  <a:srgbClr val="CE1C3B">
                    <a:lumMod val="90000"/>
                    <a:lumOff val="10000"/>
                  </a:srgbClr>
                </a:gs>
                <a:gs pos="100000">
                  <a:srgbClr val="AE1E51">
                    <a:lumMod val="95000"/>
                    <a:lumOff val="5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844ED10A-EE74-4211-8012-8F24E38A6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6122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0166C37-EA20-4631-BFA8-EB2292D70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20100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9126C0-C00E-2D5A-B9CC-96B748D7DE4F}"/>
              </a:ext>
            </a:extLst>
          </p:cNvPr>
          <p:cNvCxnSpPr/>
          <p:nvPr userDrawn="1"/>
        </p:nvCxnSpPr>
        <p:spPr>
          <a:xfrm>
            <a:off x="-9236" y="6793882"/>
            <a:ext cx="12204000" cy="0"/>
          </a:xfrm>
          <a:prstGeom prst="line">
            <a:avLst/>
          </a:prstGeom>
          <a:ln w="152400">
            <a:gradFill>
              <a:gsLst>
                <a:gs pos="38000">
                  <a:srgbClr val="D84C2F">
                    <a:alpha val="70000"/>
                    <a:lumMod val="82000"/>
                    <a:lumOff val="18000"/>
                  </a:srgbClr>
                </a:gs>
                <a:gs pos="0">
                  <a:srgbClr val="AE1E51"/>
                </a:gs>
                <a:gs pos="52000">
                  <a:srgbClr val="CE1C3B"/>
                </a:gs>
                <a:gs pos="23000">
                  <a:srgbClr val="CE1C3B">
                    <a:lumMod val="92000"/>
                    <a:lumOff val="8000"/>
                  </a:srgbClr>
                </a:gs>
                <a:gs pos="100000">
                  <a:srgbClr val="AE1E5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D31A47A-E5E5-4F3A-8E91-65D5A6DC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322" y="6356350"/>
            <a:ext cx="658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4BC73A3-8413-4816-82A6-F956AA3C49A0}" type="slidenum">
              <a:rPr lang="en-HK" smtClean="0"/>
              <a:pPr/>
              <a:t>‹#›</a:t>
            </a:fld>
            <a:endParaRPr lang="en-H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840764-5C4E-40A5-9D8A-7E255506A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0" y="25983"/>
            <a:ext cx="1211792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3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5" r:id="rId3"/>
    <p:sldLayoutId id="2147483694" r:id="rId4"/>
    <p:sldLayoutId id="214748369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.wang@cityu.edu.h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cityu.edu.hk/mne/wa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AEF2-4E2D-427B-8C7A-A57599B02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621" y="1429596"/>
            <a:ext cx="10652759" cy="2063052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+mj-lt"/>
              </a:rPr>
              <a:t>Presentation Template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39DFA-B81A-443D-BC50-C3D4D64A7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581623"/>
            <a:ext cx="6400800" cy="26172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Prof. Lu WANG (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University of Hong Kong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lu.wang@cityu.edu.hk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https://www.cityu.edu.hk/mne/wang/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2DEA87-81F1-4BD4-A804-95A7BFF02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082" y="5748566"/>
            <a:ext cx="4375836" cy="7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146BDD-6081-4C0C-9148-9868A839F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93D244-E137-490A-B59C-2D78387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5101F-E4F0-45FA-811D-85319FDE2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FE375C-E6A0-417A-9E48-91DA6DF2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C73A3-8413-4816-82A6-F956AA3C49A0}" type="slidenum">
              <a:rPr lang="en-HK" smtClean="0"/>
              <a:pPr/>
              <a:t>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7174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146BDD-6081-4C0C-9148-9868A839F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93D244-E137-490A-B59C-2D78387D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5101F-E4F0-45FA-811D-85319FDE28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C8BEA7-5922-4D73-B8F5-67A90292E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C73A3-8413-4816-82A6-F956AA3C49A0}" type="slidenum">
              <a:rPr lang="en-HK" smtClean="0"/>
              <a:pPr/>
              <a:t>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2095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2525841-E578-4E37-B1F6-BB3C577E95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570667"/>
            <a:ext cx="10972800" cy="4946650"/>
          </a:xfrm>
          <a:effectLst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pPr marL="0" indent="0" algn="ctr">
              <a:buNone/>
            </a:pPr>
            <a:r>
              <a:rPr lang="en-US" altLang="zh-CN" sz="11500" b="1" dirty="0">
                <a:gradFill>
                  <a:gsLst>
                    <a:gs pos="38000">
                      <a:srgbClr val="D84C2F">
                        <a:alpha val="70000"/>
                        <a:lumMod val="82000"/>
                        <a:lumOff val="18000"/>
                      </a:srgbClr>
                    </a:gs>
                    <a:gs pos="52000">
                      <a:srgbClr val="CE1C3B"/>
                    </a:gs>
                    <a:gs pos="3540">
                      <a:srgbClr val="AE1E51"/>
                    </a:gs>
                    <a:gs pos="26000">
                      <a:srgbClr val="CE1C3B">
                        <a:lumMod val="92000"/>
                        <a:lumOff val="8000"/>
                      </a:srgbClr>
                    </a:gs>
                    <a:gs pos="100000">
                      <a:srgbClr val="AE1E51"/>
                    </a:gs>
                  </a:gsLst>
                  <a:lin ang="3600000" scaled="0"/>
                </a:gradFill>
                <a:effectLst>
                  <a:reflection blurRad="6350" stA="55000" endA="300" endPos="20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  <a:p>
            <a:pPr marL="0" indent="0" algn="ctr">
              <a:buNone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Listening!</a:t>
            </a:r>
          </a:p>
          <a:p>
            <a:pPr marL="0" indent="0" algn="ctr">
              <a:buNone/>
            </a:pPr>
            <a:endParaRPr lang="en-US" altLang="zh-CN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ity University of Hong Kong">
            <a:extLst>
              <a:ext uri="{FF2B5EF4-FFF2-40B4-BE49-F238E27FC236}">
                <a16:creationId xmlns:a16="http://schemas.microsoft.com/office/drawing/2014/main" id="{AEBF5301-CA00-4ABF-B126-B75BA0AA2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"/>
          <a:stretch/>
        </p:blipFill>
        <p:spPr bwMode="auto">
          <a:xfrm>
            <a:off x="0" y="3984973"/>
            <a:ext cx="415517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y University of Hong Kong: Four Reasons to Love It">
            <a:extLst>
              <a:ext uri="{FF2B5EF4-FFF2-40B4-BE49-F238E27FC236}">
                <a16:creationId xmlns:a16="http://schemas.microsoft.com/office/drawing/2014/main" id="{55302E6E-4266-4DAA-8BBA-5F0B007B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13" y="3984973"/>
            <a:ext cx="393669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ityU's latest ranking results goes above and beyond | City University of  Hong Kong">
            <a:extLst>
              <a:ext uri="{FF2B5EF4-FFF2-40B4-BE49-F238E27FC236}">
                <a16:creationId xmlns:a16="http://schemas.microsoft.com/office/drawing/2014/main" id="{D3C62F38-BA94-4D8F-A946-27B5B109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76" y="3984973"/>
            <a:ext cx="4104633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0DA6195-B2C9-4637-863B-D397805E0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1B7834-E102-43AF-8718-51744D19EC86}" type="slidenum">
              <a:rPr lang="en-SG" smtClean="0"/>
              <a:pPr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99377679"/>
      </p:ext>
    </p:extLst>
  </p:cSld>
  <p:clrMapOvr>
    <a:masterClrMapping/>
  </p:clrMapOvr>
</p:sld>
</file>

<file path=ppt/theme/theme1.xml><?xml version="1.0" encoding="utf-8"?>
<a:theme xmlns:a="http://schemas.openxmlformats.org/drawingml/2006/main" name="ppt format 2016 to future d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F40C52-3411-4E00-A93B-8E666488B87D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AM modeling-SJTU</Template>
  <TotalTime>243</TotalTime>
  <Words>62</Words>
  <Application>Microsoft Office PowerPoint</Application>
  <PresentationFormat>宽屏</PresentationFormat>
  <Paragraphs>15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ppt format 2016 to future dates</vt:lpstr>
      <vt:lpstr>Presentation Template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Deriving Process-Structure-Property relationships for Additive Manufacturing with multi-physics modeling</dc:title>
  <dc:creator>Wentao</dc:creator>
  <cp:lastModifiedBy>Prof. WANG Lu</cp:lastModifiedBy>
  <cp:revision>5</cp:revision>
  <cp:lastPrinted>2018-12-08T07:52:52Z</cp:lastPrinted>
  <dcterms:created xsi:type="dcterms:W3CDTF">2017-06-29T18:13:31Z</dcterms:created>
  <dcterms:modified xsi:type="dcterms:W3CDTF">2026-02-10T09:06:26Z</dcterms:modified>
</cp:coreProperties>
</file>